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90B720-C50D-49B0-87E5-90B7399580A2}">
          <p14:sldIdLst>
            <p14:sldId id="257"/>
            <p14:sldId id="258"/>
            <p14:sldId id="259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95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9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1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36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2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0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0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7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6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3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2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38FE-3885-4431-BC16-AD00655B7E8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2E5286-ABB1-4CC9-9F12-01475141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5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414780-050B-1247-EEB9-D09AF543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365" y="1604211"/>
            <a:ext cx="7814098" cy="14115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Cash Craft – Smart Budgeting and Savings Planner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C4C23D-DE9F-9EC4-04CD-C52188984198}"/>
              </a:ext>
            </a:extLst>
          </p:cNvPr>
          <p:cNvSpPr txBox="1">
            <a:spLocks/>
          </p:cNvSpPr>
          <p:nvPr/>
        </p:nvSpPr>
        <p:spPr>
          <a:xfrm>
            <a:off x="375727" y="4555956"/>
            <a:ext cx="3923557" cy="2165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Pranshu Chauhan 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(Team Lead)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Vansh Gupta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Prashant Sharma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Lalit Tomar</a:t>
            </a:r>
          </a:p>
        </p:txBody>
      </p:sp>
    </p:spTree>
    <p:extLst>
      <p:ext uri="{BB962C8B-B14F-4D97-AF65-F5344CB8AC3E}">
        <p14:creationId xmlns:p14="http://schemas.microsoft.com/office/powerpoint/2010/main" val="306816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013A-54E8-5989-6C5C-77ED44B62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C4A0-90D4-C468-D6D1-E8FB0AC09AF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6702034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Conclusion &amp; 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58031A-8B58-B94A-49DD-1B715F50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1542779"/>
            <a:ext cx="7792898" cy="480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Craft provides a modern, simple, and effective solution to budgeting and saving.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Empowers users to track, analyze, and improve financial habits.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AI-based spending predictions.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 (Android/iOS).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digital wallets &amp; bank APIs.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recommendations for users.</a:t>
            </a:r>
          </a:p>
        </p:txBody>
      </p:sp>
    </p:spTree>
    <p:extLst>
      <p:ext uri="{BB962C8B-B14F-4D97-AF65-F5344CB8AC3E}">
        <p14:creationId xmlns:p14="http://schemas.microsoft.com/office/powerpoint/2010/main" val="62194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B5B56-D6F7-49D4-EC43-93AC1F57B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6B9D37A-69A3-24E4-F549-C002D7BC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2880666"/>
            <a:ext cx="9060224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We appreciate your valuable time and attention throughout 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6774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6EC5-A36C-0E1E-A02C-20734FFD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2140" cy="75397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F352DB-A7D8-5FD9-D8BC-2D9355C23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1868507"/>
            <a:ext cx="779289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Financial management is a crucial skill, especially for students and young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Many people face difficulties in tracking expenses and saving consistently.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FinTech solutions simplify money management through digital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Cash Craft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designed as a smart and user-friendly budgeting and savings planner.</a:t>
            </a:r>
          </a:p>
        </p:txBody>
      </p:sp>
    </p:spTree>
    <p:extLst>
      <p:ext uri="{BB962C8B-B14F-4D97-AF65-F5344CB8AC3E}">
        <p14:creationId xmlns:p14="http://schemas.microsoft.com/office/powerpoint/2010/main" val="12859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009B3A-C231-388F-B75F-2BBCCDA8DF2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4600520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1BD438-8703-20CA-969E-315AC584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2053173"/>
            <a:ext cx="77928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awareness about spending patterns leads to poor money management.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budgeting methods are difficult to maintain.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Overspending and low savings are common issues among youth.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tools are either too complex or lack personalized features.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6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DF2-C7CE-40E6-5B4E-FA82C6E5F19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2611298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42F384-A319-4B2E-7260-DC08E3D6E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1683842"/>
            <a:ext cx="77928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and intuitive platform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managing personal finances.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users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daily expenses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effectively.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planning with smart alerts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users to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achieve savings goals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financial habits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insights and visual analytics.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2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D6928-3FFC-7500-3820-1ACB03ABA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B70D-599B-6D11-4DA0-0AD2571E3D9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7488098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Proposed Solution (Cash Craft)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4893FD-AC68-96F4-FAC3-9F0B51D7D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2053174"/>
            <a:ext cx="77928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web-based application built using MERN stack.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users to: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and categorize daily expenses.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monthly budgets with notification alerts.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personalized savings goals.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spending with charts and insights.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login, responsive design, and smooth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1026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DB93B-360C-C962-BCC4-F68889382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4AEE-5105-9C08-B047-138A8210CDF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7632477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System Architecture / Workflow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591E53-BEF0-BBCB-B4D5-A3EE235C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3161170"/>
            <a:ext cx="77928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 a diagram here – simple flowchart recommended)</a:t>
            </a:r>
            <a:b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→ Expense Entry → Database (MongoDB) → Processing (Node.js + Express.js) → Visualization &amp; Insights (React.js + Chart.js)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8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C104-1042-A759-B013-782D65DE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7B89-32F5-7153-5197-67E6590FC68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3236940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247EEB-7FA3-5498-6A3A-DD11B7CF7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97" y="1917577"/>
            <a:ext cx="88998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 Tracking: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Add, edit, and categorize daily spending.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Management: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limits and receive alerts when nearing limits.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Goals: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Define financial goals and monitor progress.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Insights: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Charts and analytics for better understanding.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Login: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JWT-based authentication.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Design: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across devices.</a:t>
            </a:r>
          </a:p>
        </p:txBody>
      </p:sp>
    </p:spTree>
    <p:extLst>
      <p:ext uri="{BB962C8B-B14F-4D97-AF65-F5344CB8AC3E}">
        <p14:creationId xmlns:p14="http://schemas.microsoft.com/office/powerpoint/2010/main" val="133803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5089A-0361-C4D5-B110-A8E9433DA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145F-F86C-EF28-183D-9430FD4C177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4231550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075209-2218-DEDD-E3AF-B5910546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97" y="2456186"/>
            <a:ext cx="889980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React.js, HTML, CSS, JavaScript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Node.js, Express.js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MongoDB (MongoDB Atlas for cloud storage)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Tools &amp; Libraries: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Chart.js / Recharts → Data Visualization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JWT → Authentication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Git/GitHub →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68533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688A-20EB-7C85-85CF-199B7CCA6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D9EB-FF7E-65F3-85B4-4B5E5D9A967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4504266" cy="753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Benefits &amp; Impact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4E2F83-6772-9C72-CE45-A5CAC98B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2053174"/>
            <a:ext cx="77928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 financial awareness among users.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reduce overspending and improve savings.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Encourages healthy financial habits.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Easy-to-use interface, specially designed for students &amp; young professionals.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impact on personal financial stability.</a:t>
            </a:r>
          </a:p>
        </p:txBody>
      </p:sp>
    </p:spTree>
    <p:extLst>
      <p:ext uri="{BB962C8B-B14F-4D97-AF65-F5344CB8AC3E}">
        <p14:creationId xmlns:p14="http://schemas.microsoft.com/office/powerpoint/2010/main" val="665942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500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Cash Craft – Smart Budgeting and Savings Planner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Jagat Bir Singh</dc:creator>
  <cp:lastModifiedBy>Jagat Bir Singh</cp:lastModifiedBy>
  <cp:revision>8</cp:revision>
  <dcterms:created xsi:type="dcterms:W3CDTF">2025-08-28T06:04:43Z</dcterms:created>
  <dcterms:modified xsi:type="dcterms:W3CDTF">2025-10-15T19:08:48Z</dcterms:modified>
</cp:coreProperties>
</file>