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21/11/2022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21/11/2022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615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19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22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127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11/21/2022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512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pranshudatascience"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www.linkedin.com/in/pranshu-sharma-b1a9041a8/"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985709724"/>
              </p:ext>
            </p:extLst>
          </p:nvPr>
        </p:nvGraphicFramePr>
        <p:xfrm>
          <a:off x="9206168" y="1334076"/>
          <a:ext cx="2895601" cy="5232580"/>
        </p:xfrm>
        <a:graphic>
          <a:graphicData uri="http://schemas.openxmlformats.org/drawingml/2006/table">
            <a:tbl>
              <a:tblPr firstRow="1" bandRow="1">
                <a:tableStyleId>{0E3FDE45-AF77-4B5C-9715-49D594BDF05E}</a:tableStyleId>
              </a:tblPr>
              <a:tblGrid>
                <a:gridCol w="1080832">
                  <a:extLst>
                    <a:ext uri="{9D8B030D-6E8A-4147-A177-3AD203B41FA5}">
                      <a16:colId xmlns:a16="http://schemas.microsoft.com/office/drawing/2014/main" val="3331298770"/>
                    </a:ext>
                  </a:extLst>
                </a:gridCol>
                <a:gridCol w="1814769">
                  <a:extLst>
                    <a:ext uri="{9D8B030D-6E8A-4147-A177-3AD203B41FA5}">
                      <a16:colId xmlns:a16="http://schemas.microsoft.com/office/drawing/2014/main" val="879084521"/>
                    </a:ext>
                  </a:extLst>
                </a:gridCol>
              </a:tblGrid>
              <a:tr h="373856">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2820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782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380767">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 Management</a:t>
                      </a:r>
                      <a:endParaRPr lang="en-US" sz="700" dirty="0">
                        <a:solidFill>
                          <a:schemeClr val="tx1"/>
                        </a:solidFill>
                      </a:endParaRPr>
                    </a:p>
                  </a:txBody>
                  <a:tcPr/>
                </a:tc>
                <a:extLst>
                  <a:ext uri="{0D108BD9-81ED-4DB2-BD59-A6C34878D82A}">
                    <a16:rowId xmlns:a16="http://schemas.microsoft.com/office/drawing/2014/main" val="668073409"/>
                  </a:ext>
                </a:extLst>
              </a:tr>
              <a:tr h="58576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7948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8076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8076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28204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7948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TypeScript, Angular</a:t>
                      </a:r>
                    </a:p>
                  </a:txBody>
                  <a:tcPr/>
                </a:tc>
                <a:extLst>
                  <a:ext uri="{0D108BD9-81ED-4DB2-BD59-A6C34878D82A}">
                    <a16:rowId xmlns:a16="http://schemas.microsoft.com/office/drawing/2014/main" val="9512774"/>
                  </a:ext>
                </a:extLst>
              </a:tr>
              <a:tr h="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123704">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28204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1042987"/>
          </a:xfrm>
        </p:spPr>
        <p:txBody>
          <a:bodyPr/>
          <a:lstStyle/>
          <a:p>
            <a:pPr eaLnBrk="1" hangingPunct="1">
              <a:lnSpc>
                <a:spcPct val="114000"/>
              </a:lnSpc>
            </a:pPr>
            <a:r>
              <a:rPr lang="en-US" altLang="en-US" b="1" dirty="0"/>
              <a:t>Resort Management System Case Study FULL STACK</a:t>
            </a:r>
          </a:p>
          <a:p>
            <a:pPr eaLnBrk="1" hangingPunct="1">
              <a:lnSpc>
                <a:spcPct val="114000"/>
              </a:lnSpc>
            </a:pPr>
            <a:r>
              <a:rPr lang="en-IN" altLang="en-US" dirty="0"/>
              <a:t>Completed end to end case study of Resort Management Application along with JWT authentication, REST API architecture along</a:t>
            </a:r>
            <a:r>
              <a:rPr lang="en-US" altLang="en-US" dirty="0"/>
              <a:t> Angular used for user interface.</a:t>
            </a:r>
          </a:p>
          <a:p>
            <a:pPr eaLnBrk="1" hangingPunct="1">
              <a:lnSpc>
                <a:spcPct val="114000"/>
              </a:lnSpc>
            </a:pPr>
            <a:endParaRPr lang="en-US" altLang="nl-NL" b="1" dirty="0"/>
          </a:p>
          <a:p>
            <a:pPr eaLnBrk="1" hangingPunct="1">
              <a:lnSpc>
                <a:spcPct val="114000"/>
              </a:lnSpc>
            </a:pPr>
            <a:r>
              <a:rPr lang="en-US" altLang="nl-NL" b="1" dirty="0"/>
              <a:t>Bio-Medical Image Segmentation of COVID-19 LESION using U-NET</a:t>
            </a:r>
          </a:p>
          <a:p>
            <a:pPr eaLnBrk="1" hangingPunct="1">
              <a:lnSpc>
                <a:spcPct val="114000"/>
              </a:lnSpc>
            </a:pPr>
            <a:r>
              <a:rPr lang="en-US" altLang="nl-NL" dirty="0"/>
              <a:t>Made a deep learning Image segmentation Model for covid -19 lesion using modified UNET Architecture with better accuracy.</a:t>
            </a:r>
            <a:endParaRPr lang="en-US" altLang="nl-NL" b="1" dirty="0"/>
          </a:p>
          <a:p>
            <a:pPr>
              <a:lnSpc>
                <a:spcPct val="114000"/>
              </a:lnSpc>
            </a:pPr>
            <a:endParaRPr lang="en-IN"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Senior 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4476"/>
            <a:ext cx="2670175" cy="322262"/>
          </a:xfrm>
        </p:spPr>
        <p:txBody>
          <a:bodyPr/>
          <a:lstStyle/>
          <a:p>
            <a:pPr eaLnBrk="1" hangingPunct="1"/>
            <a:r>
              <a:rPr lang="nl-NL" altLang="nl-NL" dirty="0"/>
              <a:t>pranshu.a.sharma@capgemini.com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27008" y="1809751"/>
            <a:ext cx="2382837" cy="330200"/>
          </a:xfrm>
        </p:spPr>
        <p:txBody>
          <a:bodyPr/>
          <a:lstStyle/>
          <a:p>
            <a:pPr eaLnBrk="1" hangingPunct="1"/>
            <a:r>
              <a:rPr lang="nl-NL" altLang="nl-NL" dirty="0"/>
              <a:t>+91 9962946081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08437" cy="2179099"/>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load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a:t>
            </a:r>
            <a:r>
              <a:rPr lang="en-US" dirty="0" err="1"/>
              <a:t>jwt</a:t>
            </a:r>
            <a:r>
              <a:rPr lang="en-US" dirty="0"/>
              <a:t>, Angular reactive forms, angular routing.</a:t>
            </a:r>
          </a:p>
          <a:p>
            <a:pPr marL="171450" indent="-171450">
              <a:buFont typeface="Arial" panose="020B0604020202020204" pitchFamily="34" charset="0"/>
              <a:buChar char="•"/>
            </a:pPr>
            <a:r>
              <a:rPr lang="en-US" altLang="en-US" sz="1000" b="1" dirty="0"/>
              <a:t>Java Microservice</a:t>
            </a:r>
            <a:r>
              <a:rPr lang="en-US" altLang="en-US" sz="1000" dirty="0"/>
              <a:t> Development knowledge using </a:t>
            </a:r>
            <a:r>
              <a:rPr lang="en-US" altLang="en-US" sz="1000" b="1" dirty="0"/>
              <a:t>Spring boot and spring cloud</a:t>
            </a:r>
            <a:r>
              <a:rPr lang="en-US" altLang="en-US" sz="1000" dirty="0"/>
              <a:t> framework on an intermediate level.</a:t>
            </a:r>
          </a:p>
          <a:p>
            <a:pPr marL="171450" indent="-171450">
              <a:buFont typeface="Arial" panose="020B0604020202020204" pitchFamily="34" charset="0"/>
              <a:buChar char="•"/>
            </a:pPr>
            <a:r>
              <a:rPr lang="en-US" altLang="en-US" dirty="0"/>
              <a:t>Hands on experience with Machine Learning with Python and Deep Learning</a:t>
            </a:r>
            <a:endParaRPr lang="en-US" altLang="en-US" sz="1000" dirty="0"/>
          </a:p>
          <a:p>
            <a:pPr marL="171450" indent="-171450">
              <a:buFont typeface="Arial" panose="020B0604020202020204" pitchFamily="34" charset="0"/>
              <a:buChar char="•"/>
            </a:pPr>
            <a:r>
              <a:rPr lang="en-US" b="1" dirty="0"/>
              <a:t>Unit testing using Junit, Mockito</a:t>
            </a:r>
            <a:r>
              <a:rPr lang="en-US" dirty="0"/>
              <a:t> </a:t>
            </a:r>
            <a:endParaRPr lang="en-US" altLang="nl-NL" sz="1000" dirty="0"/>
          </a:p>
          <a:p>
            <a:pPr marL="171450" indent="-171450">
              <a:buFont typeface="Arial" panose="020B0604020202020204" pitchFamily="34" charset="0"/>
              <a:buChar char="•"/>
            </a:pPr>
            <a:r>
              <a:rPr lang="en-IN" sz="1000" dirty="0"/>
              <a:t>Practical understanding of </a:t>
            </a:r>
            <a:r>
              <a:rPr lang="en-IN" sz="1000" b="1" dirty="0"/>
              <a:t>advanced </a:t>
            </a:r>
            <a:r>
              <a:rPr lang="en-IN" sz="1000" b="1" dirty="0" err="1"/>
              <a:t>Javascript</a:t>
            </a:r>
            <a:r>
              <a:rPr lang="en-IN" sz="1000" dirty="0"/>
              <a:t> concepts,  Closure, </a:t>
            </a:r>
            <a:r>
              <a:rPr lang="en-IN" sz="1000" b="1" dirty="0"/>
              <a:t>Promise</a:t>
            </a:r>
            <a:r>
              <a:rPr lang="en-IN" sz="1000" dirty="0"/>
              <a:t>.</a:t>
            </a:r>
            <a:endParaRPr lang="en-US" sz="1000"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Pranshu Sharma</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t>
            </a:r>
          </a:p>
        </p:txBody>
      </p:sp>
      <p:pic>
        <p:nvPicPr>
          <p:cNvPr id="7182" name="Picture 4" descr="Free icon download | Linkedin">
            <a:hlinkClick r:id="rId5"/>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A5</a:t>
            </a:r>
          </a:p>
        </p:txBody>
      </p:sp>
      <p:sp>
        <p:nvSpPr>
          <p:cNvPr id="5" name="Rectangle 4">
            <a:extLst>
              <a:ext uri="{FF2B5EF4-FFF2-40B4-BE49-F238E27FC236}">
                <a16:creationId xmlns:a16="http://schemas.microsoft.com/office/drawing/2014/main" id="{4E726CED-1BAF-414A-893B-4626E9B6F2B4}"/>
              </a:ext>
            </a:extLst>
          </p:cNvPr>
          <p:cNvSpPr/>
          <p:nvPr/>
        </p:nvSpPr>
        <p:spPr>
          <a:xfrm>
            <a:off x="9814151" y="488019"/>
            <a:ext cx="2551909" cy="103990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700" b="1"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700" b="1"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2015 – 2019</a:t>
            </a:r>
          </a:p>
          <a:p>
            <a:pPr marL="0" marR="0" lvl="0" indent="0" algn="l" defTabSz="914400" rtl="0" eaLnBrk="1" fontAlgn="auto" latinLnBrk="0" hangingPunct="1">
              <a:lnSpc>
                <a:spcPct val="114000"/>
              </a:lnSpc>
              <a:spcBef>
                <a:spcPts val="0"/>
              </a:spcBef>
              <a:spcAft>
                <a:spcPts val="0"/>
              </a:spcAft>
              <a:buClrTx/>
              <a:buSzTx/>
              <a:buFontTx/>
              <a:buNone/>
              <a:tabLst/>
              <a:defRPr/>
            </a:pPr>
            <a:endParaRPr lang="en-US" altLang="nl-NL" sz="700" b="1" dirty="0">
              <a:solidFill>
                <a:prstClr val="black"/>
              </a:solidFill>
              <a:latin typeface="Verdana" panose="020B0604030504040204" pitchFamily="34" charset="0"/>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700" b="1" dirty="0">
                <a:solidFill>
                  <a:prstClr val="black"/>
                </a:solidFill>
                <a:latin typeface="Verdana" panose="020B0604030504040204" pitchFamily="34" charset="0"/>
              </a:rPr>
              <a:t>Master</a:t>
            </a:r>
            <a:r>
              <a:rPr kumimoji="0" lang="en-US" altLang="nl-NL" sz="700" b="1"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700" b="1"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2020 – 2022</a:t>
            </a:r>
          </a:p>
          <a:p>
            <a:pPr marL="0" marR="0" lvl="0" indent="0" algn="l" defTabSz="914400" rtl="0" eaLnBrk="1" fontAlgn="auto" latinLnBrk="0" hangingPunct="1">
              <a:lnSpc>
                <a:spcPct val="114000"/>
              </a:lnSpc>
              <a:spcBef>
                <a:spcPts val="0"/>
              </a:spcBef>
              <a:spcAft>
                <a:spcPts val="0"/>
              </a:spcAft>
              <a:buClrTx/>
              <a:buSzTx/>
              <a:buFontTx/>
              <a:buNone/>
              <a:tabLst/>
              <a:defRPr/>
            </a:pPr>
            <a:endParaRPr lang="en-US" altLang="nl-NL" sz="1000" dirty="0">
              <a:solidFill>
                <a:prstClr val="black"/>
              </a:solidFill>
              <a:latin typeface="Verdana" panose="020B0604030504040204" pitchFamily="34" charset="0"/>
            </a:endParaRPr>
          </a:p>
          <a:p>
            <a:pPr marL="0" marR="0" lvl="0" indent="0" algn="l" defTabSz="914400" rtl="0" eaLnBrk="1" fontAlgn="auto" latinLnBrk="0" hangingPunct="1">
              <a:lnSpc>
                <a:spcPct val="114000"/>
              </a:lnSpc>
              <a:spcBef>
                <a:spcPts val="0"/>
              </a:spcBef>
              <a:spcAft>
                <a:spcPts val="0"/>
              </a:spcAft>
              <a:buClrTx/>
              <a:buSzTx/>
              <a:buFontTx/>
              <a:buNone/>
              <a:tabLst/>
              <a:defRPr/>
            </a:pP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29" y="987425"/>
            <a:ext cx="572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icture containing person, person, staring&#10;&#10;Description automatically generated">
            <a:extLst>
              <a:ext uri="{FF2B5EF4-FFF2-40B4-BE49-F238E27FC236}">
                <a16:creationId xmlns:a16="http://schemas.microsoft.com/office/drawing/2014/main" id="{4AE51458-3BD5-4896-9938-F0E680375698}"/>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11874" b="11874"/>
          <a:stretch>
            <a:fillRect/>
          </a:stretch>
        </p:blipFill>
        <p:spPr>
          <a:xfrm>
            <a:off x="167294" y="130562"/>
            <a:ext cx="1890106" cy="1875783"/>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2143</TotalTime>
  <Words>358</Words>
  <Application>Microsoft Office PowerPoint</Application>
  <PresentationFormat>Widescreen</PresentationFormat>
  <Paragraphs>69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Sharma, Pranshu</cp:lastModifiedBy>
  <cp:revision>103</cp:revision>
  <dcterms:created xsi:type="dcterms:W3CDTF">2020-09-22T06:24:34Z</dcterms:created>
  <dcterms:modified xsi:type="dcterms:W3CDTF">2022-11-21T10:35:01Z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