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  <p:sldMasterId id="2147483681" r:id="rId5"/>
    <p:sldMasterId id="214748368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Roboto Medium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Lexend Medium"/>
      <p:regular r:id="rId37"/>
      <p:bold r:id="rId38"/>
    </p:embeddedFont>
    <p:embeddedFont>
      <p:font typeface="Helvetica Neue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3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obotoMedium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Medium-italic.fntdata"/><Relationship Id="rId30" Type="http://schemas.openxmlformats.org/officeDocument/2006/relationships/font" Target="fonts/RobotoMedium-bold.fntdata"/><Relationship Id="rId11" Type="http://schemas.openxmlformats.org/officeDocument/2006/relationships/slide" Target="slides/slide4.xml"/><Relationship Id="rId33" Type="http://schemas.openxmlformats.org/officeDocument/2006/relationships/font" Target="fonts/Lato-regular.fntdata"/><Relationship Id="rId10" Type="http://schemas.openxmlformats.org/officeDocument/2006/relationships/slide" Target="slides/slide3.xml"/><Relationship Id="rId32" Type="http://schemas.openxmlformats.org/officeDocument/2006/relationships/font" Target="fonts/RobotoMedium-boldItalic.fntdata"/><Relationship Id="rId13" Type="http://schemas.openxmlformats.org/officeDocument/2006/relationships/slide" Target="slides/slide6.xml"/><Relationship Id="rId35" Type="http://schemas.openxmlformats.org/officeDocument/2006/relationships/font" Target="fonts/Lato-italic.fntdata"/><Relationship Id="rId12" Type="http://schemas.openxmlformats.org/officeDocument/2006/relationships/slide" Target="slides/slide5.xml"/><Relationship Id="rId34" Type="http://schemas.openxmlformats.org/officeDocument/2006/relationships/font" Target="fonts/Lato-bold.fntdata"/><Relationship Id="rId15" Type="http://schemas.openxmlformats.org/officeDocument/2006/relationships/slide" Target="slides/slide8.xml"/><Relationship Id="rId37" Type="http://schemas.openxmlformats.org/officeDocument/2006/relationships/font" Target="fonts/LexendMedium-regular.fntdata"/><Relationship Id="rId14" Type="http://schemas.openxmlformats.org/officeDocument/2006/relationships/slide" Target="slides/slide7.xml"/><Relationship Id="rId36" Type="http://schemas.openxmlformats.org/officeDocument/2006/relationships/font" Target="fonts/Lato-boldItalic.fntdata"/><Relationship Id="rId17" Type="http://schemas.openxmlformats.org/officeDocument/2006/relationships/slide" Target="slides/slide10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9.xml"/><Relationship Id="rId38" Type="http://schemas.openxmlformats.org/officeDocument/2006/relationships/font" Target="fonts/LexendMedium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99542155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e995421554_1_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98006b159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298006b159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98006b159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98006b1592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e995421554_1_1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e995421554_1_17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9863e67b13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29863e67b13_0_13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9a11de9ea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29a11de9ea0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9a11de9ea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29a11de9ea0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9863e67b13_0_1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29863e67b13_0_14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e995421554_1_1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1e995421554_1_18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995421554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e995421554_1_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995421554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e995421554_1_1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77172466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9771724665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77172466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9771724665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77172466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9771724665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77172466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9771724665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977172466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9771724665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cc3e3f168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5cc3e3f168_3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2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2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2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2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2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slide layout">
  <p:cSld name="3_Agenda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 slide layout">
  <p:cSld name="1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/>
          <p:nvPr/>
        </p:nvSpPr>
        <p:spPr>
          <a:xfrm flipH="1">
            <a:off x="7919276" y="4324350"/>
            <a:ext cx="1224724" cy="821730"/>
          </a:xfrm>
          <a:custGeom>
            <a:rect b="b" l="l" r="r" t="t"/>
            <a:pathLst>
              <a:path extrusionOk="0" h="2148314" w="3201892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8"/>
          <p:cNvSpPr/>
          <p:nvPr/>
        </p:nvSpPr>
        <p:spPr>
          <a:xfrm rot="5400000">
            <a:off x="-262637" y="266029"/>
            <a:ext cx="1616955" cy="1084899"/>
          </a:xfrm>
          <a:custGeom>
            <a:rect b="b" l="l" r="r" t="t"/>
            <a:pathLst>
              <a:path extrusionOk="0" h="2148314" w="3201892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aam slide layout">
  <p:cSld name="4_Taam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9"/>
          <p:cNvSpPr/>
          <p:nvPr/>
        </p:nvSpPr>
        <p:spPr>
          <a:xfrm rot="5400000">
            <a:off x="-262215" y="267346"/>
            <a:ext cx="1624960" cy="1090269"/>
          </a:xfrm>
          <a:custGeom>
            <a:rect b="b" l="l" r="r" t="t"/>
            <a:pathLst>
              <a:path extrusionOk="0" h="2148314" w="3201892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9"/>
          <p:cNvSpPr/>
          <p:nvPr/>
        </p:nvSpPr>
        <p:spPr>
          <a:xfrm flipH="1">
            <a:off x="7919276" y="4324350"/>
            <a:ext cx="1224724" cy="821730"/>
          </a:xfrm>
          <a:custGeom>
            <a:rect b="b" l="l" r="r" t="t"/>
            <a:pathLst>
              <a:path extrusionOk="0" h="2148314" w="3201892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/>
          <p:nvPr>
            <p:ph idx="2" type="pic"/>
          </p:nvPr>
        </p:nvSpPr>
        <p:spPr>
          <a:xfrm>
            <a:off x="804908" y="1451092"/>
            <a:ext cx="1485000" cy="1485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2" name="Google Shape;82;p19"/>
          <p:cNvSpPr/>
          <p:nvPr>
            <p:ph idx="3" type="pic"/>
          </p:nvPr>
        </p:nvSpPr>
        <p:spPr>
          <a:xfrm>
            <a:off x="2821691" y="1451092"/>
            <a:ext cx="1485000" cy="1485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3" name="Google Shape;83;p19"/>
          <p:cNvSpPr/>
          <p:nvPr>
            <p:ph idx="4" type="pic"/>
          </p:nvPr>
        </p:nvSpPr>
        <p:spPr>
          <a:xfrm>
            <a:off x="4838474" y="1451092"/>
            <a:ext cx="1485000" cy="1485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4" name="Google Shape;84;p19"/>
          <p:cNvSpPr/>
          <p:nvPr>
            <p:ph idx="5" type="pic"/>
          </p:nvPr>
        </p:nvSpPr>
        <p:spPr>
          <a:xfrm>
            <a:off x="6855257" y="1451092"/>
            <a:ext cx="1485000" cy="1485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0"/>
          <p:cNvSpPr/>
          <p:nvPr/>
        </p:nvSpPr>
        <p:spPr>
          <a:xfrm rot="5400000">
            <a:off x="-262637" y="266029"/>
            <a:ext cx="1616955" cy="1084899"/>
          </a:xfrm>
          <a:custGeom>
            <a:rect b="b" l="l" r="r" t="t"/>
            <a:pathLst>
              <a:path extrusionOk="0" h="2148314" w="3201892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ntents slide layout">
  <p:cSld name="5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ontents slide layout">
  <p:cSld name="8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/>
          <p:nvPr>
            <p:ph idx="2" type="pic"/>
          </p:nvPr>
        </p:nvSpPr>
        <p:spPr>
          <a:xfrm>
            <a:off x="336369" y="1405939"/>
            <a:ext cx="8471400" cy="204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s slide layout">
  <p:cSld name="7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ts slide layout">
  <p:cSld name="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1230550" y="1618100"/>
            <a:ext cx="2583900" cy="2583900"/>
          </a:xfrm>
          <a:prstGeom prst="ellipse">
            <a:avLst/>
          </a:prstGeom>
          <a:solidFill>
            <a:schemeClr val="accent2">
              <a:alpha val="6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24"/>
          <p:cNvGrpSpPr/>
          <p:nvPr/>
        </p:nvGrpSpPr>
        <p:grpSpPr>
          <a:xfrm>
            <a:off x="2032647" y="1997450"/>
            <a:ext cx="1075889" cy="1891513"/>
            <a:chOff x="445712" y="1449040"/>
            <a:chExt cx="2112900" cy="3924300"/>
          </a:xfrm>
        </p:grpSpPr>
        <p:sp>
          <p:nvSpPr>
            <p:cNvPr id="95" name="Google Shape;95;p24"/>
            <p:cNvSpPr/>
            <p:nvPr/>
          </p:nvSpPr>
          <p:spPr>
            <a:xfrm>
              <a:off x="445712" y="1449040"/>
              <a:ext cx="2112900" cy="3924300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4"/>
            <p:cNvSpPr/>
            <p:nvPr/>
          </p:nvSpPr>
          <p:spPr>
            <a:xfrm>
              <a:off x="1379920" y="1650572"/>
              <a:ext cx="216000" cy="3450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" name="Google Shape;97;p24"/>
            <p:cNvGrpSpPr/>
            <p:nvPr/>
          </p:nvGrpSpPr>
          <p:grpSpPr>
            <a:xfrm>
              <a:off x="1407683" y="5045752"/>
              <a:ext cx="211974" cy="211974"/>
              <a:chOff x="1549420" y="5712364"/>
              <a:chExt cx="312600" cy="312600"/>
            </a:xfrm>
          </p:grpSpPr>
          <p:sp>
            <p:nvSpPr>
              <p:cNvPr id="98" name="Google Shape;98;p24"/>
              <p:cNvSpPr/>
              <p:nvPr/>
            </p:nvSpPr>
            <p:spPr>
              <a:xfrm>
                <a:off x="1549420" y="5712364"/>
                <a:ext cx="312600" cy="312600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25" scaled="0"/>
              </a:gradFill>
              <a:ln cap="flat" cmpd="sng" w="12700">
                <a:solidFill>
                  <a:srgbClr val="26262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24"/>
              <p:cNvSpPr/>
              <p:nvPr/>
            </p:nvSpPr>
            <p:spPr>
              <a:xfrm>
                <a:off x="1634225" y="5796647"/>
                <a:ext cx="143100" cy="144000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0" name="Google Shape;100;p24"/>
          <p:cNvSpPr/>
          <p:nvPr>
            <p:ph idx="2" type="pic"/>
          </p:nvPr>
        </p:nvSpPr>
        <p:spPr>
          <a:xfrm>
            <a:off x="2127430" y="2174135"/>
            <a:ext cx="893100" cy="1464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ontents slide layout">
  <p:cSld name="17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/>
          <p:nvPr/>
        </p:nvSpPr>
        <p:spPr>
          <a:xfrm>
            <a:off x="4164806" y="239803"/>
            <a:ext cx="4721100" cy="4721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5"/>
          <p:cNvSpPr/>
          <p:nvPr/>
        </p:nvSpPr>
        <p:spPr>
          <a:xfrm>
            <a:off x="4056449" y="107951"/>
            <a:ext cx="4937700" cy="4937700"/>
          </a:xfrm>
          <a:prstGeom prst="donut">
            <a:avLst>
              <a:gd fmla="val 64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/>
          <p:cNvSpPr/>
          <p:nvPr>
            <p:ph idx="2" type="pic"/>
          </p:nvPr>
        </p:nvSpPr>
        <p:spPr>
          <a:xfrm>
            <a:off x="6599531" y="1435513"/>
            <a:ext cx="2205900" cy="3063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6" name="Google Shape;106;p25"/>
          <p:cNvSpPr/>
          <p:nvPr>
            <p:ph idx="3" type="pic"/>
          </p:nvPr>
        </p:nvSpPr>
        <p:spPr>
          <a:xfrm>
            <a:off x="4629150" y="2684093"/>
            <a:ext cx="3066300" cy="2205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7" name="Google Shape;107;p25"/>
          <p:cNvSpPr/>
          <p:nvPr>
            <p:ph idx="4" type="pic"/>
          </p:nvPr>
        </p:nvSpPr>
        <p:spPr>
          <a:xfrm>
            <a:off x="5345369" y="333072"/>
            <a:ext cx="3066300" cy="2205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ontents slide layout">
  <p:cSld name="9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7"/>
          <p:cNvGrpSpPr/>
          <p:nvPr/>
        </p:nvGrpSpPr>
        <p:grpSpPr>
          <a:xfrm>
            <a:off x="5204100" y="1149684"/>
            <a:ext cx="3296583" cy="2592818"/>
            <a:chOff x="2444748" y="555045"/>
            <a:chExt cx="7282048" cy="5727454"/>
          </a:xfrm>
        </p:grpSpPr>
        <p:sp>
          <p:nvSpPr>
            <p:cNvPr id="111" name="Google Shape;111;p27"/>
            <p:cNvSpPr/>
            <p:nvPr/>
          </p:nvSpPr>
          <p:spPr>
            <a:xfrm>
              <a:off x="4964693" y="5443837"/>
              <a:ext cx="2168250" cy="818207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7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7"/>
            <p:cNvSpPr/>
            <p:nvPr/>
          </p:nvSpPr>
          <p:spPr>
            <a:xfrm>
              <a:off x="8706599" y="5435655"/>
              <a:ext cx="490924" cy="81820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7"/>
            <p:cNvSpPr/>
            <p:nvPr/>
          </p:nvSpPr>
          <p:spPr>
            <a:xfrm>
              <a:off x="2481568" y="595956"/>
              <a:ext cx="7200227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7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7"/>
            <p:cNvSpPr/>
            <p:nvPr/>
          </p:nvSpPr>
          <p:spPr>
            <a:xfrm>
              <a:off x="2481568" y="4903820"/>
              <a:ext cx="7200227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7"/>
            <p:cNvSpPr/>
            <p:nvPr/>
          </p:nvSpPr>
          <p:spPr>
            <a:xfrm>
              <a:off x="2747714" y="910966"/>
              <a:ext cx="6668903" cy="3763755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7"/>
            <p:cNvSpPr/>
            <p:nvPr/>
          </p:nvSpPr>
          <p:spPr>
            <a:xfrm>
              <a:off x="5654591" y="939518"/>
              <a:ext cx="3767723" cy="3732623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27"/>
          <p:cNvSpPr/>
          <p:nvPr>
            <p:ph idx="2" type="pic"/>
          </p:nvPr>
        </p:nvSpPr>
        <p:spPr>
          <a:xfrm>
            <a:off x="5331641" y="1275311"/>
            <a:ext cx="3042600" cy="1777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s slide layout">
  <p:cSld name="11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/>
          <p:nvPr>
            <p:ph idx="2" type="pic"/>
          </p:nvPr>
        </p:nvSpPr>
        <p:spPr>
          <a:xfrm>
            <a:off x="0" y="0"/>
            <a:ext cx="52032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ontents slide layout">
  <p:cSld name="13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/>
          <p:nvPr/>
        </p:nvSpPr>
        <p:spPr>
          <a:xfrm>
            <a:off x="314325" y="953996"/>
            <a:ext cx="8515500" cy="3235500"/>
          </a:xfrm>
          <a:prstGeom prst="frame">
            <a:avLst>
              <a:gd fmla="val 726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1"/>
          <p:cNvSpPr/>
          <p:nvPr>
            <p:ph idx="2" type="pic"/>
          </p:nvPr>
        </p:nvSpPr>
        <p:spPr>
          <a:xfrm>
            <a:off x="1401703" y="1417320"/>
            <a:ext cx="2458500" cy="372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31"/>
          <p:cNvSpPr/>
          <p:nvPr>
            <p:ph idx="3" type="pic"/>
          </p:nvPr>
        </p:nvSpPr>
        <p:spPr>
          <a:xfrm>
            <a:off x="5833280" y="-1"/>
            <a:ext cx="2458500" cy="2736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ontents slide layout">
  <p:cSld name="15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242647" y="24936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 txBox="1"/>
          <p:nvPr>
            <p:ph idx="1" type="body"/>
          </p:nvPr>
        </p:nvSpPr>
        <p:spPr>
          <a:xfrm>
            <a:off x="242647" y="92609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35"/>
          <p:cNvSpPr/>
          <p:nvPr/>
        </p:nvSpPr>
        <p:spPr>
          <a:xfrm>
            <a:off x="265508" y="848693"/>
            <a:ext cx="2670600" cy="4051800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5"/>
          <p:cNvSpPr/>
          <p:nvPr/>
        </p:nvSpPr>
        <p:spPr>
          <a:xfrm>
            <a:off x="398950" y="1010625"/>
            <a:ext cx="115500" cy="3761400"/>
          </a:xfrm>
          <a:prstGeom prst="roundRect">
            <a:avLst>
              <a:gd fmla="val 50000" name="adj"/>
            </a:avLst>
          </a:prstGeom>
          <a:solidFill>
            <a:schemeClr val="lt1">
              <a:alpha val="407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5"/>
          <p:cNvSpPr/>
          <p:nvPr/>
        </p:nvSpPr>
        <p:spPr>
          <a:xfrm rot="5400000">
            <a:off x="2292807" y="957527"/>
            <a:ext cx="514500" cy="513900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5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5"/>
          <p:cNvSpPr txBox="1"/>
          <p:nvPr/>
        </p:nvSpPr>
        <p:spPr>
          <a:xfrm>
            <a:off x="533778" y="1227911"/>
            <a:ext cx="1674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5"/>
          <p:cNvSpPr txBox="1"/>
          <p:nvPr/>
        </p:nvSpPr>
        <p:spPr>
          <a:xfrm>
            <a:off x="533778" y="1595597"/>
            <a:ext cx="167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5"/>
          <p:cNvSpPr txBox="1"/>
          <p:nvPr/>
        </p:nvSpPr>
        <p:spPr>
          <a:xfrm>
            <a:off x="540922" y="4356329"/>
            <a:ext cx="1674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5"/>
          <p:cNvSpPr txBox="1"/>
          <p:nvPr/>
        </p:nvSpPr>
        <p:spPr>
          <a:xfrm>
            <a:off x="540922" y="3337743"/>
            <a:ext cx="20379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 sz="11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4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32.xml"/><Relationship Id="rId6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35.png"/><Relationship Id="rId7" Type="http://schemas.openxmlformats.org/officeDocument/2006/relationships/image" Target="../media/image21.png"/><Relationship Id="rId8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5" Type="http://schemas.openxmlformats.org/officeDocument/2006/relationships/image" Target="../media/image28.png"/><Relationship Id="rId6" Type="http://schemas.openxmlformats.org/officeDocument/2006/relationships/image" Target="../media/image41.png"/><Relationship Id="rId7" Type="http://schemas.openxmlformats.org/officeDocument/2006/relationships/image" Target="../media/image27.png"/><Relationship Id="rId8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Relationship Id="rId6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4.png"/><Relationship Id="rId4" Type="http://schemas.openxmlformats.org/officeDocument/2006/relationships/image" Target="../media/image34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6"/>
          <p:cNvSpPr txBox="1"/>
          <p:nvPr/>
        </p:nvSpPr>
        <p:spPr>
          <a:xfrm>
            <a:off x="0" y="3995404"/>
            <a:ext cx="9144000" cy="700200"/>
          </a:xfrm>
          <a:prstGeom prst="rect">
            <a:avLst/>
          </a:prstGeom>
          <a:noFill/>
          <a:ln>
            <a:noFill/>
          </a:ln>
          <a:effectLst>
            <a:outerShdw blurRad="571500" rotWithShape="0" algn="bl" dir="4860000" dist="66675">
              <a:srgbClr val="000000">
                <a:alpha val="64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MAVEN’S PIZZA SALES INSIGHT</a:t>
            </a:r>
            <a:endParaRPr b="0" i="0" sz="4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" sz="3500">
                <a:latin typeface="Helvetica Neue"/>
                <a:ea typeface="Helvetica Neue"/>
                <a:cs typeface="Helvetica Neue"/>
                <a:sym typeface="Helvetica Neue"/>
              </a:rPr>
              <a:t>SALE BY SIZE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0" name="Google Shape;30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951" y="1056700"/>
            <a:ext cx="5245425" cy="368460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5"/>
          <p:cNvSpPr/>
          <p:nvPr/>
        </p:nvSpPr>
        <p:spPr>
          <a:xfrm rot="5400000">
            <a:off x="6292744" y="2184770"/>
            <a:ext cx="258575" cy="255312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5"/>
          <p:cNvSpPr txBox="1"/>
          <p:nvPr/>
        </p:nvSpPr>
        <p:spPr>
          <a:xfrm>
            <a:off x="6615300" y="2070026"/>
            <a:ext cx="1614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Most Popular Size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—--------------------------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Large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Orders: 18956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03" name="Google Shape;303;p45"/>
          <p:cNvSpPr/>
          <p:nvPr/>
        </p:nvSpPr>
        <p:spPr>
          <a:xfrm rot="5400000">
            <a:off x="6292744" y="3215645"/>
            <a:ext cx="258575" cy="255312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5"/>
          <p:cNvSpPr txBox="1"/>
          <p:nvPr/>
        </p:nvSpPr>
        <p:spPr>
          <a:xfrm>
            <a:off x="6615300" y="3100901"/>
            <a:ext cx="1614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Least Popular Size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—--------------------------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Double Extra Large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Orders: 28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" sz="3500">
                <a:latin typeface="Helvetica Neue"/>
                <a:ea typeface="Helvetica Neue"/>
                <a:cs typeface="Helvetica Neue"/>
                <a:sym typeface="Helvetica Neue"/>
              </a:rPr>
              <a:t>ORDER BY TIME OF DAY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0" name="Google Shape;31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050" y="1296650"/>
            <a:ext cx="5868150" cy="3628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Google Shape;311;p46"/>
          <p:cNvGrpSpPr/>
          <p:nvPr/>
        </p:nvGrpSpPr>
        <p:grpSpPr>
          <a:xfrm>
            <a:off x="942139" y="1533671"/>
            <a:ext cx="2422104" cy="3052591"/>
            <a:chOff x="1182199" y="1423975"/>
            <a:chExt cx="2611715" cy="3052591"/>
          </a:xfrm>
        </p:grpSpPr>
        <p:sp>
          <p:nvSpPr>
            <p:cNvPr id="312" name="Google Shape;312;p46"/>
            <p:cNvSpPr/>
            <p:nvPr/>
          </p:nvSpPr>
          <p:spPr>
            <a:xfrm rot="5400000">
              <a:off x="1213482" y="1515825"/>
              <a:ext cx="287306" cy="349872"/>
            </a:xfrm>
            <a:custGeom>
              <a:rect b="b" l="l" r="r" t="t"/>
              <a:pathLst>
                <a:path extrusionOk="0" h="3782395" w="3830741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6"/>
            <p:cNvSpPr txBox="1"/>
            <p:nvPr/>
          </p:nvSpPr>
          <p:spPr>
            <a:xfrm>
              <a:off x="1620414" y="1423975"/>
              <a:ext cx="2173500" cy="8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Afternoon </a:t>
              </a:r>
              <a:r>
                <a:rPr lang="en" sz="1200">
                  <a:solidFill>
                    <a:schemeClr val="lt1"/>
                  </a:solidFill>
                </a:rPr>
                <a:t>Peak</a:t>
              </a:r>
              <a:br>
                <a:rPr lang="en" sz="1200">
                  <a:solidFill>
                    <a:schemeClr val="lt1"/>
                  </a:solidFill>
                </a:rPr>
              </a:br>
              <a:r>
                <a:rPr lang="en" sz="1200">
                  <a:solidFill>
                    <a:schemeClr val="lt1"/>
                  </a:solidFill>
                </a:rPr>
                <a:t>—--------------------------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Peak Hour: 12 PM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Total Quantity: 29,468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314" name="Google Shape;314;p46"/>
            <p:cNvSpPr/>
            <p:nvPr/>
          </p:nvSpPr>
          <p:spPr>
            <a:xfrm rot="5400000">
              <a:off x="1213482" y="2638020"/>
              <a:ext cx="287306" cy="349872"/>
            </a:xfrm>
            <a:custGeom>
              <a:rect b="b" l="l" r="r" t="t"/>
              <a:pathLst>
                <a:path extrusionOk="0" h="3782395" w="3830741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6"/>
            <p:cNvSpPr txBox="1"/>
            <p:nvPr/>
          </p:nvSpPr>
          <p:spPr>
            <a:xfrm>
              <a:off x="1620414" y="2546170"/>
              <a:ext cx="2173500" cy="8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</a:rPr>
                <a:t>Evening</a:t>
              </a:r>
              <a:r>
                <a:rPr lang="en" sz="1200">
                  <a:solidFill>
                    <a:schemeClr val="lt1"/>
                  </a:solidFill>
                </a:rPr>
                <a:t> Peak</a:t>
              </a:r>
              <a:br>
                <a:rPr lang="en" sz="1200">
                  <a:solidFill>
                    <a:schemeClr val="lt1"/>
                  </a:solidFill>
                </a:rPr>
              </a:br>
              <a:r>
                <a:rPr lang="en" sz="1200">
                  <a:solidFill>
                    <a:schemeClr val="lt1"/>
                  </a:solidFill>
                </a:rPr>
                <a:t>—--------------------------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</a:rPr>
                <a:t>Peak Hour: 17 PM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Total Quantity: 17,356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316" name="Google Shape;316;p46"/>
            <p:cNvSpPr/>
            <p:nvPr/>
          </p:nvSpPr>
          <p:spPr>
            <a:xfrm rot="5400000">
              <a:off x="1213482" y="3760216"/>
              <a:ext cx="287306" cy="349872"/>
            </a:xfrm>
            <a:custGeom>
              <a:rect b="b" l="l" r="r" t="t"/>
              <a:pathLst>
                <a:path extrusionOk="0" h="3782395" w="3830741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6"/>
            <p:cNvSpPr txBox="1"/>
            <p:nvPr/>
          </p:nvSpPr>
          <p:spPr>
            <a:xfrm>
              <a:off x="1620414" y="3668366"/>
              <a:ext cx="2173500" cy="8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</a:rPr>
                <a:t>Morning</a:t>
              </a:r>
              <a:r>
                <a:rPr lang="en" sz="1200">
                  <a:solidFill>
                    <a:schemeClr val="lt1"/>
                  </a:solidFill>
                </a:rPr>
                <a:t> Peak</a:t>
              </a:r>
              <a:br>
                <a:rPr lang="en" sz="1200">
                  <a:solidFill>
                    <a:schemeClr val="lt1"/>
                  </a:solidFill>
                </a:rPr>
              </a:br>
              <a:r>
                <a:rPr lang="en" sz="1200">
                  <a:solidFill>
                    <a:schemeClr val="lt1"/>
                  </a:solidFill>
                </a:rPr>
                <a:t>—--------------------------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</a:rPr>
                <a:t>Peak Hour: 11 PM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Total Quantity: 2,750</a:t>
              </a:r>
              <a:endParaRPr sz="12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idx="1" type="body"/>
          </p:nvPr>
        </p:nvSpPr>
        <p:spPr>
          <a:xfrm>
            <a:off x="242647" y="254632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" sz="3500">
                <a:latin typeface="Helvetica Neue"/>
                <a:ea typeface="Helvetica Neue"/>
                <a:cs typeface="Helvetica Neue"/>
                <a:sym typeface="Helvetica Neue"/>
              </a:rPr>
              <a:t>TOP INGREDIENTS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23" name="Google Shape;323;p47"/>
          <p:cNvGrpSpPr/>
          <p:nvPr/>
        </p:nvGrpSpPr>
        <p:grpSpPr>
          <a:xfrm>
            <a:off x="648153" y="1573120"/>
            <a:ext cx="1987038" cy="1727859"/>
            <a:chOff x="650380" y="2112385"/>
            <a:chExt cx="2342198" cy="2036694"/>
          </a:xfrm>
        </p:grpSpPr>
        <p:sp>
          <p:nvSpPr>
            <p:cNvPr id="324" name="Google Shape;324;p47"/>
            <p:cNvSpPr/>
            <p:nvPr/>
          </p:nvSpPr>
          <p:spPr>
            <a:xfrm rot="-2700000">
              <a:off x="1254151" y="2410652"/>
              <a:ext cx="1440160" cy="1440160"/>
            </a:xfrm>
            <a:prstGeom prst="roundRect">
              <a:avLst>
                <a:gd fmla="val 10715" name="adj"/>
              </a:avLst>
            </a:prstGeom>
            <a:noFill/>
            <a:ln cap="flat" cmpd="sng" w="63500">
              <a:solidFill>
                <a:srgbClr val="F05F4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5" name="Google Shape;325;p47"/>
            <p:cNvGrpSpPr/>
            <p:nvPr/>
          </p:nvGrpSpPr>
          <p:grpSpPr>
            <a:xfrm>
              <a:off x="650380" y="2825228"/>
              <a:ext cx="611008" cy="611008"/>
              <a:chOff x="583852" y="2413650"/>
              <a:chExt cx="611008" cy="611008"/>
            </a:xfrm>
          </p:grpSpPr>
          <p:sp>
            <p:nvSpPr>
              <p:cNvPr id="326" name="Google Shape;326;p47"/>
              <p:cNvSpPr/>
              <p:nvPr/>
            </p:nvSpPr>
            <p:spPr>
              <a:xfrm rot="-2700000">
                <a:off x="673332" y="2503130"/>
                <a:ext cx="432048" cy="43204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47"/>
              <p:cNvSpPr txBox="1"/>
              <p:nvPr/>
            </p:nvSpPr>
            <p:spPr>
              <a:xfrm>
                <a:off x="678361" y="2559978"/>
                <a:ext cx="421990" cy="29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01</a:t>
                </a:r>
                <a:endParaRPr b="1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47"/>
          <p:cNvSpPr/>
          <p:nvPr/>
        </p:nvSpPr>
        <p:spPr>
          <a:xfrm rot="-2700000">
            <a:off x="2592910" y="2895136"/>
            <a:ext cx="1221781" cy="1221781"/>
          </a:xfrm>
          <a:prstGeom prst="roundRect">
            <a:avLst>
              <a:gd fmla="val 10715" name="adj"/>
            </a:avLst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7"/>
          <p:cNvSpPr/>
          <p:nvPr/>
        </p:nvSpPr>
        <p:spPr>
          <a:xfrm rot="-2700000">
            <a:off x="2156650" y="3322971"/>
            <a:ext cx="366425" cy="36642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F05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7"/>
          <p:cNvSpPr txBox="1"/>
          <p:nvPr/>
        </p:nvSpPr>
        <p:spPr>
          <a:xfrm>
            <a:off x="2160842" y="3379275"/>
            <a:ext cx="358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7"/>
          <p:cNvSpPr/>
          <p:nvPr/>
        </p:nvSpPr>
        <p:spPr>
          <a:xfrm rot="-2700000">
            <a:off x="4025448" y="1826159"/>
            <a:ext cx="1221781" cy="1221781"/>
          </a:xfrm>
          <a:prstGeom prst="roundRect">
            <a:avLst>
              <a:gd fmla="val 10715" name="adj"/>
            </a:avLst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7"/>
          <p:cNvSpPr/>
          <p:nvPr/>
        </p:nvSpPr>
        <p:spPr>
          <a:xfrm rot="-2700000">
            <a:off x="3589142" y="2253783"/>
            <a:ext cx="366534" cy="36653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7"/>
          <p:cNvSpPr txBox="1"/>
          <p:nvPr/>
        </p:nvSpPr>
        <p:spPr>
          <a:xfrm>
            <a:off x="3593408" y="2302010"/>
            <a:ext cx="358001" cy="253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7"/>
          <p:cNvSpPr/>
          <p:nvPr/>
        </p:nvSpPr>
        <p:spPr>
          <a:xfrm rot="-2700000">
            <a:off x="5457986" y="2895136"/>
            <a:ext cx="1221781" cy="1221781"/>
          </a:xfrm>
          <a:prstGeom prst="roundRect">
            <a:avLst>
              <a:gd fmla="val 10715" name="adj"/>
            </a:avLst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7"/>
          <p:cNvSpPr/>
          <p:nvPr/>
        </p:nvSpPr>
        <p:spPr>
          <a:xfrm rot="-2700000">
            <a:off x="5021680" y="3322759"/>
            <a:ext cx="366534" cy="366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7"/>
          <p:cNvSpPr txBox="1"/>
          <p:nvPr/>
        </p:nvSpPr>
        <p:spPr>
          <a:xfrm>
            <a:off x="5025946" y="3370987"/>
            <a:ext cx="358001" cy="253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7"/>
          <p:cNvSpPr/>
          <p:nvPr/>
        </p:nvSpPr>
        <p:spPr>
          <a:xfrm rot="-2700000">
            <a:off x="6890525" y="1826159"/>
            <a:ext cx="1221781" cy="1221781"/>
          </a:xfrm>
          <a:prstGeom prst="roundRect">
            <a:avLst>
              <a:gd fmla="val 10715" name="adj"/>
            </a:avLst>
          </a:prstGeom>
          <a:noFill/>
          <a:ln cap="flat" cmpd="sng" w="63500">
            <a:solidFill>
              <a:srgbClr val="F05F4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7"/>
          <p:cNvSpPr/>
          <p:nvPr/>
        </p:nvSpPr>
        <p:spPr>
          <a:xfrm rot="-2700000">
            <a:off x="6454219" y="2253783"/>
            <a:ext cx="366534" cy="366534"/>
          </a:xfrm>
          <a:prstGeom prst="ellipse">
            <a:avLst/>
          </a:prstGeom>
          <a:solidFill>
            <a:srgbClr val="F05F4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7"/>
          <p:cNvSpPr txBox="1"/>
          <p:nvPr/>
        </p:nvSpPr>
        <p:spPr>
          <a:xfrm>
            <a:off x="6458485" y="2302010"/>
            <a:ext cx="358001" cy="253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7"/>
          <p:cNvSpPr txBox="1"/>
          <p:nvPr/>
        </p:nvSpPr>
        <p:spPr>
          <a:xfrm>
            <a:off x="1213051" y="2442702"/>
            <a:ext cx="1121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Garlic</a:t>
            </a:r>
            <a:endParaRPr b="1" sz="9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27422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341" name="Google Shape;341;p47"/>
          <p:cNvSpPr txBox="1"/>
          <p:nvPr/>
        </p:nvSpPr>
        <p:spPr>
          <a:xfrm>
            <a:off x="4097234" y="2442702"/>
            <a:ext cx="1121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Red Onions</a:t>
            </a:r>
            <a:endParaRPr b="1" sz="9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19547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342" name="Google Shape;342;p47"/>
          <p:cNvSpPr txBox="1"/>
          <p:nvPr/>
        </p:nvSpPr>
        <p:spPr>
          <a:xfrm>
            <a:off x="6959054" y="2442702"/>
            <a:ext cx="1121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Mozzarella Cheese</a:t>
            </a:r>
            <a:endParaRPr b="1" sz="9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10333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343" name="Google Shape;343;p47"/>
          <p:cNvSpPr txBox="1"/>
          <p:nvPr/>
        </p:nvSpPr>
        <p:spPr>
          <a:xfrm>
            <a:off x="2642781" y="3534276"/>
            <a:ext cx="1121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Tomatoes</a:t>
            </a:r>
            <a:endParaRPr b="1" sz="9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26601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344" name="Google Shape;344;p47"/>
          <p:cNvSpPr txBox="1"/>
          <p:nvPr/>
        </p:nvSpPr>
        <p:spPr>
          <a:xfrm>
            <a:off x="5519508" y="3534276"/>
            <a:ext cx="1121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Red Peppers</a:t>
            </a:r>
            <a:endParaRPr b="1" sz="9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16284</a:t>
            </a:r>
            <a:endParaRPr b="1" sz="900">
              <a:solidFill>
                <a:schemeClr val="lt1"/>
              </a:solidFill>
            </a:endParaRPr>
          </a:p>
        </p:txBody>
      </p:sp>
      <p:grpSp>
        <p:nvGrpSpPr>
          <p:cNvPr id="345" name="Google Shape;345;p47"/>
          <p:cNvGrpSpPr/>
          <p:nvPr/>
        </p:nvGrpSpPr>
        <p:grpSpPr>
          <a:xfrm>
            <a:off x="5972384" y="3155597"/>
            <a:ext cx="215342" cy="260131"/>
            <a:chOff x="810583" y="3002376"/>
            <a:chExt cx="2962062" cy="3578146"/>
          </a:xfrm>
        </p:grpSpPr>
        <p:sp>
          <p:nvSpPr>
            <p:cNvPr id="346" name="Google Shape;346;p47"/>
            <p:cNvSpPr/>
            <p:nvPr/>
          </p:nvSpPr>
          <p:spPr>
            <a:xfrm>
              <a:off x="1719599" y="3938796"/>
              <a:ext cx="1084494" cy="2604776"/>
            </a:xfrm>
            <a:custGeom>
              <a:rect b="b" l="l" r="r" t="t"/>
              <a:pathLst>
                <a:path extrusionOk="0" h="1209124" w="626166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7"/>
            <p:cNvSpPr/>
            <p:nvPr/>
          </p:nvSpPr>
          <p:spPr>
            <a:xfrm>
              <a:off x="2103734" y="3002376"/>
              <a:ext cx="861381" cy="963974"/>
            </a:xfrm>
            <a:custGeom>
              <a:rect b="b" l="l" r="r" t="t"/>
              <a:pathLst>
                <a:path extrusionOk="0" h="683767" w="61099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7"/>
            <p:cNvSpPr/>
            <p:nvPr/>
          </p:nvSpPr>
          <p:spPr>
            <a:xfrm rot="-600000">
              <a:off x="1019786" y="4024649"/>
              <a:ext cx="948277" cy="2492473"/>
            </a:xfrm>
            <a:custGeom>
              <a:rect b="b" l="l" r="r" t="t"/>
              <a:pathLst>
                <a:path extrusionOk="0" h="2492471" w="948279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7"/>
            <p:cNvSpPr/>
            <p:nvPr/>
          </p:nvSpPr>
          <p:spPr>
            <a:xfrm flipH="1" rot="638553">
              <a:off x="2580804" y="4025901"/>
              <a:ext cx="970595" cy="2486379"/>
            </a:xfrm>
            <a:custGeom>
              <a:rect b="b" l="l" r="r" t="t"/>
              <a:pathLst>
                <a:path extrusionOk="0" h="2486380" w="970595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0" name="Google Shape;350;p47"/>
          <p:cNvSpPr/>
          <p:nvPr/>
        </p:nvSpPr>
        <p:spPr>
          <a:xfrm rot="574977">
            <a:off x="1675410" y="1975674"/>
            <a:ext cx="196373" cy="346679"/>
          </a:xfrm>
          <a:custGeom>
            <a:rect b="b" l="l" r="r" t="t"/>
            <a:pathLst>
              <a:path extrusionOk="0" h="1775797" w="1005886">
                <a:moveTo>
                  <a:pt x="424352" y="1757546"/>
                </a:moveTo>
                <a:cubicBezTo>
                  <a:pt x="422416" y="1758127"/>
                  <a:pt x="419512" y="1758127"/>
                  <a:pt x="419512" y="1760644"/>
                </a:cubicBezTo>
                <a:cubicBezTo>
                  <a:pt x="419512" y="1763160"/>
                  <a:pt x="422609" y="1762773"/>
                  <a:pt x="424545" y="1763160"/>
                </a:cubicBezTo>
                <a:lnTo>
                  <a:pt x="474870" y="1761771"/>
                </a:lnTo>
                <a:lnTo>
                  <a:pt x="448357" y="1760450"/>
                </a:lnTo>
                <a:cubicBezTo>
                  <a:pt x="446421" y="1759869"/>
                  <a:pt x="443324" y="1760643"/>
                  <a:pt x="443324" y="1757739"/>
                </a:cubicBezTo>
                <a:cubicBezTo>
                  <a:pt x="443324" y="1755223"/>
                  <a:pt x="446421" y="1755029"/>
                  <a:pt x="448357" y="1755029"/>
                </a:cubicBezTo>
                <a:cubicBezTo>
                  <a:pt x="460747" y="1754448"/>
                  <a:pt x="473331" y="1754254"/>
                  <a:pt x="485719" y="1755223"/>
                </a:cubicBezTo>
                <a:cubicBezTo>
                  <a:pt x="492495" y="1755803"/>
                  <a:pt x="499271" y="1756771"/>
                  <a:pt x="506047" y="1757546"/>
                </a:cubicBezTo>
                <a:cubicBezTo>
                  <a:pt x="507789" y="1757739"/>
                  <a:pt x="509919" y="1757352"/>
                  <a:pt x="510886" y="1760256"/>
                </a:cubicBezTo>
                <a:lnTo>
                  <a:pt x="508263" y="1760849"/>
                </a:lnTo>
                <a:lnTo>
                  <a:pt x="522693" y="1760450"/>
                </a:lnTo>
                <a:cubicBezTo>
                  <a:pt x="524822" y="1759869"/>
                  <a:pt x="528501" y="1760450"/>
                  <a:pt x="528501" y="1757740"/>
                </a:cubicBezTo>
                <a:cubicBezTo>
                  <a:pt x="528501" y="1754449"/>
                  <a:pt x="524629" y="1755030"/>
                  <a:pt x="522305" y="1754449"/>
                </a:cubicBezTo>
                <a:cubicBezTo>
                  <a:pt x="503334" y="1750383"/>
                  <a:pt x="484169" y="1750965"/>
                  <a:pt x="464811" y="1752513"/>
                </a:cubicBezTo>
                <a:cubicBezTo>
                  <a:pt x="451260" y="1753675"/>
                  <a:pt x="437516" y="1753093"/>
                  <a:pt x="424352" y="1757546"/>
                </a:cubicBezTo>
                <a:close/>
                <a:moveTo>
                  <a:pt x="395314" y="1750383"/>
                </a:moveTo>
                <a:cubicBezTo>
                  <a:pt x="423384" y="1741866"/>
                  <a:pt x="452034" y="1742446"/>
                  <a:pt x="480685" y="1744963"/>
                </a:cubicBezTo>
                <a:cubicBezTo>
                  <a:pt x="486299" y="1745350"/>
                  <a:pt x="492106" y="1745738"/>
                  <a:pt x="498301" y="1746125"/>
                </a:cubicBezTo>
                <a:cubicBezTo>
                  <a:pt x="496559" y="1748835"/>
                  <a:pt x="495010" y="1747480"/>
                  <a:pt x="493462" y="1747480"/>
                </a:cubicBezTo>
                <a:lnTo>
                  <a:pt x="445703" y="1748825"/>
                </a:lnTo>
                <a:lnTo>
                  <a:pt x="436547" y="1748254"/>
                </a:lnTo>
                <a:lnTo>
                  <a:pt x="432648" y="1749193"/>
                </a:lnTo>
                <a:lnTo>
                  <a:pt x="410994" y="1749803"/>
                </a:lnTo>
                <a:cubicBezTo>
                  <a:pt x="403444" y="1751352"/>
                  <a:pt x="396088" y="1754062"/>
                  <a:pt x="389313" y="1757933"/>
                </a:cubicBezTo>
                <a:cubicBezTo>
                  <a:pt x="387570" y="1758902"/>
                  <a:pt x="384860" y="1759676"/>
                  <a:pt x="385440" y="1762386"/>
                </a:cubicBezTo>
                <a:cubicBezTo>
                  <a:pt x="385827" y="1764516"/>
                  <a:pt x="388344" y="1764516"/>
                  <a:pt x="390087" y="1765096"/>
                </a:cubicBezTo>
                <a:cubicBezTo>
                  <a:pt x="398798" y="1767613"/>
                  <a:pt x="407703" y="1766452"/>
                  <a:pt x="416608" y="1767613"/>
                </a:cubicBezTo>
                <a:cubicBezTo>
                  <a:pt x="413511" y="1764903"/>
                  <a:pt x="410026" y="1764322"/>
                  <a:pt x="406348" y="1763547"/>
                </a:cubicBezTo>
                <a:cubicBezTo>
                  <a:pt x="404218" y="1762967"/>
                  <a:pt x="401895" y="1762580"/>
                  <a:pt x="401702" y="1759869"/>
                </a:cubicBezTo>
                <a:cubicBezTo>
                  <a:pt x="401508" y="1757546"/>
                  <a:pt x="403638" y="1756772"/>
                  <a:pt x="405187" y="1755804"/>
                </a:cubicBezTo>
                <a:lnTo>
                  <a:pt x="432648" y="1749193"/>
                </a:lnTo>
                <a:lnTo>
                  <a:pt x="445703" y="1748825"/>
                </a:lnTo>
                <a:lnTo>
                  <a:pt x="526565" y="1753869"/>
                </a:lnTo>
                <a:cubicBezTo>
                  <a:pt x="531598" y="1754449"/>
                  <a:pt x="536438" y="1756385"/>
                  <a:pt x="541471" y="1757933"/>
                </a:cubicBezTo>
                <a:cubicBezTo>
                  <a:pt x="543213" y="1758514"/>
                  <a:pt x="545149" y="1759289"/>
                  <a:pt x="545149" y="1761612"/>
                </a:cubicBezTo>
                <a:cubicBezTo>
                  <a:pt x="545149" y="1763935"/>
                  <a:pt x="542826" y="1764516"/>
                  <a:pt x="541084" y="1764903"/>
                </a:cubicBezTo>
                <a:cubicBezTo>
                  <a:pt x="530631" y="1767613"/>
                  <a:pt x="519790" y="1768000"/>
                  <a:pt x="508949" y="1769162"/>
                </a:cubicBezTo>
                <a:cubicBezTo>
                  <a:pt x="490365" y="1771097"/>
                  <a:pt x="471780" y="1770130"/>
                  <a:pt x="453196" y="1769162"/>
                </a:cubicBezTo>
                <a:cubicBezTo>
                  <a:pt x="450873" y="1768969"/>
                  <a:pt x="448550" y="1769162"/>
                  <a:pt x="446227" y="1769162"/>
                </a:cubicBezTo>
                <a:cubicBezTo>
                  <a:pt x="465391" y="1771679"/>
                  <a:pt x="484556" y="1773033"/>
                  <a:pt x="503722" y="1771097"/>
                </a:cubicBezTo>
                <a:cubicBezTo>
                  <a:pt x="519790" y="1769356"/>
                  <a:pt x="535857" y="1769743"/>
                  <a:pt x="551537" y="1766452"/>
                </a:cubicBezTo>
                <a:cubicBezTo>
                  <a:pt x="551925" y="1766258"/>
                  <a:pt x="552119" y="1766257"/>
                  <a:pt x="552312" y="1766257"/>
                </a:cubicBezTo>
                <a:cubicBezTo>
                  <a:pt x="555216" y="1765483"/>
                  <a:pt x="559861" y="1766064"/>
                  <a:pt x="560056" y="1762773"/>
                </a:cubicBezTo>
                <a:cubicBezTo>
                  <a:pt x="560249" y="1759095"/>
                  <a:pt x="555409" y="1758902"/>
                  <a:pt x="552506" y="1757740"/>
                </a:cubicBezTo>
                <a:cubicBezTo>
                  <a:pt x="540503" y="1752900"/>
                  <a:pt x="527532" y="1751352"/>
                  <a:pt x="514756" y="1749222"/>
                </a:cubicBezTo>
                <a:cubicBezTo>
                  <a:pt x="512240" y="1748835"/>
                  <a:pt x="509723" y="1748255"/>
                  <a:pt x="507013" y="1747867"/>
                </a:cubicBezTo>
                <a:cubicBezTo>
                  <a:pt x="508755" y="1745156"/>
                  <a:pt x="510884" y="1746318"/>
                  <a:pt x="512627" y="1746512"/>
                </a:cubicBezTo>
                <a:cubicBezTo>
                  <a:pt x="529662" y="1748835"/>
                  <a:pt x="546698" y="1750771"/>
                  <a:pt x="563153" y="1755998"/>
                </a:cubicBezTo>
                <a:cubicBezTo>
                  <a:pt x="565282" y="1756772"/>
                  <a:pt x="567605" y="1757353"/>
                  <a:pt x="569734" y="1758320"/>
                </a:cubicBezTo>
                <a:cubicBezTo>
                  <a:pt x="571670" y="1759095"/>
                  <a:pt x="573994" y="1759869"/>
                  <a:pt x="573994" y="1763354"/>
                </a:cubicBezTo>
                <a:cubicBezTo>
                  <a:pt x="573800" y="1765483"/>
                  <a:pt x="571864" y="1766257"/>
                  <a:pt x="570121" y="1767032"/>
                </a:cubicBezTo>
                <a:cubicBezTo>
                  <a:pt x="561991" y="1770517"/>
                  <a:pt x="553280" y="1771485"/>
                  <a:pt x="544569" y="1772453"/>
                </a:cubicBezTo>
                <a:cubicBezTo>
                  <a:pt x="515337" y="1775744"/>
                  <a:pt x="485912" y="1776518"/>
                  <a:pt x="456487" y="1775163"/>
                </a:cubicBezTo>
                <a:cubicBezTo>
                  <a:pt x="430740" y="1774001"/>
                  <a:pt x="405187" y="1772259"/>
                  <a:pt x="379827" y="1768387"/>
                </a:cubicBezTo>
                <a:cubicBezTo>
                  <a:pt x="378085" y="1768000"/>
                  <a:pt x="376149" y="1767613"/>
                  <a:pt x="374406" y="1767032"/>
                </a:cubicBezTo>
                <a:cubicBezTo>
                  <a:pt x="369761" y="1765290"/>
                  <a:pt x="369566" y="1762967"/>
                  <a:pt x="373439" y="1760063"/>
                </a:cubicBezTo>
                <a:cubicBezTo>
                  <a:pt x="380020" y="1755223"/>
                  <a:pt x="387764" y="1752707"/>
                  <a:pt x="395314" y="1750383"/>
                </a:cubicBezTo>
                <a:close/>
                <a:moveTo>
                  <a:pt x="91771" y="1649138"/>
                </a:moveTo>
                <a:cubicBezTo>
                  <a:pt x="92158" y="1649526"/>
                  <a:pt x="92545" y="1649913"/>
                  <a:pt x="92933" y="1650300"/>
                </a:cubicBezTo>
                <a:cubicBezTo>
                  <a:pt x="94288" y="1651461"/>
                  <a:pt x="95837" y="1652623"/>
                  <a:pt x="97191" y="1653784"/>
                </a:cubicBezTo>
                <a:cubicBezTo>
                  <a:pt x="98547" y="1654946"/>
                  <a:pt x="99708" y="1655914"/>
                  <a:pt x="101064" y="1657075"/>
                </a:cubicBezTo>
                <a:cubicBezTo>
                  <a:pt x="123519" y="1675272"/>
                  <a:pt x="148298" y="1689985"/>
                  <a:pt x="174820" y="1702374"/>
                </a:cubicBezTo>
                <a:cubicBezTo>
                  <a:pt x="188952" y="1708956"/>
                  <a:pt x="203470" y="1715151"/>
                  <a:pt x="218183" y="1720765"/>
                </a:cubicBezTo>
                <a:cubicBezTo>
                  <a:pt x="219732" y="1721346"/>
                  <a:pt x="221861" y="1721540"/>
                  <a:pt x="223023" y="1722894"/>
                </a:cubicBezTo>
                <a:cubicBezTo>
                  <a:pt x="253609" y="1734897"/>
                  <a:pt x="284583" y="1745931"/>
                  <a:pt x="315556" y="1756966"/>
                </a:cubicBezTo>
                <a:cubicBezTo>
                  <a:pt x="324849" y="1760450"/>
                  <a:pt x="334335" y="1763548"/>
                  <a:pt x="344789" y="1763548"/>
                </a:cubicBezTo>
                <a:cubicBezTo>
                  <a:pt x="341110" y="1762773"/>
                  <a:pt x="337820" y="1761031"/>
                  <a:pt x="334335" y="1759869"/>
                </a:cubicBezTo>
                <a:cubicBezTo>
                  <a:pt x="304135" y="1750191"/>
                  <a:pt x="274323" y="1739155"/>
                  <a:pt x="244511" y="1728315"/>
                </a:cubicBezTo>
                <a:cubicBezTo>
                  <a:pt x="221861" y="1719990"/>
                  <a:pt x="199212" y="1711666"/>
                  <a:pt x="177336" y="1701600"/>
                </a:cubicBezTo>
                <a:cubicBezTo>
                  <a:pt x="146556" y="1687662"/>
                  <a:pt x="117325" y="1671207"/>
                  <a:pt x="91771" y="1649138"/>
                </a:cubicBezTo>
                <a:close/>
                <a:moveTo>
                  <a:pt x="368639" y="1066533"/>
                </a:moveTo>
                <a:lnTo>
                  <a:pt x="358146" y="1075103"/>
                </a:lnTo>
                <a:lnTo>
                  <a:pt x="358146" y="1075928"/>
                </a:lnTo>
                <a:cubicBezTo>
                  <a:pt x="360276" y="1079607"/>
                  <a:pt x="356597" y="1082510"/>
                  <a:pt x="356984" y="1085995"/>
                </a:cubicBezTo>
                <a:lnTo>
                  <a:pt x="354681" y="1089641"/>
                </a:lnTo>
                <a:lnTo>
                  <a:pt x="354506" y="1089810"/>
                </a:lnTo>
                <a:lnTo>
                  <a:pt x="345757" y="1097609"/>
                </a:lnTo>
                <a:lnTo>
                  <a:pt x="340339" y="1103538"/>
                </a:lnTo>
                <a:lnTo>
                  <a:pt x="292714" y="1149685"/>
                </a:lnTo>
                <a:cubicBezTo>
                  <a:pt x="308201" y="1137295"/>
                  <a:pt x="321945" y="1123163"/>
                  <a:pt x="335496" y="1108838"/>
                </a:cubicBezTo>
                <a:lnTo>
                  <a:pt x="340339" y="1103538"/>
                </a:lnTo>
                <a:lnTo>
                  <a:pt x="354506" y="1089810"/>
                </a:lnTo>
                <a:lnTo>
                  <a:pt x="354661" y="1089672"/>
                </a:lnTo>
                <a:lnTo>
                  <a:pt x="354681" y="1089641"/>
                </a:lnTo>
                <a:lnTo>
                  <a:pt x="355048" y="1089285"/>
                </a:lnTo>
                <a:close/>
                <a:moveTo>
                  <a:pt x="439009" y="994941"/>
                </a:moveTo>
                <a:lnTo>
                  <a:pt x="439525" y="995542"/>
                </a:lnTo>
                <a:lnTo>
                  <a:pt x="440017" y="995730"/>
                </a:lnTo>
                <a:close/>
                <a:moveTo>
                  <a:pt x="560251" y="960094"/>
                </a:moveTo>
                <a:lnTo>
                  <a:pt x="566925" y="972143"/>
                </a:lnTo>
                <a:lnTo>
                  <a:pt x="562380" y="960938"/>
                </a:lnTo>
                <a:close/>
                <a:moveTo>
                  <a:pt x="403869" y="973379"/>
                </a:moveTo>
                <a:lnTo>
                  <a:pt x="403445" y="973521"/>
                </a:lnTo>
                <a:cubicBezTo>
                  <a:pt x="400541" y="974102"/>
                  <a:pt x="400154" y="976619"/>
                  <a:pt x="399187" y="978747"/>
                </a:cubicBezTo>
                <a:cubicBezTo>
                  <a:pt x="395314" y="987653"/>
                  <a:pt x="392991" y="996945"/>
                  <a:pt x="390281" y="1006237"/>
                </a:cubicBezTo>
                <a:cubicBezTo>
                  <a:pt x="386603" y="1019595"/>
                  <a:pt x="381763" y="1032565"/>
                  <a:pt x="376343" y="1045341"/>
                </a:cubicBezTo>
                <a:cubicBezTo>
                  <a:pt x="374989" y="1048633"/>
                  <a:pt x="374020" y="1051923"/>
                  <a:pt x="374213" y="1055601"/>
                </a:cubicBezTo>
                <a:lnTo>
                  <a:pt x="369810" y="1064572"/>
                </a:lnTo>
                <a:lnTo>
                  <a:pt x="376512" y="1053351"/>
                </a:lnTo>
                <a:cubicBezTo>
                  <a:pt x="382344" y="1040792"/>
                  <a:pt x="387088" y="1027726"/>
                  <a:pt x="391443" y="1014368"/>
                </a:cubicBezTo>
                <a:close/>
                <a:moveTo>
                  <a:pt x="415061" y="970230"/>
                </a:moveTo>
                <a:lnTo>
                  <a:pt x="413688" y="970582"/>
                </a:lnTo>
                <a:lnTo>
                  <a:pt x="415190" y="970420"/>
                </a:lnTo>
                <a:close/>
                <a:moveTo>
                  <a:pt x="287874" y="3461"/>
                </a:moveTo>
                <a:cubicBezTo>
                  <a:pt x="289423" y="-1379"/>
                  <a:pt x="291746" y="-799"/>
                  <a:pt x="293488" y="3074"/>
                </a:cubicBezTo>
                <a:cubicBezTo>
                  <a:pt x="295231" y="7138"/>
                  <a:pt x="296585" y="11591"/>
                  <a:pt x="297747" y="15850"/>
                </a:cubicBezTo>
                <a:cubicBezTo>
                  <a:pt x="335109" y="144585"/>
                  <a:pt x="371697" y="273707"/>
                  <a:pt x="404994" y="403604"/>
                </a:cubicBezTo>
                <a:cubicBezTo>
                  <a:pt x="423191" y="474650"/>
                  <a:pt x="437129" y="546857"/>
                  <a:pt x="449132" y="619259"/>
                </a:cubicBezTo>
                <a:cubicBezTo>
                  <a:pt x="458617" y="676173"/>
                  <a:pt x="466747" y="733282"/>
                  <a:pt x="474104" y="790389"/>
                </a:cubicBezTo>
                <a:cubicBezTo>
                  <a:pt x="474491" y="792906"/>
                  <a:pt x="474491" y="795616"/>
                  <a:pt x="474685" y="798133"/>
                </a:cubicBezTo>
                <a:cubicBezTo>
                  <a:pt x="474878" y="798326"/>
                  <a:pt x="475072" y="798520"/>
                  <a:pt x="475072" y="798713"/>
                </a:cubicBezTo>
                <a:cubicBezTo>
                  <a:pt x="475265" y="799294"/>
                  <a:pt x="475847" y="799682"/>
                  <a:pt x="475847" y="799294"/>
                </a:cubicBezTo>
                <a:cubicBezTo>
                  <a:pt x="476814" y="793680"/>
                  <a:pt x="476814" y="788259"/>
                  <a:pt x="476040" y="782646"/>
                </a:cubicBezTo>
                <a:cubicBezTo>
                  <a:pt x="474491" y="713342"/>
                  <a:pt x="472168" y="644038"/>
                  <a:pt x="469071" y="574928"/>
                </a:cubicBezTo>
                <a:cubicBezTo>
                  <a:pt x="466747" y="522852"/>
                  <a:pt x="465586" y="470778"/>
                  <a:pt x="468877" y="418703"/>
                </a:cubicBezTo>
                <a:cubicBezTo>
                  <a:pt x="471974" y="367790"/>
                  <a:pt x="480105" y="317845"/>
                  <a:pt x="495592" y="269061"/>
                </a:cubicBezTo>
                <a:cubicBezTo>
                  <a:pt x="495979" y="267706"/>
                  <a:pt x="496560" y="266544"/>
                  <a:pt x="497141" y="265189"/>
                </a:cubicBezTo>
                <a:cubicBezTo>
                  <a:pt x="499271" y="258994"/>
                  <a:pt x="501399" y="252800"/>
                  <a:pt x="503529" y="246605"/>
                </a:cubicBezTo>
                <a:cubicBezTo>
                  <a:pt x="504304" y="244669"/>
                  <a:pt x="504690" y="241959"/>
                  <a:pt x="507595" y="242733"/>
                </a:cubicBezTo>
                <a:cubicBezTo>
                  <a:pt x="510692" y="243507"/>
                  <a:pt x="509336" y="246024"/>
                  <a:pt x="508949" y="247960"/>
                </a:cubicBezTo>
                <a:cubicBezTo>
                  <a:pt x="503723" y="274675"/>
                  <a:pt x="499464" y="301777"/>
                  <a:pt x="496754" y="328879"/>
                </a:cubicBezTo>
                <a:cubicBezTo>
                  <a:pt x="492882" y="366047"/>
                  <a:pt x="491333" y="403410"/>
                  <a:pt x="490752" y="440966"/>
                </a:cubicBezTo>
                <a:cubicBezTo>
                  <a:pt x="489785" y="505624"/>
                  <a:pt x="492688" y="570088"/>
                  <a:pt x="497335" y="634552"/>
                </a:cubicBezTo>
                <a:cubicBezTo>
                  <a:pt x="500238" y="674043"/>
                  <a:pt x="504691" y="713342"/>
                  <a:pt x="507788" y="752833"/>
                </a:cubicBezTo>
                <a:cubicBezTo>
                  <a:pt x="509530" y="776838"/>
                  <a:pt x="510305" y="800843"/>
                  <a:pt x="509724" y="824848"/>
                </a:cubicBezTo>
                <a:cubicBezTo>
                  <a:pt x="509723" y="826397"/>
                  <a:pt x="509724" y="827945"/>
                  <a:pt x="510111" y="829687"/>
                </a:cubicBezTo>
                <a:cubicBezTo>
                  <a:pt x="516112" y="805489"/>
                  <a:pt x="519790" y="780903"/>
                  <a:pt x="526373" y="756898"/>
                </a:cubicBezTo>
                <a:cubicBezTo>
                  <a:pt x="530437" y="732313"/>
                  <a:pt x="536633" y="708115"/>
                  <a:pt x="542053" y="683723"/>
                </a:cubicBezTo>
                <a:cubicBezTo>
                  <a:pt x="568962" y="565054"/>
                  <a:pt x="599548" y="447354"/>
                  <a:pt x="638265" y="331976"/>
                </a:cubicBezTo>
                <a:cubicBezTo>
                  <a:pt x="671175" y="234022"/>
                  <a:pt x="709699" y="138197"/>
                  <a:pt x="756933" y="46050"/>
                </a:cubicBezTo>
                <a:cubicBezTo>
                  <a:pt x="758482" y="43146"/>
                  <a:pt x="760030" y="40242"/>
                  <a:pt x="761579" y="37338"/>
                </a:cubicBezTo>
                <a:cubicBezTo>
                  <a:pt x="763322" y="33466"/>
                  <a:pt x="765065" y="29788"/>
                  <a:pt x="767000" y="25916"/>
                </a:cubicBezTo>
                <a:cubicBezTo>
                  <a:pt x="767774" y="24562"/>
                  <a:pt x="768549" y="22819"/>
                  <a:pt x="770678" y="23788"/>
                </a:cubicBezTo>
                <a:cubicBezTo>
                  <a:pt x="773001" y="24755"/>
                  <a:pt x="772614" y="26498"/>
                  <a:pt x="772033" y="28433"/>
                </a:cubicBezTo>
                <a:cubicBezTo>
                  <a:pt x="770097" y="32886"/>
                  <a:pt x="768355" y="37532"/>
                  <a:pt x="766613" y="42177"/>
                </a:cubicBezTo>
                <a:cubicBezTo>
                  <a:pt x="719959" y="160072"/>
                  <a:pt x="678918" y="279708"/>
                  <a:pt x="647751" y="402635"/>
                </a:cubicBezTo>
                <a:cubicBezTo>
                  <a:pt x="631102" y="468649"/>
                  <a:pt x="617164" y="535049"/>
                  <a:pt x="605937" y="602223"/>
                </a:cubicBezTo>
                <a:cubicBezTo>
                  <a:pt x="593353" y="677334"/>
                  <a:pt x="583674" y="753027"/>
                  <a:pt x="571865" y="828332"/>
                </a:cubicBezTo>
                <a:cubicBezTo>
                  <a:pt x="568380" y="850401"/>
                  <a:pt x="564315" y="872276"/>
                  <a:pt x="560638" y="894345"/>
                </a:cubicBezTo>
                <a:lnTo>
                  <a:pt x="560566" y="894299"/>
                </a:lnTo>
                <a:lnTo>
                  <a:pt x="560637" y="894538"/>
                </a:lnTo>
                <a:cubicBezTo>
                  <a:pt x="556959" y="911573"/>
                  <a:pt x="553475" y="928609"/>
                  <a:pt x="549603" y="945451"/>
                </a:cubicBezTo>
                <a:cubicBezTo>
                  <a:pt x="548442" y="950678"/>
                  <a:pt x="549022" y="953388"/>
                  <a:pt x="555217" y="951645"/>
                </a:cubicBezTo>
                <a:cubicBezTo>
                  <a:pt x="559863" y="950291"/>
                  <a:pt x="563347" y="952808"/>
                  <a:pt x="566251" y="956292"/>
                </a:cubicBezTo>
                <a:cubicBezTo>
                  <a:pt x="572446" y="963648"/>
                  <a:pt x="576898" y="971972"/>
                  <a:pt x="579996" y="980683"/>
                </a:cubicBezTo>
                <a:cubicBezTo>
                  <a:pt x="584642" y="993654"/>
                  <a:pt x="588901" y="1006818"/>
                  <a:pt x="591805" y="1020369"/>
                </a:cubicBezTo>
                <a:cubicBezTo>
                  <a:pt x="592772" y="1021724"/>
                  <a:pt x="592772" y="1023079"/>
                  <a:pt x="592192" y="1024435"/>
                </a:cubicBezTo>
                <a:cubicBezTo>
                  <a:pt x="586191" y="1024822"/>
                  <a:pt x="585610" y="1019788"/>
                  <a:pt x="584835" y="1016304"/>
                </a:cubicBezTo>
                <a:lnTo>
                  <a:pt x="580328" y="1005189"/>
                </a:lnTo>
                <a:lnTo>
                  <a:pt x="581158" y="1007592"/>
                </a:lnTo>
                <a:cubicBezTo>
                  <a:pt x="589676" y="1036630"/>
                  <a:pt x="599549" y="1064700"/>
                  <a:pt x="618907" y="1088705"/>
                </a:cubicBezTo>
                <a:cubicBezTo>
                  <a:pt x="622198" y="1092576"/>
                  <a:pt x="625877" y="1095674"/>
                  <a:pt x="629167" y="1099352"/>
                </a:cubicBezTo>
                <a:cubicBezTo>
                  <a:pt x="635749" y="1107870"/>
                  <a:pt x="645235" y="1113097"/>
                  <a:pt x="653365" y="1119679"/>
                </a:cubicBezTo>
                <a:cubicBezTo>
                  <a:pt x="661496" y="1127035"/>
                  <a:pt x="671950" y="1130326"/>
                  <a:pt x="680661" y="1136521"/>
                </a:cubicBezTo>
                <a:cubicBezTo>
                  <a:pt x="701955" y="1145813"/>
                  <a:pt x="724605" y="1150846"/>
                  <a:pt x="746674" y="1157428"/>
                </a:cubicBezTo>
                <a:cubicBezTo>
                  <a:pt x="790038" y="1170399"/>
                  <a:pt x="831078" y="1188596"/>
                  <a:pt x="869408" y="1212601"/>
                </a:cubicBezTo>
                <a:cubicBezTo>
                  <a:pt x="870763" y="1213568"/>
                  <a:pt x="871925" y="1214730"/>
                  <a:pt x="873280" y="1215698"/>
                </a:cubicBezTo>
                <a:cubicBezTo>
                  <a:pt x="890703" y="1226538"/>
                  <a:pt x="906771" y="1239122"/>
                  <a:pt x="921289" y="1253834"/>
                </a:cubicBezTo>
                <a:cubicBezTo>
                  <a:pt x="965814" y="1295649"/>
                  <a:pt x="994659" y="1345788"/>
                  <a:pt x="1003370" y="1406768"/>
                </a:cubicBezTo>
                <a:cubicBezTo>
                  <a:pt x="1004144" y="1411414"/>
                  <a:pt x="1004531" y="1416059"/>
                  <a:pt x="1004919" y="1420706"/>
                </a:cubicBezTo>
                <a:cubicBezTo>
                  <a:pt x="1005306" y="1420706"/>
                  <a:pt x="1005693" y="1420706"/>
                  <a:pt x="1005886" y="1420706"/>
                </a:cubicBezTo>
                <a:cubicBezTo>
                  <a:pt x="1005886" y="1435806"/>
                  <a:pt x="1005886" y="1450906"/>
                  <a:pt x="1005886" y="1466005"/>
                </a:cubicBezTo>
                <a:cubicBezTo>
                  <a:pt x="1005499" y="1466198"/>
                  <a:pt x="1005112" y="1466198"/>
                  <a:pt x="1004724" y="1466198"/>
                </a:cubicBezTo>
                <a:cubicBezTo>
                  <a:pt x="1003176" y="1484396"/>
                  <a:pt x="1001047" y="1502593"/>
                  <a:pt x="994659" y="1519822"/>
                </a:cubicBezTo>
                <a:cubicBezTo>
                  <a:pt x="990399" y="1533373"/>
                  <a:pt x="986722" y="1547311"/>
                  <a:pt x="979365" y="1559701"/>
                </a:cubicBezTo>
                <a:cubicBezTo>
                  <a:pt x="973751" y="1573446"/>
                  <a:pt x="964847" y="1585448"/>
                  <a:pt x="956523" y="1597644"/>
                </a:cubicBezTo>
                <a:cubicBezTo>
                  <a:pt x="952070" y="1607517"/>
                  <a:pt x="943939" y="1614486"/>
                  <a:pt x="937163" y="1622423"/>
                </a:cubicBezTo>
                <a:cubicBezTo>
                  <a:pt x="931356" y="1629586"/>
                  <a:pt x="923999" y="1635200"/>
                  <a:pt x="917611" y="1641782"/>
                </a:cubicBezTo>
                <a:cubicBezTo>
                  <a:pt x="898252" y="1658624"/>
                  <a:pt x="876377" y="1671788"/>
                  <a:pt x="854502" y="1684952"/>
                </a:cubicBezTo>
                <a:cubicBezTo>
                  <a:pt x="832627" y="1696760"/>
                  <a:pt x="810170" y="1707795"/>
                  <a:pt x="786746" y="1716700"/>
                </a:cubicBezTo>
                <a:cubicBezTo>
                  <a:pt x="762742" y="1725798"/>
                  <a:pt x="738543" y="1733928"/>
                  <a:pt x="713571" y="1740317"/>
                </a:cubicBezTo>
                <a:cubicBezTo>
                  <a:pt x="696923" y="1744576"/>
                  <a:pt x="680080" y="1748254"/>
                  <a:pt x="663626" y="1753288"/>
                </a:cubicBezTo>
                <a:cubicBezTo>
                  <a:pt x="647558" y="1756192"/>
                  <a:pt x="631490" y="1759095"/>
                  <a:pt x="615616" y="1762579"/>
                </a:cubicBezTo>
                <a:cubicBezTo>
                  <a:pt x="609034" y="1765096"/>
                  <a:pt x="602452" y="1764709"/>
                  <a:pt x="595870" y="1763548"/>
                </a:cubicBezTo>
                <a:cubicBezTo>
                  <a:pt x="595483" y="1763548"/>
                  <a:pt x="594902" y="1763355"/>
                  <a:pt x="594515" y="1763160"/>
                </a:cubicBezTo>
                <a:cubicBezTo>
                  <a:pt x="591999" y="1763160"/>
                  <a:pt x="589676" y="1762386"/>
                  <a:pt x="587933" y="1760838"/>
                </a:cubicBezTo>
                <a:cubicBezTo>
                  <a:pt x="577286" y="1751545"/>
                  <a:pt x="564703" y="1747674"/>
                  <a:pt x="550764" y="1746318"/>
                </a:cubicBezTo>
                <a:cubicBezTo>
                  <a:pt x="530632" y="1744382"/>
                  <a:pt x="510886" y="1740704"/>
                  <a:pt x="490947" y="1737607"/>
                </a:cubicBezTo>
                <a:cubicBezTo>
                  <a:pt x="469459" y="1734317"/>
                  <a:pt x="447971" y="1734317"/>
                  <a:pt x="426482" y="1737994"/>
                </a:cubicBezTo>
                <a:cubicBezTo>
                  <a:pt x="416997" y="1739543"/>
                  <a:pt x="407510" y="1740898"/>
                  <a:pt x="398025" y="1742447"/>
                </a:cubicBezTo>
                <a:cubicBezTo>
                  <a:pt x="383699" y="1744770"/>
                  <a:pt x="371117" y="1750965"/>
                  <a:pt x="359501" y="1759095"/>
                </a:cubicBezTo>
                <a:cubicBezTo>
                  <a:pt x="356791" y="1760838"/>
                  <a:pt x="354274" y="1762967"/>
                  <a:pt x="350983" y="1763935"/>
                </a:cubicBezTo>
                <a:cubicBezTo>
                  <a:pt x="350016" y="1764129"/>
                  <a:pt x="349241" y="1764129"/>
                  <a:pt x="348273" y="1764129"/>
                </a:cubicBezTo>
                <a:cubicBezTo>
                  <a:pt x="347306" y="1770130"/>
                  <a:pt x="343046" y="1767032"/>
                  <a:pt x="339949" y="1766452"/>
                </a:cubicBezTo>
                <a:cubicBezTo>
                  <a:pt x="319235" y="1762579"/>
                  <a:pt x="300070" y="1754642"/>
                  <a:pt x="280324" y="1747674"/>
                </a:cubicBezTo>
                <a:cubicBezTo>
                  <a:pt x="261159" y="1740898"/>
                  <a:pt x="242188" y="1734510"/>
                  <a:pt x="223604" y="1726573"/>
                </a:cubicBezTo>
                <a:cubicBezTo>
                  <a:pt x="220700" y="1726185"/>
                  <a:pt x="217990" y="1725604"/>
                  <a:pt x="215086" y="1725217"/>
                </a:cubicBezTo>
                <a:cubicBezTo>
                  <a:pt x="180434" y="1711666"/>
                  <a:pt x="146556" y="1696373"/>
                  <a:pt x="115969" y="1674885"/>
                </a:cubicBezTo>
                <a:cubicBezTo>
                  <a:pt x="71832" y="1643911"/>
                  <a:pt x="39696" y="1603645"/>
                  <a:pt x="21887" y="1552345"/>
                </a:cubicBezTo>
                <a:cubicBezTo>
                  <a:pt x="21306" y="1550602"/>
                  <a:pt x="20531" y="1548860"/>
                  <a:pt x="19950" y="1547118"/>
                </a:cubicBezTo>
                <a:cubicBezTo>
                  <a:pt x="14337" y="1536858"/>
                  <a:pt x="12981" y="1525243"/>
                  <a:pt x="10271" y="1514209"/>
                </a:cubicBezTo>
                <a:cubicBezTo>
                  <a:pt x="4463" y="1491171"/>
                  <a:pt x="2915" y="1467360"/>
                  <a:pt x="399" y="1443936"/>
                </a:cubicBezTo>
                <a:cubicBezTo>
                  <a:pt x="-570" y="1436580"/>
                  <a:pt x="205" y="1429418"/>
                  <a:pt x="2915" y="1422448"/>
                </a:cubicBezTo>
                <a:cubicBezTo>
                  <a:pt x="5819" y="1402702"/>
                  <a:pt x="10852" y="1383537"/>
                  <a:pt x="17627" y="1364759"/>
                </a:cubicBezTo>
                <a:cubicBezTo>
                  <a:pt x="24210" y="1346175"/>
                  <a:pt x="34082" y="1329527"/>
                  <a:pt x="45504" y="1313653"/>
                </a:cubicBezTo>
                <a:cubicBezTo>
                  <a:pt x="45698" y="1308426"/>
                  <a:pt x="49375" y="1305135"/>
                  <a:pt x="52473" y="1301650"/>
                </a:cubicBezTo>
                <a:cubicBezTo>
                  <a:pt x="75510" y="1276678"/>
                  <a:pt x="102805" y="1257125"/>
                  <a:pt x="132230" y="1240283"/>
                </a:cubicBezTo>
                <a:cubicBezTo>
                  <a:pt x="177336" y="1214342"/>
                  <a:pt x="223991" y="1191113"/>
                  <a:pt x="267160" y="1161881"/>
                </a:cubicBezTo>
                <a:cubicBezTo>
                  <a:pt x="301231" y="1138844"/>
                  <a:pt x="330269" y="1110580"/>
                  <a:pt x="354468" y="1077284"/>
                </a:cubicBezTo>
                <a:lnTo>
                  <a:pt x="357658" y="1073589"/>
                </a:lnTo>
                <a:lnTo>
                  <a:pt x="357759" y="1072831"/>
                </a:lnTo>
                <a:cubicBezTo>
                  <a:pt x="371890" y="1048246"/>
                  <a:pt x="380796" y="1021918"/>
                  <a:pt x="387958" y="994621"/>
                </a:cubicBezTo>
                <a:cubicBezTo>
                  <a:pt x="389701" y="987846"/>
                  <a:pt x="392411" y="981264"/>
                  <a:pt x="394734" y="974489"/>
                </a:cubicBezTo>
                <a:cubicBezTo>
                  <a:pt x="397057" y="968294"/>
                  <a:pt x="398992" y="962873"/>
                  <a:pt x="407317" y="961325"/>
                </a:cubicBezTo>
                <a:cubicBezTo>
                  <a:pt x="415254" y="959776"/>
                  <a:pt x="412931" y="952420"/>
                  <a:pt x="411382" y="946612"/>
                </a:cubicBezTo>
                <a:lnTo>
                  <a:pt x="412108" y="946361"/>
                </a:lnTo>
                <a:lnTo>
                  <a:pt x="389289" y="827800"/>
                </a:lnTo>
                <a:cubicBezTo>
                  <a:pt x="380892" y="788356"/>
                  <a:pt x="371406" y="749155"/>
                  <a:pt x="359888" y="710438"/>
                </a:cubicBezTo>
                <a:cubicBezTo>
                  <a:pt x="345950" y="663396"/>
                  <a:pt x="329302" y="617517"/>
                  <a:pt x="304909" y="574734"/>
                </a:cubicBezTo>
                <a:cubicBezTo>
                  <a:pt x="293488" y="554794"/>
                  <a:pt x="280518" y="536210"/>
                  <a:pt x="265999" y="518401"/>
                </a:cubicBezTo>
                <a:cubicBezTo>
                  <a:pt x="262320" y="513948"/>
                  <a:pt x="258836" y="509108"/>
                  <a:pt x="255545" y="504268"/>
                </a:cubicBezTo>
                <a:cubicBezTo>
                  <a:pt x="253996" y="502139"/>
                  <a:pt x="251673" y="499235"/>
                  <a:pt x="254384" y="496719"/>
                </a:cubicBezTo>
                <a:cubicBezTo>
                  <a:pt x="257093" y="494202"/>
                  <a:pt x="259805" y="497106"/>
                  <a:pt x="261933" y="498461"/>
                </a:cubicBezTo>
                <a:cubicBezTo>
                  <a:pt x="266386" y="501364"/>
                  <a:pt x="270645" y="504850"/>
                  <a:pt x="274710" y="508334"/>
                </a:cubicBezTo>
                <a:cubicBezTo>
                  <a:pt x="280711" y="513561"/>
                  <a:pt x="286906" y="518788"/>
                  <a:pt x="291940" y="524982"/>
                </a:cubicBezTo>
                <a:cubicBezTo>
                  <a:pt x="320203" y="550342"/>
                  <a:pt x="340530" y="581509"/>
                  <a:pt x="358533" y="614419"/>
                </a:cubicBezTo>
                <a:cubicBezTo>
                  <a:pt x="371697" y="636294"/>
                  <a:pt x="382345" y="659331"/>
                  <a:pt x="392217" y="682756"/>
                </a:cubicBezTo>
                <a:cubicBezTo>
                  <a:pt x="412350" y="729990"/>
                  <a:pt x="428805" y="778581"/>
                  <a:pt x="440808" y="828525"/>
                </a:cubicBezTo>
                <a:cubicBezTo>
                  <a:pt x="441195" y="830074"/>
                  <a:pt x="441775" y="831623"/>
                  <a:pt x="443323" y="832978"/>
                </a:cubicBezTo>
                <a:cubicBezTo>
                  <a:pt x="442162" y="824073"/>
                  <a:pt x="441001" y="815168"/>
                  <a:pt x="439839" y="806263"/>
                </a:cubicBezTo>
                <a:cubicBezTo>
                  <a:pt x="427643" y="719149"/>
                  <a:pt x="412931" y="632423"/>
                  <a:pt x="396476" y="545890"/>
                </a:cubicBezTo>
                <a:cubicBezTo>
                  <a:pt x="378279" y="450451"/>
                  <a:pt x="358727" y="355400"/>
                  <a:pt x="338981" y="260157"/>
                </a:cubicBezTo>
                <a:cubicBezTo>
                  <a:pt x="321752" y="176914"/>
                  <a:pt x="303168" y="94059"/>
                  <a:pt x="288455" y="10430"/>
                </a:cubicBezTo>
                <a:cubicBezTo>
                  <a:pt x="288068" y="8107"/>
                  <a:pt x="288068" y="5784"/>
                  <a:pt x="287874" y="346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1" name="Google Shape;351;p47"/>
          <p:cNvGrpSpPr/>
          <p:nvPr/>
        </p:nvGrpSpPr>
        <p:grpSpPr>
          <a:xfrm>
            <a:off x="3085152" y="3173663"/>
            <a:ext cx="265884" cy="224044"/>
            <a:chOff x="10246012" y="2383263"/>
            <a:chExt cx="1072946" cy="904106"/>
          </a:xfrm>
        </p:grpSpPr>
        <p:sp>
          <p:nvSpPr>
            <p:cNvPr id="352" name="Google Shape;352;p47"/>
            <p:cNvSpPr/>
            <p:nvPr/>
          </p:nvSpPr>
          <p:spPr>
            <a:xfrm>
              <a:off x="10246012" y="2441891"/>
              <a:ext cx="1072946" cy="845478"/>
            </a:xfrm>
            <a:custGeom>
              <a:rect b="b" l="l" r="r" t="t"/>
              <a:pathLst>
                <a:path extrusionOk="0" h="845478" w="1072946">
                  <a:moveTo>
                    <a:pt x="1063214" y="303610"/>
                  </a:moveTo>
                  <a:cubicBezTo>
                    <a:pt x="1062193" y="298504"/>
                    <a:pt x="1060832" y="293399"/>
                    <a:pt x="1059470" y="288293"/>
                  </a:cubicBezTo>
                  <a:cubicBezTo>
                    <a:pt x="1039388" y="215114"/>
                    <a:pt x="994800" y="148061"/>
                    <a:pt x="937618" y="98367"/>
                  </a:cubicBezTo>
                  <a:cubicBezTo>
                    <a:pt x="866140" y="36420"/>
                    <a:pt x="764710" y="6807"/>
                    <a:pt x="671789" y="10551"/>
                  </a:cubicBezTo>
                  <a:cubicBezTo>
                    <a:pt x="616990" y="12934"/>
                    <a:pt x="554022" y="18380"/>
                    <a:pt x="425702" y="7488"/>
                  </a:cubicBezTo>
                  <a:cubicBezTo>
                    <a:pt x="370222" y="2723"/>
                    <a:pt x="314742" y="20422"/>
                    <a:pt x="264027" y="41185"/>
                  </a:cubicBezTo>
                  <a:cubicBezTo>
                    <a:pt x="188124" y="72158"/>
                    <a:pt x="116306" y="119129"/>
                    <a:pt x="65932" y="184821"/>
                  </a:cubicBezTo>
                  <a:cubicBezTo>
                    <a:pt x="1942" y="268552"/>
                    <a:pt x="-14055" y="378831"/>
                    <a:pt x="11813" y="479921"/>
                  </a:cubicBezTo>
                  <a:cubicBezTo>
                    <a:pt x="39383" y="587138"/>
                    <a:pt x="108818" y="673251"/>
                    <a:pt x="202079" y="731114"/>
                  </a:cubicBezTo>
                  <a:cubicBezTo>
                    <a:pt x="238839" y="753919"/>
                    <a:pt x="278322" y="772299"/>
                    <a:pt x="319507" y="785573"/>
                  </a:cubicBezTo>
                  <a:cubicBezTo>
                    <a:pt x="368180" y="801570"/>
                    <a:pt x="417193" y="815866"/>
                    <a:pt x="466547" y="828460"/>
                  </a:cubicBezTo>
                  <a:cubicBezTo>
                    <a:pt x="488330" y="833905"/>
                    <a:pt x="515560" y="845478"/>
                    <a:pt x="538365" y="845478"/>
                  </a:cubicBezTo>
                  <a:cubicBezTo>
                    <a:pt x="557425" y="845478"/>
                    <a:pt x="578528" y="835948"/>
                    <a:pt x="596908" y="831182"/>
                  </a:cubicBezTo>
                  <a:cubicBezTo>
                    <a:pt x="665322" y="813143"/>
                    <a:pt x="735098" y="791700"/>
                    <a:pt x="800449" y="762087"/>
                  </a:cubicBezTo>
                  <a:cubicBezTo>
                    <a:pt x="898476" y="717839"/>
                    <a:pt x="984589" y="654871"/>
                    <a:pt x="1033943" y="556845"/>
                  </a:cubicBezTo>
                  <a:cubicBezTo>
                    <a:pt x="1073085" y="479240"/>
                    <a:pt x="1082615" y="388362"/>
                    <a:pt x="1063214" y="303610"/>
                  </a:cubicBezTo>
                  <a:close/>
                  <a:moveTo>
                    <a:pt x="1059811" y="293058"/>
                  </a:moveTo>
                  <a:cubicBezTo>
                    <a:pt x="1059811" y="293058"/>
                    <a:pt x="1059811" y="293058"/>
                    <a:pt x="1059811" y="293058"/>
                  </a:cubicBezTo>
                  <a:cubicBezTo>
                    <a:pt x="1059811" y="293058"/>
                    <a:pt x="1059811" y="293058"/>
                    <a:pt x="1059811" y="293058"/>
                  </a:cubicBezTo>
                  <a:lnTo>
                    <a:pt x="1059811" y="293058"/>
                  </a:lnTo>
                  <a:close/>
                  <a:moveTo>
                    <a:pt x="577167" y="0"/>
                  </a:moveTo>
                  <a:cubicBezTo>
                    <a:pt x="577167" y="0"/>
                    <a:pt x="577507" y="340"/>
                    <a:pt x="577507" y="340"/>
                  </a:cubicBezTo>
                  <a:cubicBezTo>
                    <a:pt x="577507" y="340"/>
                    <a:pt x="577507" y="340"/>
                    <a:pt x="577167" y="0"/>
                  </a:cubicBezTo>
                  <a:cubicBezTo>
                    <a:pt x="577167" y="0"/>
                    <a:pt x="577167" y="0"/>
                    <a:pt x="577167" y="0"/>
                  </a:cubicBezTo>
                  <a:cubicBezTo>
                    <a:pt x="577167" y="0"/>
                    <a:pt x="577167" y="0"/>
                    <a:pt x="577167" y="0"/>
                  </a:cubicBezTo>
                  <a:lnTo>
                    <a:pt x="577167" y="0"/>
                  </a:lnTo>
                  <a:close/>
                  <a:moveTo>
                    <a:pt x="9090" y="307013"/>
                  </a:moveTo>
                  <a:cubicBezTo>
                    <a:pt x="9090" y="307013"/>
                    <a:pt x="9090" y="307013"/>
                    <a:pt x="9090" y="307013"/>
                  </a:cubicBezTo>
                  <a:cubicBezTo>
                    <a:pt x="9090" y="307013"/>
                    <a:pt x="9090" y="307013"/>
                    <a:pt x="9090" y="307013"/>
                  </a:cubicBezTo>
                  <a:cubicBezTo>
                    <a:pt x="9090" y="307013"/>
                    <a:pt x="9090" y="307013"/>
                    <a:pt x="9090" y="3070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7"/>
            <p:cNvSpPr/>
            <p:nvPr/>
          </p:nvSpPr>
          <p:spPr>
            <a:xfrm>
              <a:off x="10498806" y="2383263"/>
              <a:ext cx="609271" cy="246382"/>
            </a:xfrm>
            <a:custGeom>
              <a:rect b="b" l="l" r="r" t="t"/>
              <a:pathLst>
                <a:path extrusionOk="0" h="246382" w="609271">
                  <a:moveTo>
                    <a:pt x="173588" y="234599"/>
                  </a:moveTo>
                  <a:cubicBezTo>
                    <a:pt x="177333" y="229834"/>
                    <a:pt x="184480" y="226430"/>
                    <a:pt x="188565" y="222686"/>
                  </a:cubicBezTo>
                  <a:cubicBezTo>
                    <a:pt x="194351" y="217240"/>
                    <a:pt x="199797" y="211454"/>
                    <a:pt x="204902" y="205327"/>
                  </a:cubicBezTo>
                  <a:cubicBezTo>
                    <a:pt x="210008" y="198860"/>
                    <a:pt x="214773" y="192393"/>
                    <a:pt x="219198" y="185586"/>
                  </a:cubicBezTo>
                  <a:cubicBezTo>
                    <a:pt x="221581" y="182182"/>
                    <a:pt x="223963" y="178438"/>
                    <a:pt x="226346" y="175034"/>
                  </a:cubicBezTo>
                  <a:cubicBezTo>
                    <a:pt x="227367" y="173333"/>
                    <a:pt x="231451" y="165504"/>
                    <a:pt x="233153" y="165164"/>
                  </a:cubicBezTo>
                  <a:cubicBezTo>
                    <a:pt x="147380" y="181842"/>
                    <a:pt x="74541" y="151889"/>
                    <a:pt x="0" y="120235"/>
                  </a:cubicBezTo>
                  <a:cubicBezTo>
                    <a:pt x="4084" y="114108"/>
                    <a:pt x="14636" y="113087"/>
                    <a:pt x="21443" y="112406"/>
                  </a:cubicBezTo>
                  <a:cubicBezTo>
                    <a:pt x="30633" y="111385"/>
                    <a:pt x="39823" y="112406"/>
                    <a:pt x="49013" y="113768"/>
                  </a:cubicBezTo>
                  <a:cubicBezTo>
                    <a:pt x="61947" y="115470"/>
                    <a:pt x="74881" y="118533"/>
                    <a:pt x="87815" y="117852"/>
                  </a:cubicBezTo>
                  <a:cubicBezTo>
                    <a:pt x="93602" y="117852"/>
                    <a:pt x="99388" y="116150"/>
                    <a:pt x="105174" y="116150"/>
                  </a:cubicBezTo>
                  <a:cubicBezTo>
                    <a:pt x="111301" y="116150"/>
                    <a:pt x="117427" y="116150"/>
                    <a:pt x="123554" y="116150"/>
                  </a:cubicBezTo>
                  <a:cubicBezTo>
                    <a:pt x="135467" y="116150"/>
                    <a:pt x="146699" y="110705"/>
                    <a:pt x="156570" y="104237"/>
                  </a:cubicBezTo>
                  <a:cubicBezTo>
                    <a:pt x="173248" y="93346"/>
                    <a:pt x="186863" y="78029"/>
                    <a:pt x="203541" y="67478"/>
                  </a:cubicBezTo>
                  <a:cubicBezTo>
                    <a:pt x="201158" y="50799"/>
                    <a:pt x="188565" y="42631"/>
                    <a:pt x="181417" y="28675"/>
                  </a:cubicBezTo>
                  <a:cubicBezTo>
                    <a:pt x="179034" y="25612"/>
                    <a:pt x="170865" y="16422"/>
                    <a:pt x="169164" y="13018"/>
                  </a:cubicBezTo>
                  <a:cubicBezTo>
                    <a:pt x="167121" y="8934"/>
                    <a:pt x="163718" y="4509"/>
                    <a:pt x="168143" y="1106"/>
                  </a:cubicBezTo>
                  <a:cubicBezTo>
                    <a:pt x="173929" y="-3660"/>
                    <a:pt x="184480" y="8253"/>
                    <a:pt x="188224" y="12678"/>
                  </a:cubicBezTo>
                  <a:cubicBezTo>
                    <a:pt x="208306" y="30718"/>
                    <a:pt x="225665" y="43992"/>
                    <a:pt x="250512" y="54544"/>
                  </a:cubicBezTo>
                  <a:cubicBezTo>
                    <a:pt x="253575" y="56245"/>
                    <a:pt x="270253" y="64755"/>
                    <a:pt x="273317" y="65776"/>
                  </a:cubicBezTo>
                  <a:cubicBezTo>
                    <a:pt x="288633" y="70541"/>
                    <a:pt x="307354" y="64414"/>
                    <a:pt x="329137" y="65776"/>
                  </a:cubicBezTo>
                  <a:cubicBezTo>
                    <a:pt x="358749" y="67478"/>
                    <a:pt x="389042" y="25952"/>
                    <a:pt x="433971" y="6211"/>
                  </a:cubicBezTo>
                  <a:cubicBezTo>
                    <a:pt x="428525" y="26974"/>
                    <a:pt x="415932" y="34121"/>
                    <a:pt x="408784" y="49098"/>
                  </a:cubicBezTo>
                  <a:cubicBezTo>
                    <a:pt x="400615" y="66456"/>
                    <a:pt x="407763" y="69520"/>
                    <a:pt x="416272" y="69860"/>
                  </a:cubicBezTo>
                  <a:cubicBezTo>
                    <a:pt x="444182" y="71222"/>
                    <a:pt x="472773" y="66456"/>
                    <a:pt x="500003" y="74966"/>
                  </a:cubicBezTo>
                  <a:lnTo>
                    <a:pt x="499662" y="74966"/>
                  </a:lnTo>
                  <a:cubicBezTo>
                    <a:pt x="501024" y="76327"/>
                    <a:pt x="525871" y="78369"/>
                    <a:pt x="525190" y="80412"/>
                  </a:cubicBezTo>
                  <a:cubicBezTo>
                    <a:pt x="517021" y="89602"/>
                    <a:pt x="481963" y="86198"/>
                    <a:pt x="472093" y="85177"/>
                  </a:cubicBezTo>
                  <a:cubicBezTo>
                    <a:pt x="456436" y="83135"/>
                    <a:pt x="441119" y="82113"/>
                    <a:pt x="422058" y="85517"/>
                  </a:cubicBezTo>
                  <a:cubicBezTo>
                    <a:pt x="423420" y="85177"/>
                    <a:pt x="433971" y="97090"/>
                    <a:pt x="435673" y="98451"/>
                  </a:cubicBezTo>
                  <a:cubicBezTo>
                    <a:pt x="440438" y="102195"/>
                    <a:pt x="445544" y="105599"/>
                    <a:pt x="450649" y="108662"/>
                  </a:cubicBezTo>
                  <a:cubicBezTo>
                    <a:pt x="461541" y="114449"/>
                    <a:pt x="472433" y="116150"/>
                    <a:pt x="484686" y="117512"/>
                  </a:cubicBezTo>
                  <a:cubicBezTo>
                    <a:pt x="504087" y="119214"/>
                    <a:pt x="523829" y="119214"/>
                    <a:pt x="543230" y="116831"/>
                  </a:cubicBezTo>
                  <a:cubicBezTo>
                    <a:pt x="560929" y="114789"/>
                    <a:pt x="581011" y="106280"/>
                    <a:pt x="598710" y="111045"/>
                  </a:cubicBezTo>
                  <a:cubicBezTo>
                    <a:pt x="602794" y="112066"/>
                    <a:pt x="608921" y="111726"/>
                    <a:pt x="609261" y="117512"/>
                  </a:cubicBezTo>
                  <a:cubicBezTo>
                    <a:pt x="609602" y="124319"/>
                    <a:pt x="601433" y="119554"/>
                    <a:pt x="598710" y="122958"/>
                  </a:cubicBezTo>
                  <a:cubicBezTo>
                    <a:pt x="558206" y="139296"/>
                    <a:pt x="518383" y="156995"/>
                    <a:pt x="475156" y="165164"/>
                  </a:cubicBezTo>
                  <a:cubicBezTo>
                    <a:pt x="441119" y="171631"/>
                    <a:pt x="406742" y="174354"/>
                    <a:pt x="369982" y="164823"/>
                  </a:cubicBezTo>
                  <a:cubicBezTo>
                    <a:pt x="375087" y="177757"/>
                    <a:pt x="383596" y="184224"/>
                    <a:pt x="390063" y="192053"/>
                  </a:cubicBezTo>
                  <a:cubicBezTo>
                    <a:pt x="403678" y="208050"/>
                    <a:pt x="422739" y="218602"/>
                    <a:pt x="431929" y="238343"/>
                  </a:cubicBezTo>
                  <a:cubicBezTo>
                    <a:pt x="422058" y="234259"/>
                    <a:pt x="412868" y="229153"/>
                    <a:pt x="402998" y="225069"/>
                  </a:cubicBezTo>
                  <a:cubicBezTo>
                    <a:pt x="391425" y="219963"/>
                    <a:pt x="378151" y="217581"/>
                    <a:pt x="365897" y="214177"/>
                  </a:cubicBezTo>
                  <a:cubicBezTo>
                    <a:pt x="360792" y="212815"/>
                    <a:pt x="355686" y="211114"/>
                    <a:pt x="350921" y="209412"/>
                  </a:cubicBezTo>
                  <a:cubicBezTo>
                    <a:pt x="335604" y="203625"/>
                    <a:pt x="323011" y="194095"/>
                    <a:pt x="310077" y="184565"/>
                  </a:cubicBezTo>
                  <a:cubicBezTo>
                    <a:pt x="302589" y="179119"/>
                    <a:pt x="294079" y="179800"/>
                    <a:pt x="286932" y="185586"/>
                  </a:cubicBezTo>
                  <a:cubicBezTo>
                    <a:pt x="282847" y="188649"/>
                    <a:pt x="279784" y="192734"/>
                    <a:pt x="276040" y="196137"/>
                  </a:cubicBezTo>
                  <a:cubicBezTo>
                    <a:pt x="263786" y="208731"/>
                    <a:pt x="247449" y="215538"/>
                    <a:pt x="230771" y="220984"/>
                  </a:cubicBezTo>
                  <a:cubicBezTo>
                    <a:pt x="222602" y="223707"/>
                    <a:pt x="214092" y="225749"/>
                    <a:pt x="206604" y="229834"/>
                  </a:cubicBezTo>
                  <a:cubicBezTo>
                    <a:pt x="197755" y="234599"/>
                    <a:pt x="189245" y="239705"/>
                    <a:pt x="180736" y="244810"/>
                  </a:cubicBezTo>
                  <a:cubicBezTo>
                    <a:pt x="178354" y="246172"/>
                    <a:pt x="174950" y="247193"/>
                    <a:pt x="172908" y="245491"/>
                  </a:cubicBezTo>
                  <a:cubicBezTo>
                    <a:pt x="170865" y="244129"/>
                    <a:pt x="170865" y="241066"/>
                    <a:pt x="171546" y="239024"/>
                  </a:cubicBezTo>
                  <a:cubicBezTo>
                    <a:pt x="171887" y="236641"/>
                    <a:pt x="172567" y="235620"/>
                    <a:pt x="173588" y="234599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7"/>
            <p:cNvSpPr/>
            <p:nvPr/>
          </p:nvSpPr>
          <p:spPr>
            <a:xfrm>
              <a:off x="10725483" y="2395412"/>
              <a:ext cx="148252" cy="120993"/>
            </a:xfrm>
            <a:custGeom>
              <a:rect b="b" l="l" r="r" t="t"/>
              <a:pathLst>
                <a:path extrusionOk="0" h="120993" w="148252">
                  <a:moveTo>
                    <a:pt x="88165" y="5975"/>
                  </a:moveTo>
                  <a:cubicBezTo>
                    <a:pt x="95313" y="15506"/>
                    <a:pt x="95653" y="26398"/>
                    <a:pt x="95313" y="37630"/>
                  </a:cubicBezTo>
                  <a:cubicBezTo>
                    <a:pt x="97014" y="52266"/>
                    <a:pt x="101780" y="63838"/>
                    <a:pt x="119479" y="65200"/>
                  </a:cubicBezTo>
                  <a:cubicBezTo>
                    <a:pt x="125265" y="65540"/>
                    <a:pt x="130711" y="68944"/>
                    <a:pt x="135817" y="72007"/>
                  </a:cubicBezTo>
                  <a:cubicBezTo>
                    <a:pt x="151814" y="81197"/>
                    <a:pt x="152495" y="97194"/>
                    <a:pt x="137178" y="107406"/>
                  </a:cubicBezTo>
                  <a:cubicBezTo>
                    <a:pt x="126627" y="114213"/>
                    <a:pt x="114033" y="117617"/>
                    <a:pt x="101780" y="118978"/>
                  </a:cubicBezTo>
                  <a:cubicBezTo>
                    <a:pt x="74210" y="121701"/>
                    <a:pt x="45959" y="123403"/>
                    <a:pt x="19410" y="112171"/>
                  </a:cubicBezTo>
                  <a:cubicBezTo>
                    <a:pt x="8859" y="107746"/>
                    <a:pt x="350" y="101279"/>
                    <a:pt x="9" y="89026"/>
                  </a:cubicBezTo>
                  <a:cubicBezTo>
                    <a:pt x="-331" y="77793"/>
                    <a:pt x="8859" y="73028"/>
                    <a:pt x="17708" y="69284"/>
                  </a:cubicBezTo>
                  <a:cubicBezTo>
                    <a:pt x="20431" y="68263"/>
                    <a:pt x="23154" y="66902"/>
                    <a:pt x="25877" y="65880"/>
                  </a:cubicBezTo>
                  <a:cubicBezTo>
                    <a:pt x="59574" y="54308"/>
                    <a:pt x="59574" y="54308"/>
                    <a:pt x="59233" y="17888"/>
                  </a:cubicBezTo>
                  <a:cubicBezTo>
                    <a:pt x="59233" y="13804"/>
                    <a:pt x="59233" y="9719"/>
                    <a:pt x="58893" y="5295"/>
                  </a:cubicBezTo>
                  <a:cubicBezTo>
                    <a:pt x="69104" y="-5597"/>
                    <a:pt x="78635" y="3252"/>
                    <a:pt x="88165" y="5975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5" name="Google Shape;35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429" y="2103329"/>
            <a:ext cx="289925" cy="28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5273" y="2152779"/>
            <a:ext cx="289925" cy="2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8"/>
          <p:cNvSpPr txBox="1"/>
          <p:nvPr>
            <p:ph idx="1" type="body"/>
          </p:nvPr>
        </p:nvSpPr>
        <p:spPr>
          <a:xfrm>
            <a:off x="242647" y="559432"/>
            <a:ext cx="867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" sz="3500">
                <a:latin typeface="Helvetica Neue"/>
                <a:ea typeface="Helvetica Neue"/>
                <a:cs typeface="Helvetica Neue"/>
                <a:sym typeface="Helvetica Neue"/>
              </a:rPr>
              <a:t>CUSTOMER ENGAGEMENT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2" name="Google Shape;362;p48"/>
          <p:cNvSpPr/>
          <p:nvPr/>
        </p:nvSpPr>
        <p:spPr>
          <a:xfrm>
            <a:off x="514451" y="3007063"/>
            <a:ext cx="1677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Average Daily Customers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63" name="Google Shape;363;p48" title="Average Daily Custome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40" y="3567476"/>
            <a:ext cx="845723" cy="746312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8"/>
          <p:cNvSpPr/>
          <p:nvPr/>
        </p:nvSpPr>
        <p:spPr>
          <a:xfrm>
            <a:off x="0" y="1685975"/>
            <a:ext cx="9144000" cy="53700"/>
          </a:xfrm>
          <a:prstGeom prst="rect">
            <a:avLst/>
          </a:prstGeom>
          <a:solidFill>
            <a:srgbClr val="F05F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8"/>
          <p:cNvSpPr/>
          <p:nvPr/>
        </p:nvSpPr>
        <p:spPr>
          <a:xfrm>
            <a:off x="2879469" y="2131949"/>
            <a:ext cx="12900" cy="25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8"/>
          <p:cNvSpPr/>
          <p:nvPr/>
        </p:nvSpPr>
        <p:spPr>
          <a:xfrm>
            <a:off x="6068419" y="2131949"/>
            <a:ext cx="12900" cy="25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025" y="2571752"/>
            <a:ext cx="461725" cy="4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8"/>
          <p:cNvSpPr/>
          <p:nvPr/>
        </p:nvSpPr>
        <p:spPr>
          <a:xfrm>
            <a:off x="3490501" y="3058130"/>
            <a:ext cx="19935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Total Orders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69" name="Google Shape;36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6800" y="3387956"/>
            <a:ext cx="1804718" cy="81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29200" y="2582778"/>
            <a:ext cx="461725" cy="4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8"/>
          <p:cNvSpPr/>
          <p:nvPr/>
        </p:nvSpPr>
        <p:spPr>
          <a:xfrm>
            <a:off x="6554724" y="2975332"/>
            <a:ext cx="19935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Total Pizzas Sold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72" name="Google Shape;372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04609" y="3319947"/>
            <a:ext cx="1804725" cy="810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80798" y="2498388"/>
            <a:ext cx="461725" cy="46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9"/>
          <p:cNvSpPr txBox="1"/>
          <p:nvPr>
            <p:ph idx="1" type="body"/>
          </p:nvPr>
        </p:nvSpPr>
        <p:spPr>
          <a:xfrm>
            <a:off x="242647" y="5594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" sz="3500">
                <a:latin typeface="Helvetica Neue"/>
                <a:ea typeface="Helvetica Neue"/>
                <a:cs typeface="Helvetica Neue"/>
                <a:sym typeface="Helvetica Neue"/>
              </a:rPr>
              <a:t>FINANCIAL PERFORMANCE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9" name="Google Shape;379;p49"/>
          <p:cNvSpPr/>
          <p:nvPr/>
        </p:nvSpPr>
        <p:spPr>
          <a:xfrm>
            <a:off x="0" y="1685975"/>
            <a:ext cx="9144000" cy="53700"/>
          </a:xfrm>
          <a:prstGeom prst="rect">
            <a:avLst/>
          </a:prstGeom>
          <a:solidFill>
            <a:srgbClr val="F05F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9"/>
          <p:cNvSpPr/>
          <p:nvPr/>
        </p:nvSpPr>
        <p:spPr>
          <a:xfrm>
            <a:off x="2879469" y="2131949"/>
            <a:ext cx="12900" cy="25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9"/>
          <p:cNvSpPr/>
          <p:nvPr/>
        </p:nvSpPr>
        <p:spPr>
          <a:xfrm>
            <a:off x="6068419" y="2131949"/>
            <a:ext cx="12900" cy="25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9"/>
          <p:cNvSpPr/>
          <p:nvPr/>
        </p:nvSpPr>
        <p:spPr>
          <a:xfrm>
            <a:off x="3526100" y="2860225"/>
            <a:ext cx="19935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Average Order Value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83" name="Google Shape;38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424" y="3526901"/>
            <a:ext cx="1662263" cy="7463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9"/>
          <p:cNvSpPr/>
          <p:nvPr/>
        </p:nvSpPr>
        <p:spPr>
          <a:xfrm>
            <a:off x="6604049" y="2827975"/>
            <a:ext cx="19935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Average Cost per Pizza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85" name="Google Shape;38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049" y="3489850"/>
            <a:ext cx="1804725" cy="8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92190" y="2425201"/>
            <a:ext cx="461725" cy="461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80249" y="2425203"/>
            <a:ext cx="461725" cy="4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9"/>
          <p:cNvSpPr/>
          <p:nvPr/>
        </p:nvSpPr>
        <p:spPr>
          <a:xfrm>
            <a:off x="326075" y="2844404"/>
            <a:ext cx="19935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Total Revenue 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for 2015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89" name="Google Shape;389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525" y="3541525"/>
            <a:ext cx="2204200" cy="875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3090" y="2387350"/>
            <a:ext cx="461725" cy="46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/>
          <p:nvPr>
            <p:ph idx="1" type="body"/>
          </p:nvPr>
        </p:nvSpPr>
        <p:spPr>
          <a:xfrm>
            <a:off x="242647" y="5594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" sz="3500">
                <a:latin typeface="Helvetica Neue"/>
                <a:ea typeface="Helvetica Neue"/>
                <a:cs typeface="Helvetica Neue"/>
                <a:sym typeface="Helvetica Neue"/>
              </a:rPr>
              <a:t>ORDER DYNAMICS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6" name="Google Shape;396;p50"/>
          <p:cNvSpPr/>
          <p:nvPr/>
        </p:nvSpPr>
        <p:spPr>
          <a:xfrm>
            <a:off x="0" y="1685975"/>
            <a:ext cx="9144000" cy="53700"/>
          </a:xfrm>
          <a:prstGeom prst="rect">
            <a:avLst/>
          </a:prstGeom>
          <a:solidFill>
            <a:srgbClr val="F05F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0"/>
          <p:cNvSpPr/>
          <p:nvPr/>
        </p:nvSpPr>
        <p:spPr>
          <a:xfrm>
            <a:off x="4544419" y="2131949"/>
            <a:ext cx="12900" cy="25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0"/>
          <p:cNvSpPr/>
          <p:nvPr/>
        </p:nvSpPr>
        <p:spPr>
          <a:xfrm>
            <a:off x="1912200" y="2904625"/>
            <a:ext cx="19935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Average Pizzas Per Order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99" name="Google Shape;39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011" y="3388262"/>
            <a:ext cx="888920" cy="9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8400" y="2469603"/>
            <a:ext cx="461725" cy="4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0"/>
          <p:cNvSpPr/>
          <p:nvPr/>
        </p:nvSpPr>
        <p:spPr>
          <a:xfrm>
            <a:off x="5317572" y="2806516"/>
            <a:ext cx="19935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Menu 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Varieties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02" name="Google Shape;40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6044" y="3373625"/>
            <a:ext cx="1011345" cy="81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1174" y="2371189"/>
            <a:ext cx="461725" cy="4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1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" sz="3500">
                <a:latin typeface="Helvetica Neue"/>
                <a:ea typeface="Helvetica Neue"/>
                <a:cs typeface="Helvetica Neue"/>
                <a:sym typeface="Helvetica Neue"/>
              </a:rPr>
              <a:t>FUTURE OPTIMIZATIONS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9" name="Google Shape;409;p51"/>
          <p:cNvSpPr/>
          <p:nvPr/>
        </p:nvSpPr>
        <p:spPr>
          <a:xfrm>
            <a:off x="2017603" y="1727228"/>
            <a:ext cx="19935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Use points for discounts</a:t>
            </a:r>
            <a:endParaRPr sz="16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410" name="Google Shape;410;p51"/>
          <p:cNvSpPr/>
          <p:nvPr/>
        </p:nvSpPr>
        <p:spPr>
          <a:xfrm>
            <a:off x="2017603" y="2738828"/>
            <a:ext cx="19935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Shorten Sunday hours, B1G1 sales</a:t>
            </a:r>
            <a:endParaRPr sz="16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11" name="Google Shape;411;p51"/>
          <p:cNvSpPr/>
          <p:nvPr/>
        </p:nvSpPr>
        <p:spPr>
          <a:xfrm>
            <a:off x="2017603" y="3750416"/>
            <a:ext cx="19935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Customer-designed pizzas</a:t>
            </a:r>
            <a:endParaRPr sz="16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12" name="Google Shape;412;p51"/>
          <p:cNvSpPr/>
          <p:nvPr/>
        </p:nvSpPr>
        <p:spPr>
          <a:xfrm>
            <a:off x="5452228" y="1727228"/>
            <a:ext cx="19935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Halloween-themed October</a:t>
            </a:r>
            <a:endParaRPr sz="16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13" name="Google Shape;413;p51"/>
          <p:cNvSpPr/>
          <p:nvPr/>
        </p:nvSpPr>
        <p:spPr>
          <a:xfrm>
            <a:off x="5452228" y="3750416"/>
            <a:ext cx="19935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Half-and-half pizza option</a:t>
            </a:r>
            <a:endParaRPr sz="16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414" name="Google Shape;414;p51"/>
          <p:cNvGrpSpPr/>
          <p:nvPr/>
        </p:nvGrpSpPr>
        <p:grpSpPr>
          <a:xfrm>
            <a:off x="4855200" y="2803827"/>
            <a:ext cx="2590528" cy="580673"/>
            <a:chOff x="4855200" y="2803827"/>
            <a:chExt cx="2590528" cy="580673"/>
          </a:xfrm>
        </p:grpSpPr>
        <p:sp>
          <p:nvSpPr>
            <p:cNvPr id="415" name="Google Shape;415;p51"/>
            <p:cNvSpPr/>
            <p:nvPr/>
          </p:nvSpPr>
          <p:spPr>
            <a:xfrm>
              <a:off x="5452228" y="2803827"/>
              <a:ext cx="1993500" cy="48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Year-end customer feedback</a:t>
              </a:r>
              <a:endParaRPr sz="1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pic>
          <p:nvPicPr>
            <p:cNvPr id="416" name="Google Shape;416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55200" y="2841200"/>
              <a:ext cx="543300" cy="5433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7" name="Google Shape;41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200" y="1727232"/>
            <a:ext cx="539496" cy="539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5200" y="3814907"/>
            <a:ext cx="539496" cy="539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8100" y="1790607"/>
            <a:ext cx="539496" cy="539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78100" y="3814900"/>
            <a:ext cx="539496" cy="539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78100" y="2824413"/>
            <a:ext cx="539496" cy="539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2"/>
          <p:cNvSpPr txBox="1"/>
          <p:nvPr/>
        </p:nvSpPr>
        <p:spPr>
          <a:xfrm>
            <a:off x="0" y="2109267"/>
            <a:ext cx="9144000" cy="7617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52"/>
          <p:cNvSpPr txBox="1"/>
          <p:nvPr/>
        </p:nvSpPr>
        <p:spPr>
          <a:xfrm>
            <a:off x="-12" y="4596165"/>
            <a:ext cx="9144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Author: Karen Judelyn Fernandes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 txBox="1"/>
          <p:nvPr/>
        </p:nvSpPr>
        <p:spPr>
          <a:xfrm>
            <a:off x="5100740" y="611232"/>
            <a:ext cx="3709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81000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Objective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7"/>
          <p:cNvSpPr txBox="1"/>
          <p:nvPr/>
        </p:nvSpPr>
        <p:spPr>
          <a:xfrm>
            <a:off x="3980828" y="380382"/>
            <a:ext cx="1148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5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7"/>
          <p:cNvSpPr txBox="1"/>
          <p:nvPr/>
        </p:nvSpPr>
        <p:spPr>
          <a:xfrm>
            <a:off x="5100740" y="1733930"/>
            <a:ext cx="3709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81000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Key Findings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7"/>
          <p:cNvSpPr txBox="1"/>
          <p:nvPr/>
        </p:nvSpPr>
        <p:spPr>
          <a:xfrm>
            <a:off x="3980828" y="1503080"/>
            <a:ext cx="1148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81000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5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7"/>
          <p:cNvSpPr txBox="1"/>
          <p:nvPr/>
        </p:nvSpPr>
        <p:spPr>
          <a:xfrm>
            <a:off x="5100740" y="2856629"/>
            <a:ext cx="3709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81000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Future Optimization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7"/>
          <p:cNvSpPr txBox="1"/>
          <p:nvPr/>
        </p:nvSpPr>
        <p:spPr>
          <a:xfrm>
            <a:off x="3980828" y="2625779"/>
            <a:ext cx="1148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5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7"/>
          <p:cNvSpPr txBox="1"/>
          <p:nvPr/>
        </p:nvSpPr>
        <p:spPr>
          <a:xfrm>
            <a:off x="-48150" y="3564550"/>
            <a:ext cx="38565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SESSION BLUEPRINT</a:t>
            </a:r>
            <a:endParaRPr sz="3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/>
          <p:nvPr/>
        </p:nvSpPr>
        <p:spPr>
          <a:xfrm>
            <a:off x="3316468" y="1779999"/>
            <a:ext cx="2661300" cy="2661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8"/>
          <p:cNvSpPr txBox="1"/>
          <p:nvPr>
            <p:ph idx="1" type="body"/>
          </p:nvPr>
        </p:nvSpPr>
        <p:spPr>
          <a:xfrm>
            <a:off x="242647" y="254632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" sz="3500"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64" name="Google Shape;164;p38"/>
          <p:cNvGrpSpPr/>
          <p:nvPr/>
        </p:nvGrpSpPr>
        <p:grpSpPr>
          <a:xfrm>
            <a:off x="4667520" y="860311"/>
            <a:ext cx="4381861" cy="4285446"/>
            <a:chOff x="7602888" y="3079795"/>
            <a:chExt cx="3520981" cy="3443508"/>
          </a:xfrm>
        </p:grpSpPr>
        <p:sp>
          <p:nvSpPr>
            <p:cNvPr id="165" name="Google Shape;165;p38"/>
            <p:cNvSpPr/>
            <p:nvPr/>
          </p:nvSpPr>
          <p:spPr>
            <a:xfrm>
              <a:off x="8236029" y="3960678"/>
              <a:ext cx="2887840" cy="2556892"/>
            </a:xfrm>
            <a:custGeom>
              <a:rect b="b" l="l" r="r" t="t"/>
              <a:pathLst>
                <a:path extrusionOk="0" h="2556892" w="2887840">
                  <a:moveTo>
                    <a:pt x="2501286" y="1100528"/>
                  </a:moveTo>
                  <a:cubicBezTo>
                    <a:pt x="2503585" y="1125353"/>
                    <a:pt x="2496229" y="1152936"/>
                    <a:pt x="2492092" y="1180518"/>
                  </a:cubicBezTo>
                  <a:cubicBezTo>
                    <a:pt x="2483894" y="1219593"/>
                    <a:pt x="2453016" y="1315367"/>
                    <a:pt x="2452097" y="1334981"/>
                  </a:cubicBezTo>
                  <a:cubicBezTo>
                    <a:pt x="2457767" y="1345478"/>
                    <a:pt x="2517146" y="1277824"/>
                    <a:pt x="2526110" y="1243499"/>
                  </a:cubicBezTo>
                  <a:cubicBezTo>
                    <a:pt x="2521513" y="1204883"/>
                    <a:pt x="2511860" y="1167187"/>
                    <a:pt x="2505883" y="1129031"/>
                  </a:cubicBezTo>
                  <a:cubicBezTo>
                    <a:pt x="2504044" y="1118917"/>
                    <a:pt x="2502665" y="1108803"/>
                    <a:pt x="2501286" y="1100528"/>
                  </a:cubicBezTo>
                  <a:close/>
                  <a:moveTo>
                    <a:pt x="2086941" y="0"/>
                  </a:moveTo>
                  <a:cubicBezTo>
                    <a:pt x="2112225" y="34478"/>
                    <a:pt x="2120647" y="62502"/>
                    <a:pt x="2145931" y="92843"/>
                  </a:cubicBezTo>
                  <a:cubicBezTo>
                    <a:pt x="2145858" y="93819"/>
                    <a:pt x="2145784" y="94796"/>
                    <a:pt x="2145711" y="95772"/>
                  </a:cubicBezTo>
                  <a:lnTo>
                    <a:pt x="2342226" y="146169"/>
                  </a:lnTo>
                  <a:cubicBezTo>
                    <a:pt x="2401299" y="164557"/>
                    <a:pt x="2455315" y="186164"/>
                    <a:pt x="2509101" y="214666"/>
                  </a:cubicBezTo>
                  <a:cubicBezTo>
                    <a:pt x="2551854" y="237192"/>
                    <a:pt x="2590470" y="264774"/>
                    <a:pt x="2625868" y="296494"/>
                  </a:cubicBezTo>
                  <a:cubicBezTo>
                    <a:pt x="2652991" y="320399"/>
                    <a:pt x="2673678" y="350740"/>
                    <a:pt x="2692066" y="382460"/>
                  </a:cubicBezTo>
                  <a:cubicBezTo>
                    <a:pt x="2706317" y="407285"/>
                    <a:pt x="2719649" y="432569"/>
                    <a:pt x="2730222" y="459692"/>
                  </a:cubicBezTo>
                  <a:cubicBezTo>
                    <a:pt x="2743094" y="492791"/>
                    <a:pt x="2751829" y="527269"/>
                    <a:pt x="2761023" y="561747"/>
                  </a:cubicBezTo>
                  <a:cubicBezTo>
                    <a:pt x="2770217" y="596226"/>
                    <a:pt x="2777572" y="631164"/>
                    <a:pt x="2784008" y="666102"/>
                  </a:cubicBezTo>
                  <a:cubicBezTo>
                    <a:pt x="2795347" y="728853"/>
                    <a:pt x="2817721" y="862246"/>
                    <a:pt x="2829060" y="938251"/>
                  </a:cubicBezTo>
                  <a:cubicBezTo>
                    <a:pt x="2844997" y="1053102"/>
                    <a:pt x="2870127" y="1274146"/>
                    <a:pt x="2879628" y="1355208"/>
                  </a:cubicBezTo>
                  <a:cubicBezTo>
                    <a:pt x="2881467" y="1378194"/>
                    <a:pt x="2884225" y="1401179"/>
                    <a:pt x="2886064" y="1424625"/>
                  </a:cubicBezTo>
                  <a:cubicBezTo>
                    <a:pt x="2886983" y="1435658"/>
                    <a:pt x="2893905" y="1425846"/>
                    <a:pt x="2872273" y="1444852"/>
                  </a:cubicBezTo>
                  <a:cubicBezTo>
                    <a:pt x="2792625" y="1514831"/>
                    <a:pt x="2558423" y="1615120"/>
                    <a:pt x="2447500" y="1641608"/>
                  </a:cubicBezTo>
                  <a:cubicBezTo>
                    <a:pt x="2444282" y="1688958"/>
                    <a:pt x="2445201" y="1736308"/>
                    <a:pt x="2446581" y="1783659"/>
                  </a:cubicBezTo>
                  <a:cubicBezTo>
                    <a:pt x="2449339" y="1898127"/>
                    <a:pt x="2449799" y="2013054"/>
                    <a:pt x="2451178" y="2127522"/>
                  </a:cubicBezTo>
                  <a:cubicBezTo>
                    <a:pt x="2453017" y="2270492"/>
                    <a:pt x="2455315" y="2413922"/>
                    <a:pt x="2457614" y="2556892"/>
                  </a:cubicBezTo>
                  <a:lnTo>
                    <a:pt x="1261906" y="2556892"/>
                  </a:lnTo>
                  <a:cubicBezTo>
                    <a:pt x="1266043" y="2470926"/>
                    <a:pt x="1274318" y="2385420"/>
                    <a:pt x="1281674" y="2299914"/>
                  </a:cubicBezTo>
                  <a:cubicBezTo>
                    <a:pt x="1287650" y="2227739"/>
                    <a:pt x="1298223" y="2155565"/>
                    <a:pt x="1306498" y="2083390"/>
                  </a:cubicBezTo>
                  <a:cubicBezTo>
                    <a:pt x="1312474" y="2030983"/>
                    <a:pt x="1321668" y="1979036"/>
                    <a:pt x="1330403" y="1927088"/>
                  </a:cubicBezTo>
                  <a:cubicBezTo>
                    <a:pt x="1341896" y="1857212"/>
                    <a:pt x="1354308" y="1787336"/>
                    <a:pt x="1372696" y="1718839"/>
                  </a:cubicBezTo>
                  <a:cubicBezTo>
                    <a:pt x="1381891" y="1685281"/>
                    <a:pt x="1394762" y="1652181"/>
                    <a:pt x="1406255" y="1619082"/>
                  </a:cubicBezTo>
                  <a:cubicBezTo>
                    <a:pt x="1409473" y="1609888"/>
                    <a:pt x="1413151" y="1600694"/>
                    <a:pt x="1413611" y="1591040"/>
                  </a:cubicBezTo>
                  <a:cubicBezTo>
                    <a:pt x="1399130" y="1523309"/>
                    <a:pt x="1338908" y="1293377"/>
                    <a:pt x="1319370" y="1212698"/>
                  </a:cubicBezTo>
                  <a:cubicBezTo>
                    <a:pt x="1298377" y="1128648"/>
                    <a:pt x="1309837" y="1152574"/>
                    <a:pt x="1287650" y="1086737"/>
                  </a:cubicBezTo>
                  <a:cubicBezTo>
                    <a:pt x="1255470" y="1108343"/>
                    <a:pt x="1180690" y="1272383"/>
                    <a:pt x="1126291" y="1342336"/>
                  </a:cubicBezTo>
                  <a:cubicBezTo>
                    <a:pt x="1071892" y="1412289"/>
                    <a:pt x="1021477" y="1457494"/>
                    <a:pt x="961255" y="1506453"/>
                  </a:cubicBezTo>
                  <a:cubicBezTo>
                    <a:pt x="901033" y="1555412"/>
                    <a:pt x="842880" y="1594947"/>
                    <a:pt x="764959" y="1636091"/>
                  </a:cubicBezTo>
                  <a:cubicBezTo>
                    <a:pt x="687038" y="1677235"/>
                    <a:pt x="575941" y="1727421"/>
                    <a:pt x="493729" y="1753318"/>
                  </a:cubicBezTo>
                  <a:cubicBezTo>
                    <a:pt x="411517" y="1779215"/>
                    <a:pt x="340517" y="1788699"/>
                    <a:pt x="271689" y="1791474"/>
                  </a:cubicBezTo>
                  <a:cubicBezTo>
                    <a:pt x="193046" y="1794645"/>
                    <a:pt x="184572" y="1800678"/>
                    <a:pt x="81829" y="1787336"/>
                  </a:cubicBezTo>
                  <a:cubicBezTo>
                    <a:pt x="64513" y="1751862"/>
                    <a:pt x="5747" y="1627356"/>
                    <a:pt x="0" y="1591499"/>
                  </a:cubicBezTo>
                  <a:cubicBezTo>
                    <a:pt x="12412" y="1576329"/>
                    <a:pt x="31260" y="1577249"/>
                    <a:pt x="47350" y="1572192"/>
                  </a:cubicBezTo>
                  <a:cubicBezTo>
                    <a:pt x="134695" y="1545069"/>
                    <a:pt x="222040" y="1518865"/>
                    <a:pt x="307087" y="1484387"/>
                  </a:cubicBezTo>
                  <a:cubicBezTo>
                    <a:pt x="368688" y="1462091"/>
                    <a:pt x="372213" y="1460865"/>
                    <a:pt x="416958" y="1438416"/>
                  </a:cubicBezTo>
                  <a:cubicBezTo>
                    <a:pt x="461703" y="1415967"/>
                    <a:pt x="524530" y="1382331"/>
                    <a:pt x="575558" y="1349692"/>
                  </a:cubicBezTo>
                  <a:cubicBezTo>
                    <a:pt x="645434" y="1305100"/>
                    <a:pt x="714391" y="1259588"/>
                    <a:pt x="782428" y="1212698"/>
                  </a:cubicBezTo>
                  <a:cubicBezTo>
                    <a:pt x="807252" y="1195689"/>
                    <a:pt x="820584" y="1172703"/>
                    <a:pt x="834835" y="1149718"/>
                  </a:cubicBezTo>
                  <a:cubicBezTo>
                    <a:pt x="871535" y="1085895"/>
                    <a:pt x="950988" y="944304"/>
                    <a:pt x="1002629" y="829759"/>
                  </a:cubicBezTo>
                  <a:cubicBezTo>
                    <a:pt x="1054270" y="715214"/>
                    <a:pt x="1113100" y="581094"/>
                    <a:pt x="1144680" y="462450"/>
                  </a:cubicBezTo>
                  <a:cubicBezTo>
                    <a:pt x="1158471" y="405906"/>
                    <a:pt x="1188812" y="361773"/>
                    <a:pt x="1237082" y="327755"/>
                  </a:cubicBezTo>
                  <a:cubicBezTo>
                    <a:pt x="1287190" y="292357"/>
                    <a:pt x="1343734" y="271210"/>
                    <a:pt x="1397521" y="243628"/>
                  </a:cubicBezTo>
                  <a:cubicBezTo>
                    <a:pt x="1444411" y="219263"/>
                    <a:pt x="1493140" y="198576"/>
                    <a:pt x="1537732" y="170074"/>
                  </a:cubicBezTo>
                  <a:cubicBezTo>
                    <a:pt x="1557040" y="157662"/>
                    <a:pt x="1576808" y="145709"/>
                    <a:pt x="1592898" y="129160"/>
                  </a:cubicBezTo>
                  <a:cubicBezTo>
                    <a:pt x="1617153" y="106774"/>
                    <a:pt x="1662455" y="64053"/>
                    <a:pt x="1683262" y="35759"/>
                  </a:cubicBezTo>
                  <a:cubicBezTo>
                    <a:pt x="1706567" y="67425"/>
                    <a:pt x="1739589" y="109380"/>
                    <a:pt x="1777702" y="139274"/>
                  </a:cubicBezTo>
                  <a:cubicBezTo>
                    <a:pt x="1815815" y="169168"/>
                    <a:pt x="1865507" y="193060"/>
                    <a:pt x="1911938" y="215126"/>
                  </a:cubicBezTo>
                  <a:lnTo>
                    <a:pt x="1955706" y="233819"/>
                  </a:lnTo>
                  <a:lnTo>
                    <a:pt x="2019050" y="186624"/>
                  </a:lnTo>
                  <a:cubicBezTo>
                    <a:pt x="2045714" y="159501"/>
                    <a:pt x="2065021" y="127321"/>
                    <a:pt x="2082031" y="93762"/>
                  </a:cubicBezTo>
                  <a:cubicBezTo>
                    <a:pt x="2092758" y="60893"/>
                    <a:pt x="2076291" y="153"/>
                    <a:pt x="2086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8"/>
            <p:cNvSpPr/>
            <p:nvPr/>
          </p:nvSpPr>
          <p:spPr>
            <a:xfrm>
              <a:off x="9497016" y="4025235"/>
              <a:ext cx="1206042" cy="2498068"/>
            </a:xfrm>
            <a:custGeom>
              <a:rect b="b" l="l" r="r" t="t"/>
              <a:pathLst>
                <a:path extrusionOk="0" h="2498068" w="1206042">
                  <a:moveTo>
                    <a:pt x="883564" y="35398"/>
                  </a:moveTo>
                  <a:cubicBezTo>
                    <a:pt x="901585" y="18390"/>
                    <a:pt x="915124" y="31617"/>
                    <a:pt x="933172" y="46811"/>
                  </a:cubicBezTo>
                  <a:cubicBezTo>
                    <a:pt x="972236" y="79698"/>
                    <a:pt x="1009824" y="174831"/>
                    <a:pt x="1051818" y="291457"/>
                  </a:cubicBezTo>
                  <a:cubicBezTo>
                    <a:pt x="1093812" y="408083"/>
                    <a:pt x="1161229" y="588889"/>
                    <a:pt x="1185134" y="746570"/>
                  </a:cubicBezTo>
                  <a:cubicBezTo>
                    <a:pt x="1204902" y="876209"/>
                    <a:pt x="1207660" y="1006766"/>
                    <a:pt x="1205361" y="1137324"/>
                  </a:cubicBezTo>
                  <a:cubicBezTo>
                    <a:pt x="1187949" y="1381624"/>
                    <a:pt x="1189042" y="1427404"/>
                    <a:pt x="1185594" y="1582784"/>
                  </a:cubicBezTo>
                  <a:cubicBezTo>
                    <a:pt x="1182376" y="1630134"/>
                    <a:pt x="1183755" y="1677484"/>
                    <a:pt x="1184675" y="1724835"/>
                  </a:cubicBezTo>
                  <a:cubicBezTo>
                    <a:pt x="1186361" y="1877382"/>
                    <a:pt x="1220767" y="2284252"/>
                    <a:pt x="1195708" y="2498068"/>
                  </a:cubicBezTo>
                  <a:lnTo>
                    <a:pt x="0" y="2498068"/>
                  </a:lnTo>
                  <a:cubicBezTo>
                    <a:pt x="3678" y="2412102"/>
                    <a:pt x="12412" y="2326596"/>
                    <a:pt x="19768" y="2241090"/>
                  </a:cubicBezTo>
                  <a:cubicBezTo>
                    <a:pt x="25744" y="2168455"/>
                    <a:pt x="36317" y="2096741"/>
                    <a:pt x="44592" y="2024566"/>
                  </a:cubicBezTo>
                  <a:cubicBezTo>
                    <a:pt x="50568" y="1972159"/>
                    <a:pt x="59762" y="1920212"/>
                    <a:pt x="68497" y="1868264"/>
                  </a:cubicBezTo>
                  <a:cubicBezTo>
                    <a:pt x="79990" y="1798388"/>
                    <a:pt x="92402" y="1728512"/>
                    <a:pt x="110790" y="1660015"/>
                  </a:cubicBezTo>
                  <a:cubicBezTo>
                    <a:pt x="119985" y="1625997"/>
                    <a:pt x="132856" y="1593357"/>
                    <a:pt x="144349" y="1560258"/>
                  </a:cubicBezTo>
                  <a:cubicBezTo>
                    <a:pt x="163350" y="1488773"/>
                    <a:pt x="204648" y="1334540"/>
                    <a:pt x="224799" y="1231105"/>
                  </a:cubicBezTo>
                  <a:cubicBezTo>
                    <a:pt x="248474" y="1097406"/>
                    <a:pt x="270310" y="898121"/>
                    <a:pt x="286400" y="758063"/>
                  </a:cubicBezTo>
                  <a:cubicBezTo>
                    <a:pt x="295747" y="666581"/>
                    <a:pt x="314289" y="496411"/>
                    <a:pt x="321338" y="390754"/>
                  </a:cubicBezTo>
                  <a:cubicBezTo>
                    <a:pt x="324556" y="323636"/>
                    <a:pt x="326931" y="177525"/>
                    <a:pt x="328693" y="124122"/>
                  </a:cubicBezTo>
                  <a:cubicBezTo>
                    <a:pt x="327774" y="106193"/>
                    <a:pt x="324096" y="87805"/>
                    <a:pt x="331911" y="70336"/>
                  </a:cubicBezTo>
                  <a:cubicBezTo>
                    <a:pt x="355816" y="48729"/>
                    <a:pt x="377423" y="25284"/>
                    <a:pt x="397650" y="0"/>
                  </a:cubicBezTo>
                  <a:cubicBezTo>
                    <a:pt x="411518" y="30877"/>
                    <a:pt x="410982" y="161129"/>
                    <a:pt x="415119" y="255599"/>
                  </a:cubicBezTo>
                  <a:cubicBezTo>
                    <a:pt x="419639" y="366313"/>
                    <a:pt x="426063" y="592895"/>
                    <a:pt x="424773" y="664282"/>
                  </a:cubicBezTo>
                  <a:cubicBezTo>
                    <a:pt x="424298" y="690566"/>
                    <a:pt x="423521" y="683437"/>
                    <a:pt x="442242" y="683130"/>
                  </a:cubicBezTo>
                  <a:cubicBezTo>
                    <a:pt x="545894" y="681430"/>
                    <a:pt x="943136" y="662213"/>
                    <a:pt x="1046761" y="662443"/>
                  </a:cubicBezTo>
                  <a:cubicBezTo>
                    <a:pt x="1075168" y="662506"/>
                    <a:pt x="1068828" y="660145"/>
                    <a:pt x="1062392" y="638538"/>
                  </a:cubicBezTo>
                  <a:cubicBezTo>
                    <a:pt x="1015206" y="306680"/>
                    <a:pt x="908015" y="134852"/>
                    <a:pt x="883564" y="35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8"/>
            <p:cNvSpPr/>
            <p:nvPr/>
          </p:nvSpPr>
          <p:spPr>
            <a:xfrm>
              <a:off x="9764769" y="3251604"/>
              <a:ext cx="621373" cy="950116"/>
            </a:xfrm>
            <a:custGeom>
              <a:rect b="b" l="l" r="r" t="t"/>
              <a:pathLst>
                <a:path extrusionOk="0" h="950116" w="621373">
                  <a:moveTo>
                    <a:pt x="564782" y="229578"/>
                  </a:moveTo>
                  <a:cubicBezTo>
                    <a:pt x="572137" y="222682"/>
                    <a:pt x="578573" y="212109"/>
                    <a:pt x="590526" y="217166"/>
                  </a:cubicBezTo>
                  <a:cubicBezTo>
                    <a:pt x="602018" y="222222"/>
                    <a:pt x="606616" y="232796"/>
                    <a:pt x="610294" y="246127"/>
                  </a:cubicBezTo>
                  <a:cubicBezTo>
                    <a:pt x="617189" y="271412"/>
                    <a:pt x="620867" y="297155"/>
                    <a:pt x="621326" y="321980"/>
                  </a:cubicBezTo>
                  <a:cubicBezTo>
                    <a:pt x="621786" y="357377"/>
                    <a:pt x="619028" y="393695"/>
                    <a:pt x="608914" y="428173"/>
                  </a:cubicBezTo>
                  <a:cubicBezTo>
                    <a:pt x="605696" y="438746"/>
                    <a:pt x="592058" y="438057"/>
                    <a:pt x="586388" y="448400"/>
                  </a:cubicBezTo>
                  <a:cubicBezTo>
                    <a:pt x="580718" y="458743"/>
                    <a:pt x="579187" y="466099"/>
                    <a:pt x="574896" y="490234"/>
                  </a:cubicBezTo>
                  <a:cubicBezTo>
                    <a:pt x="575355" y="525172"/>
                    <a:pt x="580908" y="549665"/>
                    <a:pt x="560645" y="593209"/>
                  </a:cubicBezTo>
                  <a:cubicBezTo>
                    <a:pt x="558806" y="602863"/>
                    <a:pt x="548233" y="608839"/>
                    <a:pt x="545015" y="618953"/>
                  </a:cubicBezTo>
                  <a:cubicBezTo>
                    <a:pt x="532357" y="658254"/>
                    <a:pt x="554445" y="697432"/>
                    <a:pt x="556130" y="728999"/>
                  </a:cubicBezTo>
                  <a:cubicBezTo>
                    <a:pt x="568083" y="747847"/>
                    <a:pt x="563863" y="790425"/>
                    <a:pt x="555128" y="808354"/>
                  </a:cubicBezTo>
                  <a:cubicBezTo>
                    <a:pt x="530763" y="859382"/>
                    <a:pt x="519094" y="899670"/>
                    <a:pt x="465603" y="935693"/>
                  </a:cubicBezTo>
                  <a:cubicBezTo>
                    <a:pt x="444533" y="958755"/>
                    <a:pt x="412781" y="947416"/>
                    <a:pt x="402514" y="946727"/>
                  </a:cubicBezTo>
                  <a:cubicBezTo>
                    <a:pt x="369798" y="933778"/>
                    <a:pt x="293554" y="889799"/>
                    <a:pt x="252638" y="858002"/>
                  </a:cubicBezTo>
                  <a:cubicBezTo>
                    <a:pt x="211722" y="826205"/>
                    <a:pt x="176403" y="788969"/>
                    <a:pt x="157019" y="755947"/>
                  </a:cubicBezTo>
                  <a:cubicBezTo>
                    <a:pt x="145526" y="725146"/>
                    <a:pt x="156559" y="688829"/>
                    <a:pt x="136332" y="659867"/>
                  </a:cubicBezTo>
                  <a:cubicBezTo>
                    <a:pt x="113346" y="626768"/>
                    <a:pt x="103232" y="589531"/>
                    <a:pt x="94958" y="550916"/>
                  </a:cubicBezTo>
                  <a:cubicBezTo>
                    <a:pt x="93119" y="542181"/>
                    <a:pt x="87602" y="536665"/>
                    <a:pt x="78408" y="537124"/>
                  </a:cubicBezTo>
                  <a:cubicBezTo>
                    <a:pt x="65996" y="537584"/>
                    <a:pt x="60939" y="529769"/>
                    <a:pt x="53124" y="521494"/>
                  </a:cubicBezTo>
                  <a:cubicBezTo>
                    <a:pt x="27840" y="496210"/>
                    <a:pt x="25541" y="460812"/>
                    <a:pt x="8992" y="431391"/>
                  </a:cubicBezTo>
                  <a:cubicBezTo>
                    <a:pt x="411" y="407486"/>
                    <a:pt x="-1888" y="395993"/>
                    <a:pt x="1636" y="378064"/>
                  </a:cubicBezTo>
                  <a:cubicBezTo>
                    <a:pt x="-5719" y="362434"/>
                    <a:pt x="13129" y="329335"/>
                    <a:pt x="30138" y="323819"/>
                  </a:cubicBezTo>
                  <a:cubicBezTo>
                    <a:pt x="52205" y="330254"/>
                    <a:pt x="50825" y="351401"/>
                    <a:pt x="56802" y="363813"/>
                  </a:cubicBezTo>
                  <a:cubicBezTo>
                    <a:pt x="54963" y="295316"/>
                    <a:pt x="42551" y="223602"/>
                    <a:pt x="54043" y="150967"/>
                  </a:cubicBezTo>
                  <a:cubicBezTo>
                    <a:pt x="63238" y="93963"/>
                    <a:pt x="82545" y="75575"/>
                    <a:pt x="139550" y="82470"/>
                  </a:cubicBezTo>
                  <a:cubicBezTo>
                    <a:pt x="185980" y="88447"/>
                    <a:pt x="226895" y="75575"/>
                    <a:pt x="266430" y="52130"/>
                  </a:cubicBezTo>
                  <a:cubicBezTo>
                    <a:pt x="296771" y="34201"/>
                    <a:pt x="326652" y="15353"/>
                    <a:pt x="360670" y="4320"/>
                  </a:cubicBezTo>
                  <a:cubicBezTo>
                    <a:pt x="391011" y="-5334"/>
                    <a:pt x="416755" y="1561"/>
                    <a:pt x="440201" y="21329"/>
                  </a:cubicBezTo>
                  <a:cubicBezTo>
                    <a:pt x="462267" y="40177"/>
                    <a:pt x="477897" y="64082"/>
                    <a:pt x="490309" y="89826"/>
                  </a:cubicBezTo>
                  <a:cubicBezTo>
                    <a:pt x="516053" y="144072"/>
                    <a:pt x="536280" y="200156"/>
                    <a:pt x="549612" y="258540"/>
                  </a:cubicBezTo>
                  <a:cubicBezTo>
                    <a:pt x="553289" y="250265"/>
                    <a:pt x="551450" y="236014"/>
                    <a:pt x="564782" y="229578"/>
                  </a:cubicBezTo>
                  <a:close/>
                </a:path>
              </a:pathLst>
            </a:custGeom>
            <a:solidFill>
              <a:srgbClr val="FDD3A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8"/>
            <p:cNvSpPr/>
            <p:nvPr/>
          </p:nvSpPr>
          <p:spPr>
            <a:xfrm>
              <a:off x="7602888" y="5488731"/>
              <a:ext cx="707619" cy="322803"/>
            </a:xfrm>
            <a:custGeom>
              <a:rect b="b" l="l" r="r" t="t"/>
              <a:pathLst>
                <a:path extrusionOk="0" h="322803" w="707619">
                  <a:moveTo>
                    <a:pt x="633141" y="62528"/>
                  </a:moveTo>
                  <a:cubicBezTo>
                    <a:pt x="653215" y="95321"/>
                    <a:pt x="708227" y="212317"/>
                    <a:pt x="707614" y="245493"/>
                  </a:cubicBezTo>
                  <a:cubicBezTo>
                    <a:pt x="700412" y="263115"/>
                    <a:pt x="655668" y="254841"/>
                    <a:pt x="629464" y="261583"/>
                  </a:cubicBezTo>
                  <a:cubicBezTo>
                    <a:pt x="598203" y="253768"/>
                    <a:pt x="576137" y="275834"/>
                    <a:pt x="550393" y="285947"/>
                  </a:cubicBezTo>
                  <a:cubicBezTo>
                    <a:pt x="511778" y="301118"/>
                    <a:pt x="472242" y="311231"/>
                    <a:pt x="430409" y="317208"/>
                  </a:cubicBezTo>
                  <a:cubicBezTo>
                    <a:pt x="385357" y="323644"/>
                    <a:pt x="340765" y="321345"/>
                    <a:pt x="296173" y="322724"/>
                  </a:cubicBezTo>
                  <a:cubicBezTo>
                    <a:pt x="267212" y="323644"/>
                    <a:pt x="239169" y="316288"/>
                    <a:pt x="210207" y="313990"/>
                  </a:cubicBezTo>
                  <a:cubicBezTo>
                    <a:pt x="160099" y="309852"/>
                    <a:pt x="111370" y="295601"/>
                    <a:pt x="63560" y="280431"/>
                  </a:cubicBezTo>
                  <a:cubicBezTo>
                    <a:pt x="43792" y="273995"/>
                    <a:pt x="25863" y="260203"/>
                    <a:pt x="7935" y="248711"/>
                  </a:cubicBezTo>
                  <a:cubicBezTo>
                    <a:pt x="-800" y="242734"/>
                    <a:pt x="-1260" y="233081"/>
                    <a:pt x="1499" y="222507"/>
                  </a:cubicBezTo>
                  <a:cubicBezTo>
                    <a:pt x="4257" y="211934"/>
                    <a:pt x="12072" y="214692"/>
                    <a:pt x="18508" y="212853"/>
                  </a:cubicBezTo>
                  <a:cubicBezTo>
                    <a:pt x="70915" y="199522"/>
                    <a:pt x="125621" y="201820"/>
                    <a:pt x="178028" y="191707"/>
                  </a:cubicBezTo>
                  <a:cubicBezTo>
                    <a:pt x="212966" y="184811"/>
                    <a:pt x="245605" y="170100"/>
                    <a:pt x="276865" y="152171"/>
                  </a:cubicBezTo>
                  <a:lnTo>
                    <a:pt x="374784" y="95627"/>
                  </a:lnTo>
                  <a:cubicBezTo>
                    <a:pt x="378462" y="93328"/>
                    <a:pt x="381220" y="89651"/>
                    <a:pt x="383518" y="82755"/>
                  </a:cubicBezTo>
                  <a:cubicBezTo>
                    <a:pt x="372026" y="82755"/>
                    <a:pt x="360073" y="84134"/>
                    <a:pt x="348580" y="82296"/>
                  </a:cubicBezTo>
                  <a:cubicBezTo>
                    <a:pt x="317780" y="77239"/>
                    <a:pt x="286060" y="74021"/>
                    <a:pt x="256638" y="62988"/>
                  </a:cubicBezTo>
                  <a:cubicBezTo>
                    <a:pt x="246065" y="58850"/>
                    <a:pt x="238250" y="51495"/>
                    <a:pt x="231354" y="43680"/>
                  </a:cubicBezTo>
                  <a:cubicBezTo>
                    <a:pt x="214804" y="24372"/>
                    <a:pt x="220781" y="5064"/>
                    <a:pt x="246065" y="2306"/>
                  </a:cubicBezTo>
                  <a:cubicBezTo>
                    <a:pt x="267212" y="7"/>
                    <a:pt x="289278" y="-2751"/>
                    <a:pt x="310424" y="5983"/>
                  </a:cubicBezTo>
                  <a:cubicBezTo>
                    <a:pt x="313642" y="7363"/>
                    <a:pt x="316860" y="7363"/>
                    <a:pt x="320538" y="7822"/>
                  </a:cubicBezTo>
                  <a:cubicBezTo>
                    <a:pt x="374784" y="17017"/>
                    <a:pt x="429489" y="16557"/>
                    <a:pt x="483735" y="14258"/>
                  </a:cubicBezTo>
                  <a:cubicBezTo>
                    <a:pt x="523730" y="12420"/>
                    <a:pt x="556370" y="27590"/>
                    <a:pt x="587170" y="48736"/>
                  </a:cubicBezTo>
                  <a:cubicBezTo>
                    <a:pt x="601881" y="57931"/>
                    <a:pt x="616132" y="63907"/>
                    <a:pt x="633141" y="62528"/>
                  </a:cubicBezTo>
                  <a:close/>
                </a:path>
              </a:pathLst>
            </a:custGeom>
            <a:solidFill>
              <a:srgbClr val="FDD3A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8"/>
            <p:cNvSpPr/>
            <p:nvPr/>
          </p:nvSpPr>
          <p:spPr>
            <a:xfrm>
              <a:off x="9767372" y="3079795"/>
              <a:ext cx="562182" cy="563665"/>
            </a:xfrm>
            <a:custGeom>
              <a:rect b="b" l="l" r="r" t="t"/>
              <a:pathLst>
                <a:path extrusionOk="0" h="563665" w="562182">
                  <a:moveTo>
                    <a:pt x="562182" y="401387"/>
                  </a:moveTo>
                  <a:cubicBezTo>
                    <a:pt x="555745" y="418396"/>
                    <a:pt x="549769" y="435865"/>
                    <a:pt x="549769" y="454713"/>
                  </a:cubicBezTo>
                  <a:cubicBezTo>
                    <a:pt x="541035" y="440922"/>
                    <a:pt x="539656" y="424832"/>
                    <a:pt x="535058" y="409662"/>
                  </a:cubicBezTo>
                  <a:cubicBezTo>
                    <a:pt x="516210" y="346681"/>
                    <a:pt x="496903" y="284620"/>
                    <a:pt x="460126" y="229455"/>
                  </a:cubicBezTo>
                  <a:cubicBezTo>
                    <a:pt x="423349" y="175209"/>
                    <a:pt x="383354" y="165555"/>
                    <a:pt x="325430" y="197735"/>
                  </a:cubicBezTo>
                  <a:cubicBezTo>
                    <a:pt x="302445" y="210607"/>
                    <a:pt x="279459" y="223019"/>
                    <a:pt x="257393" y="236810"/>
                  </a:cubicBezTo>
                  <a:cubicBezTo>
                    <a:pt x="221996" y="258417"/>
                    <a:pt x="183840" y="265772"/>
                    <a:pt x="142925" y="262554"/>
                  </a:cubicBezTo>
                  <a:cubicBezTo>
                    <a:pt x="131433" y="261635"/>
                    <a:pt x="120399" y="260256"/>
                    <a:pt x="108907" y="260256"/>
                  </a:cubicBezTo>
                  <a:cubicBezTo>
                    <a:pt x="87300" y="260256"/>
                    <a:pt x="72130" y="270829"/>
                    <a:pt x="65234" y="291516"/>
                  </a:cubicBezTo>
                  <a:cubicBezTo>
                    <a:pt x="56040" y="318179"/>
                    <a:pt x="54201" y="346222"/>
                    <a:pt x="53741" y="373804"/>
                  </a:cubicBezTo>
                  <a:cubicBezTo>
                    <a:pt x="52362" y="433107"/>
                    <a:pt x="55121" y="492410"/>
                    <a:pt x="61097" y="551253"/>
                  </a:cubicBezTo>
                  <a:cubicBezTo>
                    <a:pt x="61557" y="554930"/>
                    <a:pt x="62936" y="558608"/>
                    <a:pt x="59258" y="563665"/>
                  </a:cubicBezTo>
                  <a:cubicBezTo>
                    <a:pt x="49604" y="540679"/>
                    <a:pt x="43628" y="516774"/>
                    <a:pt x="27538" y="497926"/>
                  </a:cubicBezTo>
                  <a:cubicBezTo>
                    <a:pt x="19263" y="455633"/>
                    <a:pt x="5472" y="414718"/>
                    <a:pt x="415" y="371965"/>
                  </a:cubicBezTo>
                  <a:cubicBezTo>
                    <a:pt x="-2803" y="343923"/>
                    <a:pt x="13747" y="320707"/>
                    <a:pt x="15126" y="292435"/>
                  </a:cubicBezTo>
                  <a:cubicBezTo>
                    <a:pt x="16505" y="264163"/>
                    <a:pt x="4016" y="227309"/>
                    <a:pt x="8690" y="202332"/>
                  </a:cubicBezTo>
                  <a:cubicBezTo>
                    <a:pt x="12827" y="178427"/>
                    <a:pt x="25699" y="158660"/>
                    <a:pt x="43168" y="142570"/>
                  </a:cubicBezTo>
                  <a:cubicBezTo>
                    <a:pt x="83623" y="105793"/>
                    <a:pt x="123158" y="67637"/>
                    <a:pt x="166830" y="34538"/>
                  </a:cubicBezTo>
                  <a:cubicBezTo>
                    <a:pt x="227972" y="-11893"/>
                    <a:pt x="307502" y="-11433"/>
                    <a:pt x="367724" y="35457"/>
                  </a:cubicBezTo>
                  <a:cubicBezTo>
                    <a:pt x="390709" y="53386"/>
                    <a:pt x="404501" y="76831"/>
                    <a:pt x="411396" y="104873"/>
                  </a:cubicBezTo>
                  <a:cubicBezTo>
                    <a:pt x="412776" y="110850"/>
                    <a:pt x="412776" y="116366"/>
                    <a:pt x="421050" y="115447"/>
                  </a:cubicBezTo>
                  <a:cubicBezTo>
                    <a:pt x="489547" y="108091"/>
                    <a:pt x="509774" y="145328"/>
                    <a:pt x="526324" y="200953"/>
                  </a:cubicBezTo>
                  <a:cubicBezTo>
                    <a:pt x="543793" y="259796"/>
                    <a:pt x="551148" y="320937"/>
                    <a:pt x="558044" y="382079"/>
                  </a:cubicBezTo>
                  <a:cubicBezTo>
                    <a:pt x="558963" y="388515"/>
                    <a:pt x="557584" y="395870"/>
                    <a:pt x="562182" y="40138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8"/>
            <p:cNvSpPr/>
            <p:nvPr/>
          </p:nvSpPr>
          <p:spPr>
            <a:xfrm rot="266163">
              <a:off x="10007485" y="4087818"/>
              <a:ext cx="378659" cy="282321"/>
            </a:xfrm>
            <a:custGeom>
              <a:rect b="b" l="l" r="r" t="t"/>
              <a:pathLst>
                <a:path extrusionOk="0" h="282321" w="378659">
                  <a:moveTo>
                    <a:pt x="193682" y="101932"/>
                  </a:moveTo>
                  <a:cubicBezTo>
                    <a:pt x="216208" y="99633"/>
                    <a:pt x="235056" y="92278"/>
                    <a:pt x="249307" y="72051"/>
                  </a:cubicBezTo>
                  <a:cubicBezTo>
                    <a:pt x="265396" y="48605"/>
                    <a:pt x="285164" y="27918"/>
                    <a:pt x="308609" y="10909"/>
                  </a:cubicBezTo>
                  <a:cubicBezTo>
                    <a:pt x="334813" y="-7939"/>
                    <a:pt x="353201" y="-2423"/>
                    <a:pt x="363775" y="27918"/>
                  </a:cubicBezTo>
                  <a:cubicBezTo>
                    <a:pt x="377106" y="66074"/>
                    <a:pt x="380784" y="105609"/>
                    <a:pt x="377566" y="145604"/>
                  </a:cubicBezTo>
                  <a:cubicBezTo>
                    <a:pt x="376187" y="162614"/>
                    <a:pt x="374808" y="179623"/>
                    <a:pt x="368831" y="195713"/>
                  </a:cubicBezTo>
                  <a:cubicBezTo>
                    <a:pt x="358718" y="222836"/>
                    <a:pt x="344927" y="230191"/>
                    <a:pt x="317344" y="221456"/>
                  </a:cubicBezTo>
                  <a:cubicBezTo>
                    <a:pt x="291140" y="213641"/>
                    <a:pt x="269994" y="197092"/>
                    <a:pt x="248387" y="181462"/>
                  </a:cubicBezTo>
                  <a:cubicBezTo>
                    <a:pt x="237814" y="173647"/>
                    <a:pt x="228160" y="169969"/>
                    <a:pt x="215748" y="173187"/>
                  </a:cubicBezTo>
                  <a:cubicBezTo>
                    <a:pt x="205634" y="175485"/>
                    <a:pt x="195521" y="176405"/>
                    <a:pt x="185407" y="177784"/>
                  </a:cubicBezTo>
                  <a:cubicBezTo>
                    <a:pt x="178511" y="178703"/>
                    <a:pt x="174834" y="182381"/>
                    <a:pt x="171156" y="188357"/>
                  </a:cubicBezTo>
                  <a:cubicBezTo>
                    <a:pt x="153227" y="217779"/>
                    <a:pt x="131161" y="243982"/>
                    <a:pt x="104498" y="265589"/>
                  </a:cubicBezTo>
                  <a:cubicBezTo>
                    <a:pt x="71399" y="292712"/>
                    <a:pt x="45195" y="286735"/>
                    <a:pt x="26347" y="248580"/>
                  </a:cubicBezTo>
                  <a:cubicBezTo>
                    <a:pt x="3821" y="202608"/>
                    <a:pt x="-3534" y="153419"/>
                    <a:pt x="1523" y="102851"/>
                  </a:cubicBezTo>
                  <a:cubicBezTo>
                    <a:pt x="4281" y="74349"/>
                    <a:pt x="25428" y="61017"/>
                    <a:pt x="54389" y="68373"/>
                  </a:cubicBezTo>
                  <a:cubicBezTo>
                    <a:pt x="82892" y="75728"/>
                    <a:pt x="109095" y="88140"/>
                    <a:pt x="133460" y="103311"/>
                  </a:cubicBezTo>
                  <a:cubicBezTo>
                    <a:pt x="150469" y="113884"/>
                    <a:pt x="165639" y="114344"/>
                    <a:pt x="182649" y="105150"/>
                  </a:cubicBezTo>
                  <a:cubicBezTo>
                    <a:pt x="186786" y="106069"/>
                    <a:pt x="190464" y="105150"/>
                    <a:pt x="193682" y="1019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38"/>
          <p:cNvGrpSpPr/>
          <p:nvPr/>
        </p:nvGrpSpPr>
        <p:grpSpPr>
          <a:xfrm>
            <a:off x="3590397" y="2802185"/>
            <a:ext cx="2113240" cy="616648"/>
            <a:chOff x="6260660" y="5031712"/>
            <a:chExt cx="2448146" cy="714374"/>
          </a:xfrm>
        </p:grpSpPr>
        <p:sp>
          <p:nvSpPr>
            <p:cNvPr id="172" name="Google Shape;172;p38"/>
            <p:cNvSpPr/>
            <p:nvPr/>
          </p:nvSpPr>
          <p:spPr>
            <a:xfrm>
              <a:off x="6260660" y="5034569"/>
              <a:ext cx="2448145" cy="711517"/>
            </a:xfrm>
            <a:custGeom>
              <a:rect b="b" l="l" r="r" t="t"/>
              <a:pathLst>
                <a:path extrusionOk="0" h="711517" w="2448145">
                  <a:moveTo>
                    <a:pt x="2447945" y="376238"/>
                  </a:moveTo>
                  <a:cubicBezTo>
                    <a:pt x="2434610" y="618173"/>
                    <a:pt x="1898353" y="711518"/>
                    <a:pt x="1217315" y="711518"/>
                  </a:cubicBezTo>
                  <a:cubicBezTo>
                    <a:pt x="536278" y="711518"/>
                    <a:pt x="2878" y="540068"/>
                    <a:pt x="20" y="359093"/>
                  </a:cubicBezTo>
                  <a:cubicBezTo>
                    <a:pt x="-3790" y="140018"/>
                    <a:pt x="536278" y="0"/>
                    <a:pt x="1217315" y="0"/>
                  </a:cubicBezTo>
                  <a:cubicBezTo>
                    <a:pt x="1898353" y="0"/>
                    <a:pt x="2460328" y="156210"/>
                    <a:pt x="2447945" y="376238"/>
                  </a:cubicBezTo>
                  <a:close/>
                </a:path>
              </a:pathLst>
            </a:custGeom>
            <a:solidFill>
              <a:srgbClr val="B3963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8"/>
            <p:cNvSpPr/>
            <p:nvPr/>
          </p:nvSpPr>
          <p:spPr>
            <a:xfrm>
              <a:off x="6260681" y="5034569"/>
              <a:ext cx="2448125" cy="690605"/>
            </a:xfrm>
            <a:custGeom>
              <a:rect b="b" l="l" r="r" t="t"/>
              <a:pathLst>
                <a:path extrusionOk="0" h="690605" w="2448125">
                  <a:moveTo>
                    <a:pt x="2447925" y="363855"/>
                  </a:moveTo>
                  <a:cubicBezTo>
                    <a:pt x="2434590" y="599123"/>
                    <a:pt x="1747838" y="701993"/>
                    <a:pt x="1216343" y="689610"/>
                  </a:cubicBezTo>
                  <a:cubicBezTo>
                    <a:pt x="545783" y="673418"/>
                    <a:pt x="0" y="521018"/>
                    <a:pt x="0" y="347663"/>
                  </a:cubicBezTo>
                  <a:cubicBezTo>
                    <a:pt x="0" y="135255"/>
                    <a:pt x="536258" y="0"/>
                    <a:pt x="1217295" y="0"/>
                  </a:cubicBezTo>
                  <a:cubicBezTo>
                    <a:pt x="1898333" y="0"/>
                    <a:pt x="2460308" y="151448"/>
                    <a:pt x="2447925" y="363855"/>
                  </a:cubicBezTo>
                  <a:close/>
                </a:path>
              </a:pathLst>
            </a:custGeom>
            <a:solidFill>
              <a:srgbClr val="D1B05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8"/>
            <p:cNvSpPr/>
            <p:nvPr/>
          </p:nvSpPr>
          <p:spPr>
            <a:xfrm>
              <a:off x="6273063" y="5031712"/>
              <a:ext cx="2400514" cy="649699"/>
            </a:xfrm>
            <a:custGeom>
              <a:rect b="b" l="l" r="r" t="t"/>
              <a:pathLst>
                <a:path extrusionOk="0" h="649699" w="2400514">
                  <a:moveTo>
                    <a:pt x="2400300" y="342900"/>
                  </a:moveTo>
                  <a:cubicBezTo>
                    <a:pt x="2386965" y="563880"/>
                    <a:pt x="1739265" y="661035"/>
                    <a:pt x="1210628" y="648653"/>
                  </a:cubicBezTo>
                  <a:cubicBezTo>
                    <a:pt x="542925" y="633413"/>
                    <a:pt x="0" y="490538"/>
                    <a:pt x="0" y="327660"/>
                  </a:cubicBezTo>
                  <a:cubicBezTo>
                    <a:pt x="0" y="127635"/>
                    <a:pt x="533400" y="0"/>
                    <a:pt x="1210628" y="0"/>
                  </a:cubicBezTo>
                  <a:cubicBezTo>
                    <a:pt x="1887855" y="0"/>
                    <a:pt x="2412683" y="142875"/>
                    <a:pt x="2400300" y="342900"/>
                  </a:cubicBezTo>
                  <a:close/>
                </a:path>
              </a:pathLst>
            </a:custGeom>
            <a:solidFill>
              <a:srgbClr val="ECD37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8"/>
            <p:cNvSpPr/>
            <p:nvPr/>
          </p:nvSpPr>
          <p:spPr>
            <a:xfrm>
              <a:off x="6690258" y="5152679"/>
              <a:ext cx="1486852" cy="516255"/>
            </a:xfrm>
            <a:custGeom>
              <a:rect b="b" l="l" r="r" t="t"/>
              <a:pathLst>
                <a:path extrusionOk="0" h="516255" w="1486852">
                  <a:moveTo>
                    <a:pt x="1104900" y="359093"/>
                  </a:moveTo>
                  <a:lnTo>
                    <a:pt x="1104900" y="359093"/>
                  </a:lnTo>
                  <a:cubicBezTo>
                    <a:pt x="1105853" y="358140"/>
                    <a:pt x="1106805" y="358140"/>
                    <a:pt x="1107758" y="358140"/>
                  </a:cubicBezTo>
                  <a:cubicBezTo>
                    <a:pt x="1106805" y="359093"/>
                    <a:pt x="1106805" y="359093"/>
                    <a:pt x="1106805" y="360045"/>
                  </a:cubicBezTo>
                  <a:cubicBezTo>
                    <a:pt x="1105853" y="359093"/>
                    <a:pt x="1105853" y="359093"/>
                    <a:pt x="1104900" y="359093"/>
                  </a:cubicBezTo>
                  <a:lnTo>
                    <a:pt x="1104900" y="359093"/>
                  </a:lnTo>
                  <a:close/>
                  <a:moveTo>
                    <a:pt x="990600" y="64770"/>
                  </a:moveTo>
                  <a:cubicBezTo>
                    <a:pt x="989648" y="63818"/>
                    <a:pt x="988695" y="63818"/>
                    <a:pt x="987743" y="62865"/>
                  </a:cubicBezTo>
                  <a:cubicBezTo>
                    <a:pt x="988695" y="62865"/>
                    <a:pt x="989648" y="62865"/>
                    <a:pt x="990600" y="63818"/>
                  </a:cubicBezTo>
                  <a:cubicBezTo>
                    <a:pt x="990600" y="64770"/>
                    <a:pt x="990600" y="64770"/>
                    <a:pt x="990600" y="64770"/>
                  </a:cubicBezTo>
                  <a:lnTo>
                    <a:pt x="990600" y="64770"/>
                  </a:lnTo>
                  <a:close/>
                  <a:moveTo>
                    <a:pt x="1137285" y="267653"/>
                  </a:move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cubicBezTo>
                    <a:pt x="1137285" y="267653"/>
                    <a:pt x="1137285" y="267653"/>
                    <a:pt x="1137285" y="267653"/>
                  </a:cubicBezTo>
                  <a:cubicBezTo>
                    <a:pt x="1137285" y="267653"/>
                    <a:pt x="1137285" y="267653"/>
                    <a:pt x="1137285" y="267653"/>
                  </a:cubicBezTo>
                  <a:cubicBezTo>
                    <a:pt x="1137285" y="267653"/>
                    <a:pt x="1138238" y="267653"/>
                    <a:pt x="1138238" y="267653"/>
                  </a:cubicBezTo>
                  <a:lnTo>
                    <a:pt x="1138238" y="268605"/>
                  </a:lnTo>
                  <a:cubicBezTo>
                    <a:pt x="1138238" y="267653"/>
                    <a:pt x="1137285" y="267653"/>
                    <a:pt x="1137285" y="267653"/>
                  </a:cubicBezTo>
                  <a:lnTo>
                    <a:pt x="1137285" y="267653"/>
                  </a:lnTo>
                  <a:close/>
                  <a:moveTo>
                    <a:pt x="609600" y="0"/>
                  </a:moveTo>
                  <a:lnTo>
                    <a:pt x="609600" y="0"/>
                  </a:lnTo>
                  <a:lnTo>
                    <a:pt x="609600" y="0"/>
                  </a:lnTo>
                  <a:lnTo>
                    <a:pt x="609600" y="0"/>
                  </a:lnTo>
                  <a:lnTo>
                    <a:pt x="609600" y="0"/>
                  </a:lnTo>
                  <a:close/>
                  <a:moveTo>
                    <a:pt x="0" y="267653"/>
                  </a:moveTo>
                  <a:cubicBezTo>
                    <a:pt x="0" y="267653"/>
                    <a:pt x="0" y="267653"/>
                    <a:pt x="0" y="267653"/>
                  </a:cubicBezTo>
                  <a:cubicBezTo>
                    <a:pt x="0" y="267653"/>
                    <a:pt x="0" y="267653"/>
                    <a:pt x="0" y="267653"/>
                  </a:cubicBezTo>
                  <a:cubicBezTo>
                    <a:pt x="0" y="267653"/>
                    <a:pt x="0" y="267653"/>
                    <a:pt x="0" y="267653"/>
                  </a:cubicBezTo>
                  <a:cubicBezTo>
                    <a:pt x="0" y="267653"/>
                    <a:pt x="0" y="267653"/>
                    <a:pt x="0" y="267653"/>
                  </a:cubicBezTo>
                  <a:lnTo>
                    <a:pt x="0" y="267653"/>
                  </a:lnTo>
                  <a:lnTo>
                    <a:pt x="0" y="267653"/>
                  </a:lnTo>
                  <a:close/>
                  <a:moveTo>
                    <a:pt x="1486853" y="313373"/>
                  </a:moveTo>
                  <a:lnTo>
                    <a:pt x="1486853" y="313373"/>
                  </a:lnTo>
                  <a:cubicBezTo>
                    <a:pt x="1486853" y="313373"/>
                    <a:pt x="1486853" y="313373"/>
                    <a:pt x="1486853" y="313373"/>
                  </a:cubicBezTo>
                  <a:cubicBezTo>
                    <a:pt x="1486853" y="313373"/>
                    <a:pt x="1486853" y="313373"/>
                    <a:pt x="1486853" y="313373"/>
                  </a:cubicBezTo>
                  <a:lnTo>
                    <a:pt x="1486853" y="313373"/>
                  </a:lnTo>
                  <a:lnTo>
                    <a:pt x="1486853" y="313373"/>
                  </a:lnTo>
                  <a:close/>
                  <a:moveTo>
                    <a:pt x="991553" y="477203"/>
                  </a:moveTo>
                  <a:lnTo>
                    <a:pt x="991553" y="477203"/>
                  </a:lnTo>
                  <a:lnTo>
                    <a:pt x="991553" y="477203"/>
                  </a:lnTo>
                  <a:lnTo>
                    <a:pt x="991553" y="477203"/>
                  </a:lnTo>
                  <a:lnTo>
                    <a:pt x="991553" y="477203"/>
                  </a:lnTo>
                  <a:close/>
                  <a:moveTo>
                    <a:pt x="1111568" y="516255"/>
                  </a:moveTo>
                  <a:lnTo>
                    <a:pt x="1111568" y="516255"/>
                  </a:lnTo>
                  <a:lnTo>
                    <a:pt x="1111568" y="516255"/>
                  </a:lnTo>
                  <a:lnTo>
                    <a:pt x="1111568" y="516255"/>
                  </a:lnTo>
                  <a:lnTo>
                    <a:pt x="1111568" y="516255"/>
                  </a:lnTo>
                  <a:close/>
                </a:path>
              </a:pathLst>
            </a:custGeom>
            <a:solidFill>
              <a:srgbClr val="ECD37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8"/>
            <p:cNvSpPr/>
            <p:nvPr/>
          </p:nvSpPr>
          <p:spPr>
            <a:xfrm>
              <a:off x="6359606" y="5041607"/>
              <a:ext cx="2256993" cy="579994"/>
            </a:xfrm>
            <a:custGeom>
              <a:rect b="b" l="l" r="r" t="t"/>
              <a:pathLst>
                <a:path extrusionOk="0" h="579994" w="2256993">
                  <a:moveTo>
                    <a:pt x="2236605" y="252042"/>
                  </a:moveTo>
                  <a:cubicBezTo>
                    <a:pt x="2183265" y="204417"/>
                    <a:pt x="2125162" y="172032"/>
                    <a:pt x="2057535" y="147267"/>
                  </a:cubicBezTo>
                  <a:cubicBezTo>
                    <a:pt x="2006100" y="128217"/>
                    <a:pt x="1953712" y="111072"/>
                    <a:pt x="1901325" y="93927"/>
                  </a:cubicBezTo>
                  <a:cubicBezTo>
                    <a:pt x="1847985" y="76782"/>
                    <a:pt x="1794645" y="50112"/>
                    <a:pt x="1738447" y="47254"/>
                  </a:cubicBezTo>
                  <a:cubicBezTo>
                    <a:pt x="1700347" y="44397"/>
                    <a:pt x="1662247" y="42492"/>
                    <a:pt x="1624147" y="39634"/>
                  </a:cubicBezTo>
                  <a:cubicBezTo>
                    <a:pt x="1588905" y="37729"/>
                    <a:pt x="1549852" y="39634"/>
                    <a:pt x="1514610" y="32014"/>
                  </a:cubicBezTo>
                  <a:cubicBezTo>
                    <a:pt x="1424122" y="12964"/>
                    <a:pt x="1330777" y="12012"/>
                    <a:pt x="1239337" y="3439"/>
                  </a:cubicBezTo>
                  <a:cubicBezTo>
                    <a:pt x="1142182" y="-6086"/>
                    <a:pt x="1045027" y="6297"/>
                    <a:pt x="948825" y="14869"/>
                  </a:cubicBezTo>
                  <a:cubicBezTo>
                    <a:pt x="854527" y="23442"/>
                    <a:pt x="759277" y="29157"/>
                    <a:pt x="664980" y="40587"/>
                  </a:cubicBezTo>
                  <a:cubicBezTo>
                    <a:pt x="572587" y="52017"/>
                    <a:pt x="480195" y="65352"/>
                    <a:pt x="387802" y="82497"/>
                  </a:cubicBezTo>
                  <a:cubicBezTo>
                    <a:pt x="341130" y="91069"/>
                    <a:pt x="294457" y="100594"/>
                    <a:pt x="247785" y="111072"/>
                  </a:cubicBezTo>
                  <a:cubicBezTo>
                    <a:pt x="206827" y="120597"/>
                    <a:pt x="165870" y="132027"/>
                    <a:pt x="127770" y="151077"/>
                  </a:cubicBezTo>
                  <a:cubicBezTo>
                    <a:pt x="102052" y="163459"/>
                    <a:pt x="79192" y="179652"/>
                    <a:pt x="58237" y="197749"/>
                  </a:cubicBezTo>
                  <a:cubicBezTo>
                    <a:pt x="39187" y="213942"/>
                    <a:pt x="15375" y="228229"/>
                    <a:pt x="5850" y="252994"/>
                  </a:cubicBezTo>
                  <a:cubicBezTo>
                    <a:pt x="-18915" y="313954"/>
                    <a:pt x="40140" y="360627"/>
                    <a:pt x="85860" y="386344"/>
                  </a:cubicBezTo>
                  <a:cubicBezTo>
                    <a:pt x="123007" y="406347"/>
                    <a:pt x="163012" y="426349"/>
                    <a:pt x="203970" y="440637"/>
                  </a:cubicBezTo>
                  <a:cubicBezTo>
                    <a:pt x="246832" y="455877"/>
                    <a:pt x="290647" y="459687"/>
                    <a:pt x="334462" y="468260"/>
                  </a:cubicBezTo>
                  <a:cubicBezTo>
                    <a:pt x="425902" y="484452"/>
                    <a:pt x="516390" y="508265"/>
                    <a:pt x="608782" y="523504"/>
                  </a:cubicBezTo>
                  <a:cubicBezTo>
                    <a:pt x="702127" y="538744"/>
                    <a:pt x="798330" y="544460"/>
                    <a:pt x="893580" y="547317"/>
                  </a:cubicBezTo>
                  <a:cubicBezTo>
                    <a:pt x="970732" y="549222"/>
                    <a:pt x="1046932" y="547317"/>
                    <a:pt x="1124085" y="558747"/>
                  </a:cubicBezTo>
                  <a:cubicBezTo>
                    <a:pt x="1175520" y="566367"/>
                    <a:pt x="1226955" y="574940"/>
                    <a:pt x="1279342" y="578750"/>
                  </a:cubicBezTo>
                  <a:cubicBezTo>
                    <a:pt x="1331730" y="582560"/>
                    <a:pt x="1383165" y="576844"/>
                    <a:pt x="1435552" y="572082"/>
                  </a:cubicBezTo>
                  <a:cubicBezTo>
                    <a:pt x="1494607" y="567319"/>
                    <a:pt x="1553662" y="562557"/>
                    <a:pt x="1612717" y="556842"/>
                  </a:cubicBezTo>
                  <a:cubicBezTo>
                    <a:pt x="1667962" y="552080"/>
                    <a:pt x="1725112" y="546365"/>
                    <a:pt x="1778452" y="527315"/>
                  </a:cubicBezTo>
                  <a:cubicBezTo>
                    <a:pt x="1850842" y="502549"/>
                    <a:pt x="1926090" y="486357"/>
                    <a:pt x="2002290" y="473974"/>
                  </a:cubicBezTo>
                  <a:cubicBezTo>
                    <a:pt x="2054677" y="465402"/>
                    <a:pt x="2108970" y="448257"/>
                    <a:pt x="2148022" y="409204"/>
                  </a:cubicBezTo>
                  <a:cubicBezTo>
                    <a:pt x="2166120" y="391107"/>
                    <a:pt x="2191837" y="382535"/>
                    <a:pt x="2210887" y="364437"/>
                  </a:cubicBezTo>
                  <a:cubicBezTo>
                    <a:pt x="2239462" y="339672"/>
                    <a:pt x="2279467" y="291094"/>
                    <a:pt x="2241367" y="255852"/>
                  </a:cubicBezTo>
                  <a:cubicBezTo>
                    <a:pt x="2239462" y="254899"/>
                    <a:pt x="2237557" y="252994"/>
                    <a:pt x="2236605" y="252042"/>
                  </a:cubicBezTo>
                  <a:close/>
                  <a:moveTo>
                    <a:pt x="1828935" y="413967"/>
                  </a:moveTo>
                  <a:lnTo>
                    <a:pt x="1828935" y="413967"/>
                  </a:lnTo>
                  <a:lnTo>
                    <a:pt x="1828935" y="413967"/>
                  </a:lnTo>
                  <a:lnTo>
                    <a:pt x="1828935" y="413967"/>
                  </a:lnTo>
                  <a:lnTo>
                    <a:pt x="1828935" y="413967"/>
                  </a:lnTo>
                  <a:lnTo>
                    <a:pt x="1828935" y="413967"/>
                  </a:lnTo>
                  <a:close/>
                  <a:moveTo>
                    <a:pt x="1446030" y="460640"/>
                  </a:moveTo>
                  <a:lnTo>
                    <a:pt x="1446030" y="460640"/>
                  </a:lnTo>
                  <a:cubicBezTo>
                    <a:pt x="1446982" y="459687"/>
                    <a:pt x="1447935" y="459687"/>
                    <a:pt x="1448887" y="459687"/>
                  </a:cubicBezTo>
                  <a:cubicBezTo>
                    <a:pt x="1447935" y="460640"/>
                    <a:pt x="1447935" y="460640"/>
                    <a:pt x="1447935" y="461592"/>
                  </a:cubicBezTo>
                  <a:cubicBezTo>
                    <a:pt x="1447935" y="461592"/>
                    <a:pt x="1446982" y="460640"/>
                    <a:pt x="1446030" y="460640"/>
                  </a:cubicBezTo>
                  <a:lnTo>
                    <a:pt x="1446030" y="460640"/>
                  </a:lnTo>
                  <a:close/>
                  <a:moveTo>
                    <a:pt x="1478415" y="366342"/>
                  </a:moveTo>
                  <a:lnTo>
                    <a:pt x="1478415" y="366342"/>
                  </a:lnTo>
                  <a:cubicBezTo>
                    <a:pt x="1478415" y="366342"/>
                    <a:pt x="1478415" y="366342"/>
                    <a:pt x="1478415" y="366342"/>
                  </a:cubicBezTo>
                  <a:cubicBezTo>
                    <a:pt x="1478415" y="366342"/>
                    <a:pt x="1478415" y="366342"/>
                    <a:pt x="1478415" y="366342"/>
                  </a:cubicBezTo>
                  <a:lnTo>
                    <a:pt x="1478415" y="366342"/>
                  </a:lnTo>
                  <a:lnTo>
                    <a:pt x="1478415" y="366342"/>
                  </a:lnTo>
                  <a:cubicBezTo>
                    <a:pt x="1478415" y="366342"/>
                    <a:pt x="1478415" y="366342"/>
                    <a:pt x="1478415" y="366342"/>
                  </a:cubicBezTo>
                  <a:lnTo>
                    <a:pt x="1478415" y="366342"/>
                  </a:lnTo>
                  <a:cubicBezTo>
                    <a:pt x="1478415" y="366342"/>
                    <a:pt x="1478415" y="366342"/>
                    <a:pt x="1478415" y="366342"/>
                  </a:cubicBezTo>
                  <a:cubicBezTo>
                    <a:pt x="1478415" y="366342"/>
                    <a:pt x="1478415" y="366342"/>
                    <a:pt x="1478415" y="366342"/>
                  </a:cubicBezTo>
                  <a:cubicBezTo>
                    <a:pt x="1478415" y="366342"/>
                    <a:pt x="1479367" y="366342"/>
                    <a:pt x="1479367" y="366342"/>
                  </a:cubicBezTo>
                  <a:lnTo>
                    <a:pt x="1479367" y="367294"/>
                  </a:lnTo>
                  <a:cubicBezTo>
                    <a:pt x="1479367" y="366342"/>
                    <a:pt x="1478415" y="366342"/>
                    <a:pt x="1478415" y="366342"/>
                  </a:cubicBezTo>
                  <a:lnTo>
                    <a:pt x="1478415" y="366342"/>
                  </a:lnTo>
                  <a:close/>
                  <a:moveTo>
                    <a:pt x="1331730" y="158697"/>
                  </a:moveTo>
                  <a:cubicBezTo>
                    <a:pt x="1330777" y="157744"/>
                    <a:pt x="1329825" y="157744"/>
                    <a:pt x="1328872" y="156792"/>
                  </a:cubicBezTo>
                  <a:cubicBezTo>
                    <a:pt x="1329825" y="156792"/>
                    <a:pt x="1330777" y="156792"/>
                    <a:pt x="1331730" y="157744"/>
                  </a:cubicBezTo>
                  <a:cubicBezTo>
                    <a:pt x="1331730" y="157744"/>
                    <a:pt x="1331730" y="157744"/>
                    <a:pt x="1331730" y="158697"/>
                  </a:cubicBezTo>
                  <a:lnTo>
                    <a:pt x="1331730" y="158697"/>
                  </a:lnTo>
                  <a:close/>
                  <a:moveTo>
                    <a:pt x="949777" y="92022"/>
                  </a:moveTo>
                  <a:lnTo>
                    <a:pt x="949777" y="92022"/>
                  </a:lnTo>
                  <a:lnTo>
                    <a:pt x="949777" y="92022"/>
                  </a:lnTo>
                  <a:lnTo>
                    <a:pt x="949777" y="92022"/>
                  </a:lnTo>
                  <a:lnTo>
                    <a:pt x="949777" y="92022"/>
                  </a:lnTo>
                  <a:close/>
                  <a:moveTo>
                    <a:pt x="339225" y="366342"/>
                  </a:moveTo>
                  <a:lnTo>
                    <a:pt x="339225" y="366342"/>
                  </a:lnTo>
                  <a:cubicBezTo>
                    <a:pt x="340177" y="366342"/>
                    <a:pt x="340177" y="366342"/>
                    <a:pt x="339225" y="366342"/>
                  </a:cubicBezTo>
                  <a:cubicBezTo>
                    <a:pt x="340177" y="366342"/>
                    <a:pt x="340177" y="366342"/>
                    <a:pt x="339225" y="366342"/>
                  </a:cubicBezTo>
                  <a:lnTo>
                    <a:pt x="339225" y="366342"/>
                  </a:lnTo>
                  <a:lnTo>
                    <a:pt x="339225" y="366342"/>
                  </a:lnTo>
                  <a:lnTo>
                    <a:pt x="339225" y="366342"/>
                  </a:lnTo>
                  <a:close/>
                </a:path>
              </a:pathLst>
            </a:custGeom>
            <a:solidFill>
              <a:srgbClr val="974D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8"/>
            <p:cNvSpPr/>
            <p:nvPr/>
          </p:nvSpPr>
          <p:spPr>
            <a:xfrm>
              <a:off x="8170443" y="5414656"/>
              <a:ext cx="282892" cy="94258"/>
            </a:xfrm>
            <a:custGeom>
              <a:rect b="b" l="l" r="r" t="t"/>
              <a:pathLst>
                <a:path extrusionOk="0" h="94258" w="282892">
                  <a:moveTo>
                    <a:pt x="199072" y="2818"/>
                  </a:moveTo>
                  <a:cubicBezTo>
                    <a:pt x="162878" y="1866"/>
                    <a:pt x="126683" y="10438"/>
                    <a:pt x="91440" y="19011"/>
                  </a:cubicBezTo>
                  <a:cubicBezTo>
                    <a:pt x="74295" y="22821"/>
                    <a:pt x="56197" y="26631"/>
                    <a:pt x="39053" y="29488"/>
                  </a:cubicBezTo>
                  <a:cubicBezTo>
                    <a:pt x="25717" y="31393"/>
                    <a:pt x="7620" y="29488"/>
                    <a:pt x="2858" y="42823"/>
                  </a:cubicBezTo>
                  <a:cubicBezTo>
                    <a:pt x="0" y="48538"/>
                    <a:pt x="4763" y="92353"/>
                    <a:pt x="0" y="94258"/>
                  </a:cubicBezTo>
                  <a:cubicBezTo>
                    <a:pt x="6667" y="92353"/>
                    <a:pt x="12383" y="91401"/>
                    <a:pt x="19050" y="90448"/>
                  </a:cubicBezTo>
                  <a:cubicBezTo>
                    <a:pt x="62865" y="79971"/>
                    <a:pt x="104775" y="64731"/>
                    <a:pt x="147638" y="52348"/>
                  </a:cubicBezTo>
                  <a:cubicBezTo>
                    <a:pt x="171450" y="45681"/>
                    <a:pt x="195263" y="42823"/>
                    <a:pt x="219075" y="35203"/>
                  </a:cubicBezTo>
                  <a:cubicBezTo>
                    <a:pt x="241935" y="27583"/>
                    <a:pt x="260985" y="12343"/>
                    <a:pt x="282892" y="913"/>
                  </a:cubicBezTo>
                  <a:cubicBezTo>
                    <a:pt x="253365" y="-1944"/>
                    <a:pt x="226695" y="2818"/>
                    <a:pt x="199072" y="2818"/>
                  </a:cubicBezTo>
                  <a:close/>
                </a:path>
              </a:pathLst>
            </a:custGeom>
            <a:solidFill>
              <a:srgbClr val="C3681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8"/>
            <p:cNvSpPr/>
            <p:nvPr/>
          </p:nvSpPr>
          <p:spPr>
            <a:xfrm>
              <a:off x="7635138" y="5536595"/>
              <a:ext cx="323850" cy="38283"/>
            </a:xfrm>
            <a:custGeom>
              <a:rect b="b" l="l" r="r" t="t"/>
              <a:pathLst>
                <a:path extrusionOk="0" h="38283" w="323850">
                  <a:moveTo>
                    <a:pt x="0" y="34232"/>
                  </a:moveTo>
                  <a:cubicBezTo>
                    <a:pt x="106680" y="44709"/>
                    <a:pt x="214313" y="33279"/>
                    <a:pt x="323850" y="18039"/>
                  </a:cubicBezTo>
                  <a:cubicBezTo>
                    <a:pt x="211455" y="-3868"/>
                    <a:pt x="102870" y="-13393"/>
                    <a:pt x="0" y="34232"/>
                  </a:cubicBezTo>
                  <a:lnTo>
                    <a:pt x="0" y="34232"/>
                  </a:lnTo>
                  <a:close/>
                </a:path>
              </a:pathLst>
            </a:custGeom>
            <a:solidFill>
              <a:srgbClr val="C3681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8"/>
            <p:cNvSpPr/>
            <p:nvPr/>
          </p:nvSpPr>
          <p:spPr>
            <a:xfrm>
              <a:off x="7006488" y="5517260"/>
              <a:ext cx="314325" cy="37927"/>
            </a:xfrm>
            <a:custGeom>
              <a:rect b="b" l="l" r="r" t="t"/>
              <a:pathLst>
                <a:path extrusionOk="0" h="37927" w="314325">
                  <a:moveTo>
                    <a:pt x="0" y="4036"/>
                  </a:moveTo>
                  <a:cubicBezTo>
                    <a:pt x="103822" y="16419"/>
                    <a:pt x="204788" y="55471"/>
                    <a:pt x="314325" y="28801"/>
                  </a:cubicBezTo>
                  <a:cubicBezTo>
                    <a:pt x="257175" y="6894"/>
                    <a:pt x="86677" y="-7394"/>
                    <a:pt x="0" y="4036"/>
                  </a:cubicBezTo>
                  <a:lnTo>
                    <a:pt x="0" y="4036"/>
                  </a:lnTo>
                  <a:close/>
                </a:path>
              </a:pathLst>
            </a:custGeom>
            <a:solidFill>
              <a:srgbClr val="C3681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8"/>
            <p:cNvSpPr/>
            <p:nvPr/>
          </p:nvSpPr>
          <p:spPr>
            <a:xfrm>
              <a:off x="6701688" y="5451159"/>
              <a:ext cx="161925" cy="47277"/>
            </a:xfrm>
            <a:custGeom>
              <a:rect b="b" l="l" r="r" t="t"/>
              <a:pathLst>
                <a:path extrusionOk="0" h="47277" w="161925">
                  <a:moveTo>
                    <a:pt x="119063" y="605"/>
                  </a:moveTo>
                  <a:cubicBezTo>
                    <a:pt x="78105" y="-2252"/>
                    <a:pt x="39053" y="5368"/>
                    <a:pt x="0" y="15845"/>
                  </a:cubicBezTo>
                  <a:cubicBezTo>
                    <a:pt x="54293" y="25370"/>
                    <a:pt x="107632" y="35848"/>
                    <a:pt x="161925" y="47278"/>
                  </a:cubicBezTo>
                  <a:cubicBezTo>
                    <a:pt x="160020" y="16798"/>
                    <a:pt x="145733" y="2510"/>
                    <a:pt x="119063" y="605"/>
                  </a:cubicBezTo>
                  <a:lnTo>
                    <a:pt x="119063" y="605"/>
                  </a:lnTo>
                  <a:close/>
                </a:path>
              </a:pathLst>
            </a:custGeom>
            <a:solidFill>
              <a:srgbClr val="C3681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8"/>
            <p:cNvSpPr/>
            <p:nvPr/>
          </p:nvSpPr>
          <p:spPr>
            <a:xfrm>
              <a:off x="6444916" y="5049069"/>
              <a:ext cx="2066226" cy="493423"/>
            </a:xfrm>
            <a:custGeom>
              <a:rect b="b" l="l" r="r" t="t"/>
              <a:pathLst>
                <a:path extrusionOk="0" h="493423" w="2066226">
                  <a:moveTo>
                    <a:pt x="2042709" y="229340"/>
                  </a:moveTo>
                  <a:cubicBezTo>
                    <a:pt x="2040804" y="228387"/>
                    <a:pt x="2038899" y="227435"/>
                    <a:pt x="2036994" y="227435"/>
                  </a:cubicBezTo>
                  <a:cubicBezTo>
                    <a:pt x="2019849" y="220767"/>
                    <a:pt x="1989369" y="217910"/>
                    <a:pt x="1980797" y="199812"/>
                  </a:cubicBezTo>
                  <a:cubicBezTo>
                    <a:pt x="1977939" y="195050"/>
                    <a:pt x="1976987" y="188382"/>
                    <a:pt x="1973177" y="183620"/>
                  </a:cubicBezTo>
                  <a:cubicBezTo>
                    <a:pt x="1969367" y="177905"/>
                    <a:pt x="1962699" y="174095"/>
                    <a:pt x="1956984" y="171237"/>
                  </a:cubicBezTo>
                  <a:cubicBezTo>
                    <a:pt x="1921742" y="153140"/>
                    <a:pt x="1883642" y="140757"/>
                    <a:pt x="1843637" y="137900"/>
                  </a:cubicBezTo>
                  <a:cubicBezTo>
                    <a:pt x="1836017" y="136947"/>
                    <a:pt x="1830302" y="135995"/>
                    <a:pt x="1826492" y="130280"/>
                  </a:cubicBezTo>
                  <a:cubicBezTo>
                    <a:pt x="1798869" y="100752"/>
                    <a:pt x="1767437" y="81702"/>
                    <a:pt x="1728384" y="75987"/>
                  </a:cubicBezTo>
                  <a:cubicBezTo>
                    <a:pt x="1690284" y="70272"/>
                    <a:pt x="1658852" y="80750"/>
                    <a:pt x="1623609" y="67415"/>
                  </a:cubicBezTo>
                  <a:cubicBezTo>
                    <a:pt x="1576937" y="50270"/>
                    <a:pt x="1504547" y="47412"/>
                    <a:pt x="1454064" y="44555"/>
                  </a:cubicBezTo>
                  <a:cubicBezTo>
                    <a:pt x="1404534" y="41697"/>
                    <a:pt x="1356909" y="45507"/>
                    <a:pt x="1308332" y="35030"/>
                  </a:cubicBezTo>
                  <a:cubicBezTo>
                    <a:pt x="1194032" y="12170"/>
                    <a:pt x="1079732" y="-9738"/>
                    <a:pt x="961622" y="4550"/>
                  </a:cubicBezTo>
                  <a:cubicBezTo>
                    <a:pt x="939714" y="4550"/>
                    <a:pt x="917807" y="12170"/>
                    <a:pt x="895899" y="15027"/>
                  </a:cubicBezTo>
                  <a:cubicBezTo>
                    <a:pt x="870182" y="18837"/>
                    <a:pt x="821604" y="15027"/>
                    <a:pt x="795887" y="18837"/>
                  </a:cubicBezTo>
                  <a:cubicBezTo>
                    <a:pt x="695874" y="32172"/>
                    <a:pt x="620627" y="47412"/>
                    <a:pt x="519662" y="47412"/>
                  </a:cubicBezTo>
                  <a:cubicBezTo>
                    <a:pt x="479657" y="47412"/>
                    <a:pt x="443462" y="69320"/>
                    <a:pt x="402504" y="75035"/>
                  </a:cubicBezTo>
                  <a:cubicBezTo>
                    <a:pt x="358689" y="81702"/>
                    <a:pt x="322494" y="94085"/>
                    <a:pt x="278679" y="95037"/>
                  </a:cubicBezTo>
                  <a:cubicBezTo>
                    <a:pt x="246294" y="95990"/>
                    <a:pt x="201527" y="98847"/>
                    <a:pt x="171047" y="109325"/>
                  </a:cubicBezTo>
                  <a:cubicBezTo>
                    <a:pt x="147234" y="117897"/>
                    <a:pt x="103419" y="115992"/>
                    <a:pt x="88179" y="138852"/>
                  </a:cubicBezTo>
                  <a:cubicBezTo>
                    <a:pt x="80559" y="150282"/>
                    <a:pt x="67224" y="154092"/>
                    <a:pt x="64367" y="167427"/>
                  </a:cubicBezTo>
                  <a:cubicBezTo>
                    <a:pt x="55794" y="200765"/>
                    <a:pt x="29124" y="214100"/>
                    <a:pt x="7217" y="234102"/>
                  </a:cubicBezTo>
                  <a:cubicBezTo>
                    <a:pt x="-6118" y="246485"/>
                    <a:pt x="549" y="266487"/>
                    <a:pt x="14837" y="274107"/>
                  </a:cubicBezTo>
                  <a:cubicBezTo>
                    <a:pt x="23409" y="278870"/>
                    <a:pt x="31982" y="283632"/>
                    <a:pt x="40554" y="285537"/>
                  </a:cubicBezTo>
                  <a:cubicBezTo>
                    <a:pt x="76749" y="292205"/>
                    <a:pt x="100562" y="312207"/>
                    <a:pt x="113897" y="345545"/>
                  </a:cubicBezTo>
                  <a:cubicBezTo>
                    <a:pt x="119612" y="360785"/>
                    <a:pt x="131994" y="367452"/>
                    <a:pt x="147234" y="372215"/>
                  </a:cubicBezTo>
                  <a:cubicBezTo>
                    <a:pt x="178667" y="382692"/>
                    <a:pt x="208194" y="380787"/>
                    <a:pt x="240579" y="378882"/>
                  </a:cubicBezTo>
                  <a:cubicBezTo>
                    <a:pt x="272964" y="376977"/>
                    <a:pt x="304397" y="368405"/>
                    <a:pt x="336782" y="370310"/>
                  </a:cubicBezTo>
                  <a:cubicBezTo>
                    <a:pt x="359642" y="372215"/>
                    <a:pt x="385359" y="378882"/>
                    <a:pt x="402504" y="395075"/>
                  </a:cubicBezTo>
                  <a:cubicBezTo>
                    <a:pt x="421554" y="412220"/>
                    <a:pt x="432984" y="428412"/>
                    <a:pt x="459654" y="436032"/>
                  </a:cubicBezTo>
                  <a:cubicBezTo>
                    <a:pt x="506327" y="450320"/>
                    <a:pt x="555857" y="448415"/>
                    <a:pt x="603482" y="443652"/>
                  </a:cubicBezTo>
                  <a:cubicBezTo>
                    <a:pt x="633962" y="439842"/>
                    <a:pt x="665394" y="432222"/>
                    <a:pt x="695874" y="433175"/>
                  </a:cubicBezTo>
                  <a:cubicBezTo>
                    <a:pt x="728259" y="434127"/>
                    <a:pt x="754929" y="449367"/>
                    <a:pt x="785409" y="458892"/>
                  </a:cubicBezTo>
                  <a:cubicBezTo>
                    <a:pt x="829224" y="474132"/>
                    <a:pt x="875897" y="481752"/>
                    <a:pt x="921617" y="486515"/>
                  </a:cubicBezTo>
                  <a:cubicBezTo>
                    <a:pt x="968289" y="491277"/>
                    <a:pt x="1014962" y="488420"/>
                    <a:pt x="1061634" y="492230"/>
                  </a:cubicBezTo>
                  <a:cubicBezTo>
                    <a:pt x="1112117" y="496040"/>
                    <a:pt x="1162599" y="490325"/>
                    <a:pt x="1211177" y="480800"/>
                  </a:cubicBezTo>
                  <a:cubicBezTo>
                    <a:pt x="1258802" y="471275"/>
                    <a:pt x="1304522" y="453177"/>
                    <a:pt x="1352147" y="443652"/>
                  </a:cubicBezTo>
                  <a:cubicBezTo>
                    <a:pt x="1408344" y="431270"/>
                    <a:pt x="1469304" y="462702"/>
                    <a:pt x="1526454" y="465560"/>
                  </a:cubicBezTo>
                  <a:cubicBezTo>
                    <a:pt x="1558839" y="466512"/>
                    <a:pt x="1592177" y="463655"/>
                    <a:pt x="1623609" y="455082"/>
                  </a:cubicBezTo>
                  <a:cubicBezTo>
                    <a:pt x="1654089" y="447462"/>
                    <a:pt x="1736004" y="421745"/>
                    <a:pt x="1713144" y="374120"/>
                  </a:cubicBezTo>
                  <a:cubicBezTo>
                    <a:pt x="1715049" y="376977"/>
                    <a:pt x="1791249" y="358880"/>
                    <a:pt x="1798869" y="356975"/>
                  </a:cubicBezTo>
                  <a:cubicBezTo>
                    <a:pt x="1827444" y="351260"/>
                    <a:pt x="1854114" y="339830"/>
                    <a:pt x="1882689" y="334115"/>
                  </a:cubicBezTo>
                  <a:cubicBezTo>
                    <a:pt x="1943649" y="336972"/>
                    <a:pt x="1996989" y="316017"/>
                    <a:pt x="2047472" y="282680"/>
                  </a:cubicBezTo>
                  <a:cubicBezTo>
                    <a:pt x="2060807" y="274107"/>
                    <a:pt x="2072237" y="256962"/>
                    <a:pt x="2062712" y="241722"/>
                  </a:cubicBezTo>
                  <a:cubicBezTo>
                    <a:pt x="2057949" y="236007"/>
                    <a:pt x="2050329" y="232197"/>
                    <a:pt x="2042709" y="229340"/>
                  </a:cubicBezTo>
                  <a:close/>
                  <a:moveTo>
                    <a:pt x="224387" y="343640"/>
                  </a:moveTo>
                  <a:cubicBezTo>
                    <a:pt x="225339" y="343640"/>
                    <a:pt x="225339" y="343640"/>
                    <a:pt x="224387" y="343640"/>
                  </a:cubicBezTo>
                  <a:cubicBezTo>
                    <a:pt x="225339" y="344592"/>
                    <a:pt x="225339" y="344592"/>
                    <a:pt x="224387" y="343640"/>
                  </a:cubicBezTo>
                  <a:cubicBezTo>
                    <a:pt x="225339" y="344592"/>
                    <a:pt x="225339" y="344592"/>
                    <a:pt x="224387" y="343640"/>
                  </a:cubicBezTo>
                  <a:cubicBezTo>
                    <a:pt x="225339" y="344592"/>
                    <a:pt x="224387" y="344592"/>
                    <a:pt x="224387" y="343640"/>
                  </a:cubicBezTo>
                  <a:lnTo>
                    <a:pt x="224387" y="343640"/>
                  </a:lnTo>
                  <a:lnTo>
                    <a:pt x="224387" y="343640"/>
                  </a:lnTo>
                  <a:close/>
                  <a:moveTo>
                    <a:pt x="1217844" y="141710"/>
                  </a:moveTo>
                  <a:cubicBezTo>
                    <a:pt x="1216892" y="140757"/>
                    <a:pt x="1215939" y="140757"/>
                    <a:pt x="1214987" y="139805"/>
                  </a:cubicBezTo>
                  <a:cubicBezTo>
                    <a:pt x="1215939" y="139805"/>
                    <a:pt x="1216892" y="139805"/>
                    <a:pt x="1217844" y="140757"/>
                  </a:cubicBezTo>
                  <a:cubicBezTo>
                    <a:pt x="1218797" y="140757"/>
                    <a:pt x="1217844" y="141710"/>
                    <a:pt x="1217844" y="141710"/>
                  </a:cubicBezTo>
                  <a:lnTo>
                    <a:pt x="1217844" y="141710"/>
                  </a:lnTo>
                  <a:close/>
                  <a:moveTo>
                    <a:pt x="1365482" y="343640"/>
                  </a:move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cubicBezTo>
                    <a:pt x="1364529" y="343640"/>
                    <a:pt x="1364529" y="343640"/>
                    <a:pt x="1365482" y="343640"/>
                  </a:cubicBezTo>
                  <a:cubicBezTo>
                    <a:pt x="1364529" y="343640"/>
                    <a:pt x="1364529" y="343640"/>
                    <a:pt x="1365482" y="343640"/>
                  </a:cubicBezTo>
                  <a:cubicBezTo>
                    <a:pt x="1365482" y="343640"/>
                    <a:pt x="1366434" y="343640"/>
                    <a:pt x="1366434" y="343640"/>
                  </a:cubicBezTo>
                  <a:lnTo>
                    <a:pt x="1366434" y="344592"/>
                  </a:lnTo>
                  <a:cubicBezTo>
                    <a:pt x="1365482" y="344592"/>
                    <a:pt x="1365482" y="344592"/>
                    <a:pt x="1365482" y="343640"/>
                  </a:cubicBezTo>
                  <a:lnTo>
                    <a:pt x="1365482" y="343640"/>
                  </a:lnTo>
                  <a:close/>
                  <a:moveTo>
                    <a:pt x="835892" y="76940"/>
                  </a:moveTo>
                  <a:lnTo>
                    <a:pt x="835892" y="76940"/>
                  </a:lnTo>
                  <a:cubicBezTo>
                    <a:pt x="835892" y="76940"/>
                    <a:pt x="835892" y="76940"/>
                    <a:pt x="835892" y="76940"/>
                  </a:cubicBezTo>
                  <a:cubicBezTo>
                    <a:pt x="835892" y="76940"/>
                    <a:pt x="835892" y="76940"/>
                    <a:pt x="835892" y="76940"/>
                  </a:cubicBezTo>
                  <a:lnTo>
                    <a:pt x="835892" y="76940"/>
                  </a:lnTo>
                  <a:close/>
                  <a:moveTo>
                    <a:pt x="1333097" y="436032"/>
                  </a:moveTo>
                  <a:cubicBezTo>
                    <a:pt x="1334049" y="435080"/>
                    <a:pt x="1335002" y="435080"/>
                    <a:pt x="1335954" y="435080"/>
                  </a:cubicBezTo>
                  <a:cubicBezTo>
                    <a:pt x="1335002" y="436032"/>
                    <a:pt x="1335002" y="436032"/>
                    <a:pt x="1335002" y="436985"/>
                  </a:cubicBezTo>
                  <a:cubicBezTo>
                    <a:pt x="1334049" y="436032"/>
                    <a:pt x="1333097" y="436032"/>
                    <a:pt x="1333097" y="436032"/>
                  </a:cubicBezTo>
                  <a:lnTo>
                    <a:pt x="1333097" y="436032"/>
                  </a:lnTo>
                  <a:lnTo>
                    <a:pt x="1333097" y="436032"/>
                  </a:lnTo>
                  <a:close/>
                  <a:moveTo>
                    <a:pt x="855894" y="24552"/>
                  </a:moveTo>
                  <a:cubicBezTo>
                    <a:pt x="856847" y="23600"/>
                    <a:pt x="856847" y="23600"/>
                    <a:pt x="857799" y="22647"/>
                  </a:cubicBezTo>
                  <a:cubicBezTo>
                    <a:pt x="856847" y="23600"/>
                    <a:pt x="856847" y="23600"/>
                    <a:pt x="855894" y="24552"/>
                  </a:cubicBezTo>
                  <a:lnTo>
                    <a:pt x="855894" y="24552"/>
                  </a:lnTo>
                  <a:close/>
                </a:path>
              </a:pathLst>
            </a:custGeom>
            <a:solidFill>
              <a:srgbClr val="F2D67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8"/>
            <p:cNvSpPr/>
            <p:nvPr/>
          </p:nvSpPr>
          <p:spPr>
            <a:xfrm>
              <a:off x="7625600" y="5128092"/>
              <a:ext cx="639140" cy="112241"/>
            </a:xfrm>
            <a:custGeom>
              <a:rect b="b" l="l" r="r" t="t"/>
              <a:pathLst>
                <a:path extrusionOk="0" h="112241" w="639140">
                  <a:moveTo>
                    <a:pt x="15253" y="60782"/>
                  </a:moveTo>
                  <a:cubicBezTo>
                    <a:pt x="12395" y="60782"/>
                    <a:pt x="9538" y="60782"/>
                    <a:pt x="6680" y="61734"/>
                  </a:cubicBezTo>
                  <a:cubicBezTo>
                    <a:pt x="3823" y="62687"/>
                    <a:pt x="13" y="63639"/>
                    <a:pt x="13" y="66497"/>
                  </a:cubicBezTo>
                  <a:cubicBezTo>
                    <a:pt x="-940" y="70307"/>
                    <a:pt x="52400" y="77927"/>
                    <a:pt x="70498" y="78879"/>
                  </a:cubicBezTo>
                  <a:cubicBezTo>
                    <a:pt x="94310" y="79832"/>
                    <a:pt x="116218" y="82689"/>
                    <a:pt x="133363" y="101739"/>
                  </a:cubicBezTo>
                  <a:cubicBezTo>
                    <a:pt x="140983" y="110312"/>
                    <a:pt x="151460" y="112217"/>
                    <a:pt x="162890" y="112217"/>
                  </a:cubicBezTo>
                  <a:cubicBezTo>
                    <a:pt x="194323" y="113169"/>
                    <a:pt x="295288" y="86499"/>
                    <a:pt x="302908" y="78879"/>
                  </a:cubicBezTo>
                  <a:cubicBezTo>
                    <a:pt x="321005" y="61734"/>
                    <a:pt x="345770" y="59829"/>
                    <a:pt x="368630" y="56019"/>
                  </a:cubicBezTo>
                  <a:cubicBezTo>
                    <a:pt x="448640" y="41732"/>
                    <a:pt x="529603" y="45542"/>
                    <a:pt x="609613" y="45542"/>
                  </a:cubicBezTo>
                  <a:cubicBezTo>
                    <a:pt x="619138" y="45542"/>
                    <a:pt x="629615" y="51257"/>
                    <a:pt x="639140" y="45542"/>
                  </a:cubicBezTo>
                  <a:cubicBezTo>
                    <a:pt x="601040" y="6489"/>
                    <a:pt x="553415" y="-3036"/>
                    <a:pt x="500075" y="774"/>
                  </a:cubicBezTo>
                  <a:cubicBezTo>
                    <a:pt x="492455" y="-1131"/>
                    <a:pt x="433400" y="12204"/>
                    <a:pt x="390538" y="12204"/>
                  </a:cubicBezTo>
                  <a:cubicBezTo>
                    <a:pt x="377203" y="12204"/>
                    <a:pt x="363868" y="14109"/>
                    <a:pt x="354343" y="23634"/>
                  </a:cubicBezTo>
                  <a:cubicBezTo>
                    <a:pt x="344818" y="38874"/>
                    <a:pt x="328625" y="42684"/>
                    <a:pt x="311480" y="44589"/>
                  </a:cubicBezTo>
                  <a:cubicBezTo>
                    <a:pt x="282905" y="47447"/>
                    <a:pt x="254330" y="50304"/>
                    <a:pt x="224803" y="52209"/>
                  </a:cubicBezTo>
                  <a:cubicBezTo>
                    <a:pt x="165748" y="55067"/>
                    <a:pt x="21920" y="59829"/>
                    <a:pt x="15253" y="60782"/>
                  </a:cubicBezTo>
                  <a:close/>
                </a:path>
              </a:pathLst>
            </a:custGeom>
            <a:solidFill>
              <a:srgbClr val="FCF2B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8"/>
            <p:cNvSpPr/>
            <p:nvPr/>
          </p:nvSpPr>
          <p:spPr>
            <a:xfrm>
              <a:off x="6806463" y="5222212"/>
              <a:ext cx="266700" cy="76200"/>
            </a:xfrm>
            <a:custGeom>
              <a:rect b="b" l="l" r="r" t="t"/>
              <a:pathLst>
                <a:path extrusionOk="0" h="76200" w="266700">
                  <a:moveTo>
                    <a:pt x="237172" y="67628"/>
                  </a:moveTo>
                  <a:cubicBezTo>
                    <a:pt x="240983" y="65723"/>
                    <a:pt x="245745" y="65723"/>
                    <a:pt x="245745" y="60007"/>
                  </a:cubicBezTo>
                  <a:cubicBezTo>
                    <a:pt x="245745" y="54293"/>
                    <a:pt x="242888" y="52388"/>
                    <a:pt x="240030" y="48578"/>
                  </a:cubicBezTo>
                  <a:cubicBezTo>
                    <a:pt x="235268" y="42863"/>
                    <a:pt x="228600" y="43815"/>
                    <a:pt x="221933" y="42863"/>
                  </a:cubicBezTo>
                  <a:cubicBezTo>
                    <a:pt x="204788" y="40957"/>
                    <a:pt x="187643" y="40005"/>
                    <a:pt x="170497" y="33338"/>
                  </a:cubicBezTo>
                  <a:cubicBezTo>
                    <a:pt x="175260" y="25718"/>
                    <a:pt x="182880" y="27622"/>
                    <a:pt x="188595" y="27622"/>
                  </a:cubicBezTo>
                  <a:cubicBezTo>
                    <a:pt x="205740" y="27622"/>
                    <a:pt x="222885" y="29528"/>
                    <a:pt x="240030" y="26670"/>
                  </a:cubicBezTo>
                  <a:cubicBezTo>
                    <a:pt x="249555" y="24765"/>
                    <a:pt x="266700" y="28575"/>
                    <a:pt x="266700" y="16193"/>
                  </a:cubicBezTo>
                  <a:cubicBezTo>
                    <a:pt x="266700" y="1905"/>
                    <a:pt x="249555" y="4763"/>
                    <a:pt x="239078" y="3810"/>
                  </a:cubicBezTo>
                  <a:cubicBezTo>
                    <a:pt x="219075" y="1905"/>
                    <a:pt x="198120" y="8572"/>
                    <a:pt x="178118" y="0"/>
                  </a:cubicBezTo>
                  <a:cubicBezTo>
                    <a:pt x="177165" y="953"/>
                    <a:pt x="175260" y="2857"/>
                    <a:pt x="173355" y="3810"/>
                  </a:cubicBezTo>
                  <a:cubicBezTo>
                    <a:pt x="167640" y="18097"/>
                    <a:pt x="155258" y="20003"/>
                    <a:pt x="143828" y="22860"/>
                  </a:cubicBezTo>
                  <a:cubicBezTo>
                    <a:pt x="115253" y="29528"/>
                    <a:pt x="85725" y="34290"/>
                    <a:pt x="57150" y="40005"/>
                  </a:cubicBezTo>
                  <a:cubicBezTo>
                    <a:pt x="54293" y="41910"/>
                    <a:pt x="49530" y="44768"/>
                    <a:pt x="49530" y="46672"/>
                  </a:cubicBezTo>
                  <a:cubicBezTo>
                    <a:pt x="49530" y="53340"/>
                    <a:pt x="55245" y="51435"/>
                    <a:pt x="59055" y="50482"/>
                  </a:cubicBezTo>
                  <a:cubicBezTo>
                    <a:pt x="77153" y="48578"/>
                    <a:pt x="95250" y="46672"/>
                    <a:pt x="113347" y="44768"/>
                  </a:cubicBezTo>
                  <a:cubicBezTo>
                    <a:pt x="83820" y="60007"/>
                    <a:pt x="52388" y="66675"/>
                    <a:pt x="20003" y="67628"/>
                  </a:cubicBezTo>
                  <a:cubicBezTo>
                    <a:pt x="13335" y="68580"/>
                    <a:pt x="4763" y="62865"/>
                    <a:pt x="0" y="74295"/>
                  </a:cubicBezTo>
                  <a:cubicBezTo>
                    <a:pt x="71438" y="67628"/>
                    <a:pt x="142875" y="70485"/>
                    <a:pt x="215265" y="76200"/>
                  </a:cubicBezTo>
                  <a:cubicBezTo>
                    <a:pt x="222885" y="73343"/>
                    <a:pt x="230505" y="70485"/>
                    <a:pt x="237172" y="67628"/>
                  </a:cubicBezTo>
                  <a:lnTo>
                    <a:pt x="237172" y="67628"/>
                  </a:lnTo>
                  <a:close/>
                </a:path>
              </a:pathLst>
            </a:custGeom>
            <a:solidFill>
              <a:srgbClr val="FCF2B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8"/>
            <p:cNvSpPr/>
            <p:nvPr/>
          </p:nvSpPr>
          <p:spPr>
            <a:xfrm>
              <a:off x="6549415" y="5288496"/>
              <a:ext cx="247522" cy="86202"/>
            </a:xfrm>
            <a:custGeom>
              <a:rect b="b" l="l" r="r" t="t"/>
              <a:pathLst>
                <a:path extrusionOk="0" h="86202" w="247522">
                  <a:moveTo>
                    <a:pt x="210375" y="3248"/>
                  </a:moveTo>
                  <a:cubicBezTo>
                    <a:pt x="179895" y="6105"/>
                    <a:pt x="150368" y="13725"/>
                    <a:pt x="119888" y="5153"/>
                  </a:cubicBezTo>
                  <a:cubicBezTo>
                    <a:pt x="104648" y="390"/>
                    <a:pt x="88455" y="-1515"/>
                    <a:pt x="72263" y="1343"/>
                  </a:cubicBezTo>
                  <a:cubicBezTo>
                    <a:pt x="55118" y="4200"/>
                    <a:pt x="37973" y="4200"/>
                    <a:pt x="20828" y="5153"/>
                  </a:cubicBezTo>
                  <a:cubicBezTo>
                    <a:pt x="1778" y="6105"/>
                    <a:pt x="-4890" y="14678"/>
                    <a:pt x="3683" y="33728"/>
                  </a:cubicBezTo>
                  <a:cubicBezTo>
                    <a:pt x="14160" y="58493"/>
                    <a:pt x="43688" y="88020"/>
                    <a:pt x="75120" y="86115"/>
                  </a:cubicBezTo>
                  <a:cubicBezTo>
                    <a:pt x="75120" y="79448"/>
                    <a:pt x="75120" y="71828"/>
                    <a:pt x="81788" y="68018"/>
                  </a:cubicBezTo>
                  <a:cubicBezTo>
                    <a:pt x="85598" y="43253"/>
                    <a:pt x="105600" y="38490"/>
                    <a:pt x="122745" y="31823"/>
                  </a:cubicBezTo>
                  <a:cubicBezTo>
                    <a:pt x="162750" y="16583"/>
                    <a:pt x="205613" y="10868"/>
                    <a:pt x="247523" y="6105"/>
                  </a:cubicBezTo>
                  <a:cubicBezTo>
                    <a:pt x="235140" y="-562"/>
                    <a:pt x="222758" y="2295"/>
                    <a:pt x="210375" y="3248"/>
                  </a:cubicBezTo>
                  <a:lnTo>
                    <a:pt x="210375" y="3248"/>
                  </a:lnTo>
                  <a:close/>
                </a:path>
              </a:pathLst>
            </a:custGeom>
            <a:solidFill>
              <a:srgbClr val="FCF2B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8"/>
            <p:cNvSpPr/>
            <p:nvPr/>
          </p:nvSpPr>
          <p:spPr>
            <a:xfrm>
              <a:off x="6664541" y="5089363"/>
              <a:ext cx="1064894" cy="132655"/>
            </a:xfrm>
            <a:custGeom>
              <a:rect b="b" l="l" r="r" t="t"/>
              <a:pathLst>
                <a:path extrusionOk="0" h="132655" w="1064894">
                  <a:moveTo>
                    <a:pt x="1905" y="86176"/>
                  </a:moveTo>
                  <a:cubicBezTo>
                    <a:pt x="75247" y="80461"/>
                    <a:pt x="148590" y="80461"/>
                    <a:pt x="221932" y="89033"/>
                  </a:cubicBezTo>
                  <a:cubicBezTo>
                    <a:pt x="257175" y="93796"/>
                    <a:pt x="293370" y="97606"/>
                    <a:pt x="324803" y="116656"/>
                  </a:cubicBezTo>
                  <a:cubicBezTo>
                    <a:pt x="348615" y="109036"/>
                    <a:pt x="373380" y="111893"/>
                    <a:pt x="395288" y="120466"/>
                  </a:cubicBezTo>
                  <a:cubicBezTo>
                    <a:pt x="422910" y="132848"/>
                    <a:pt x="450532" y="133801"/>
                    <a:pt x="481013" y="131896"/>
                  </a:cubicBezTo>
                  <a:cubicBezTo>
                    <a:pt x="501015" y="130943"/>
                    <a:pt x="519113" y="121418"/>
                    <a:pt x="539115" y="120466"/>
                  </a:cubicBezTo>
                  <a:cubicBezTo>
                    <a:pt x="566738" y="119513"/>
                    <a:pt x="594360" y="120466"/>
                    <a:pt x="621982" y="120466"/>
                  </a:cubicBezTo>
                  <a:cubicBezTo>
                    <a:pt x="676275" y="110941"/>
                    <a:pt x="731520" y="105226"/>
                    <a:pt x="786765" y="105226"/>
                  </a:cubicBezTo>
                  <a:cubicBezTo>
                    <a:pt x="809625" y="105226"/>
                    <a:pt x="832485" y="105226"/>
                    <a:pt x="855345" y="105226"/>
                  </a:cubicBezTo>
                  <a:cubicBezTo>
                    <a:pt x="862965" y="102368"/>
                    <a:pt x="869632" y="96653"/>
                    <a:pt x="879157" y="95701"/>
                  </a:cubicBezTo>
                  <a:cubicBezTo>
                    <a:pt x="907732" y="93796"/>
                    <a:pt x="936307" y="90938"/>
                    <a:pt x="964882" y="91891"/>
                  </a:cubicBezTo>
                  <a:cubicBezTo>
                    <a:pt x="969645" y="91891"/>
                    <a:pt x="974407" y="93796"/>
                    <a:pt x="980123" y="89033"/>
                  </a:cubicBezTo>
                  <a:cubicBezTo>
                    <a:pt x="968693" y="84271"/>
                    <a:pt x="958215" y="80461"/>
                    <a:pt x="947737" y="75698"/>
                  </a:cubicBezTo>
                  <a:cubicBezTo>
                    <a:pt x="946785" y="72841"/>
                    <a:pt x="944880" y="70936"/>
                    <a:pt x="942975" y="69031"/>
                  </a:cubicBezTo>
                  <a:cubicBezTo>
                    <a:pt x="937260" y="65221"/>
                    <a:pt x="926782" y="63316"/>
                    <a:pt x="929640" y="53791"/>
                  </a:cubicBezTo>
                  <a:cubicBezTo>
                    <a:pt x="931545" y="44266"/>
                    <a:pt x="940118" y="42361"/>
                    <a:pt x="947737" y="40456"/>
                  </a:cubicBezTo>
                  <a:cubicBezTo>
                    <a:pt x="971550" y="32836"/>
                    <a:pt x="995362" y="28073"/>
                    <a:pt x="1020128" y="26168"/>
                  </a:cubicBezTo>
                  <a:cubicBezTo>
                    <a:pt x="1035368" y="25216"/>
                    <a:pt x="1051560" y="28073"/>
                    <a:pt x="1064895" y="15691"/>
                  </a:cubicBezTo>
                  <a:cubicBezTo>
                    <a:pt x="1064895" y="9023"/>
                    <a:pt x="1062037" y="8071"/>
                    <a:pt x="1056323" y="6166"/>
                  </a:cubicBezTo>
                  <a:cubicBezTo>
                    <a:pt x="1038225" y="-502"/>
                    <a:pt x="1018223" y="-502"/>
                    <a:pt x="999173" y="451"/>
                  </a:cubicBezTo>
                  <a:lnTo>
                    <a:pt x="999173" y="451"/>
                  </a:lnTo>
                  <a:cubicBezTo>
                    <a:pt x="995362" y="11881"/>
                    <a:pt x="985837" y="14738"/>
                    <a:pt x="975360" y="17596"/>
                  </a:cubicBezTo>
                  <a:cubicBezTo>
                    <a:pt x="937260" y="25216"/>
                    <a:pt x="899160" y="26168"/>
                    <a:pt x="860107" y="29978"/>
                  </a:cubicBezTo>
                  <a:cubicBezTo>
                    <a:pt x="832485" y="31883"/>
                    <a:pt x="803910" y="32836"/>
                    <a:pt x="775335" y="30931"/>
                  </a:cubicBezTo>
                  <a:cubicBezTo>
                    <a:pt x="732473" y="28073"/>
                    <a:pt x="688657" y="24263"/>
                    <a:pt x="645795" y="19501"/>
                  </a:cubicBezTo>
                  <a:cubicBezTo>
                    <a:pt x="636270" y="22358"/>
                    <a:pt x="625793" y="20453"/>
                    <a:pt x="619125" y="29978"/>
                  </a:cubicBezTo>
                  <a:cubicBezTo>
                    <a:pt x="622935" y="42361"/>
                    <a:pt x="635318" y="40456"/>
                    <a:pt x="643890" y="44266"/>
                  </a:cubicBezTo>
                  <a:cubicBezTo>
                    <a:pt x="653415" y="48076"/>
                    <a:pt x="665798" y="49028"/>
                    <a:pt x="664845" y="64268"/>
                  </a:cubicBezTo>
                  <a:cubicBezTo>
                    <a:pt x="660082" y="74746"/>
                    <a:pt x="648653" y="77603"/>
                    <a:pt x="639128" y="79508"/>
                  </a:cubicBezTo>
                  <a:cubicBezTo>
                    <a:pt x="601980" y="89033"/>
                    <a:pt x="562928" y="92843"/>
                    <a:pt x="524828" y="94748"/>
                  </a:cubicBezTo>
                  <a:cubicBezTo>
                    <a:pt x="454342" y="98558"/>
                    <a:pt x="384810" y="89986"/>
                    <a:pt x="314325" y="83318"/>
                  </a:cubicBezTo>
                  <a:cubicBezTo>
                    <a:pt x="292417" y="81413"/>
                    <a:pt x="264795" y="83318"/>
                    <a:pt x="254317" y="54743"/>
                  </a:cubicBezTo>
                  <a:cubicBezTo>
                    <a:pt x="203835" y="54743"/>
                    <a:pt x="152400" y="59506"/>
                    <a:pt x="101917" y="60458"/>
                  </a:cubicBezTo>
                  <a:cubicBezTo>
                    <a:pt x="65722" y="61411"/>
                    <a:pt x="34290" y="73793"/>
                    <a:pt x="0" y="82366"/>
                  </a:cubicBezTo>
                  <a:cubicBezTo>
                    <a:pt x="0" y="83318"/>
                    <a:pt x="0" y="84271"/>
                    <a:pt x="1905" y="86176"/>
                  </a:cubicBezTo>
                  <a:cubicBezTo>
                    <a:pt x="0" y="85223"/>
                    <a:pt x="952" y="85223"/>
                    <a:pt x="1905" y="86176"/>
                  </a:cubicBezTo>
                  <a:lnTo>
                    <a:pt x="1905" y="86176"/>
                  </a:lnTo>
                  <a:close/>
                </a:path>
              </a:pathLst>
            </a:custGeom>
            <a:solidFill>
              <a:srgbClr val="FCF2B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8"/>
            <p:cNvSpPr/>
            <p:nvPr/>
          </p:nvSpPr>
          <p:spPr>
            <a:xfrm>
              <a:off x="6625488" y="5288887"/>
              <a:ext cx="552450" cy="123825"/>
            </a:xfrm>
            <a:custGeom>
              <a:rect b="b" l="l" r="r" t="t"/>
              <a:pathLst>
                <a:path extrusionOk="0" h="123825" w="552450">
                  <a:moveTo>
                    <a:pt x="552450" y="61913"/>
                  </a:moveTo>
                  <a:cubicBezTo>
                    <a:pt x="552450" y="96202"/>
                    <a:pt x="428625" y="123825"/>
                    <a:pt x="276225" y="123825"/>
                  </a:cubicBezTo>
                  <a:cubicBezTo>
                    <a:pt x="123825" y="123825"/>
                    <a:pt x="0" y="96202"/>
                    <a:pt x="0" y="61913"/>
                  </a:cubicBezTo>
                  <a:cubicBezTo>
                    <a:pt x="0" y="27622"/>
                    <a:pt x="123825" y="0"/>
                    <a:pt x="276225" y="0"/>
                  </a:cubicBezTo>
                  <a:cubicBezTo>
                    <a:pt x="428625" y="0"/>
                    <a:pt x="552450" y="27622"/>
                    <a:pt x="552450" y="61913"/>
                  </a:cubicBezTo>
                  <a:lnTo>
                    <a:pt x="552450" y="619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8"/>
            <p:cNvSpPr/>
            <p:nvPr/>
          </p:nvSpPr>
          <p:spPr>
            <a:xfrm>
              <a:off x="6520713" y="5165062"/>
              <a:ext cx="466725" cy="85725"/>
            </a:xfrm>
            <a:custGeom>
              <a:rect b="b" l="l" r="r" t="t"/>
              <a:pathLst>
                <a:path extrusionOk="0" h="85725" w="466725">
                  <a:moveTo>
                    <a:pt x="466725" y="42863"/>
                  </a:moveTo>
                  <a:cubicBezTo>
                    <a:pt x="466725" y="66675"/>
                    <a:pt x="361950" y="85725"/>
                    <a:pt x="233363" y="85725"/>
                  </a:cubicBezTo>
                  <a:cubicBezTo>
                    <a:pt x="104775" y="85725"/>
                    <a:pt x="0" y="66675"/>
                    <a:pt x="0" y="42863"/>
                  </a:cubicBezTo>
                  <a:cubicBezTo>
                    <a:pt x="0" y="19050"/>
                    <a:pt x="104775" y="0"/>
                    <a:pt x="233363" y="0"/>
                  </a:cubicBezTo>
                  <a:cubicBezTo>
                    <a:pt x="361950" y="0"/>
                    <a:pt x="466725" y="19050"/>
                    <a:pt x="466725" y="42863"/>
                  </a:cubicBezTo>
                  <a:lnTo>
                    <a:pt x="466725" y="428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8"/>
            <p:cNvSpPr/>
            <p:nvPr/>
          </p:nvSpPr>
          <p:spPr>
            <a:xfrm>
              <a:off x="6911238" y="5088862"/>
              <a:ext cx="400050" cy="76200"/>
            </a:xfrm>
            <a:custGeom>
              <a:rect b="b" l="l" r="r" t="t"/>
              <a:pathLst>
                <a:path extrusionOk="0" h="76200" w="400050">
                  <a:moveTo>
                    <a:pt x="400050" y="38100"/>
                  </a:moveTo>
                  <a:cubicBezTo>
                    <a:pt x="400050" y="59055"/>
                    <a:pt x="310515" y="76200"/>
                    <a:pt x="200025" y="76200"/>
                  </a:cubicBezTo>
                  <a:cubicBezTo>
                    <a:pt x="89535" y="76200"/>
                    <a:pt x="0" y="59055"/>
                    <a:pt x="0" y="38100"/>
                  </a:cubicBezTo>
                  <a:cubicBezTo>
                    <a:pt x="0" y="17145"/>
                    <a:pt x="89535" y="0"/>
                    <a:pt x="200025" y="0"/>
                  </a:cubicBezTo>
                  <a:cubicBezTo>
                    <a:pt x="310515" y="0"/>
                    <a:pt x="400050" y="17145"/>
                    <a:pt x="400050" y="38100"/>
                  </a:cubicBezTo>
                  <a:lnTo>
                    <a:pt x="400050" y="381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8"/>
            <p:cNvSpPr/>
            <p:nvPr/>
          </p:nvSpPr>
          <p:spPr>
            <a:xfrm>
              <a:off x="7301763" y="5041237"/>
              <a:ext cx="361950" cy="57150"/>
            </a:xfrm>
            <a:custGeom>
              <a:rect b="b" l="l" r="r" t="t"/>
              <a:pathLst>
                <a:path extrusionOk="0" h="57150" w="361950">
                  <a:moveTo>
                    <a:pt x="361950" y="28575"/>
                  </a:moveTo>
                  <a:cubicBezTo>
                    <a:pt x="361950" y="44768"/>
                    <a:pt x="280988" y="57150"/>
                    <a:pt x="180975" y="57150"/>
                  </a:cubicBezTo>
                  <a:cubicBezTo>
                    <a:pt x="80963" y="57150"/>
                    <a:pt x="0" y="44768"/>
                    <a:pt x="0" y="28575"/>
                  </a:cubicBezTo>
                  <a:cubicBezTo>
                    <a:pt x="0" y="12383"/>
                    <a:pt x="80963" y="0"/>
                    <a:pt x="180975" y="0"/>
                  </a:cubicBezTo>
                  <a:cubicBezTo>
                    <a:pt x="280988" y="0"/>
                    <a:pt x="361950" y="12383"/>
                    <a:pt x="361950" y="28575"/>
                  </a:cubicBezTo>
                  <a:lnTo>
                    <a:pt x="361950" y="285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8"/>
            <p:cNvSpPr/>
            <p:nvPr/>
          </p:nvSpPr>
          <p:spPr>
            <a:xfrm>
              <a:off x="7587513" y="5098387"/>
              <a:ext cx="409575" cy="85725"/>
            </a:xfrm>
            <a:custGeom>
              <a:rect b="b" l="l" r="r" t="t"/>
              <a:pathLst>
                <a:path extrusionOk="0" h="85725" w="409575">
                  <a:moveTo>
                    <a:pt x="409575" y="42863"/>
                  </a:moveTo>
                  <a:cubicBezTo>
                    <a:pt x="409575" y="66675"/>
                    <a:pt x="318135" y="85725"/>
                    <a:pt x="204788" y="85725"/>
                  </a:cubicBezTo>
                  <a:cubicBezTo>
                    <a:pt x="91440" y="85725"/>
                    <a:pt x="0" y="66675"/>
                    <a:pt x="0" y="42863"/>
                  </a:cubicBezTo>
                  <a:cubicBezTo>
                    <a:pt x="0" y="19050"/>
                    <a:pt x="91440" y="0"/>
                    <a:pt x="204788" y="0"/>
                  </a:cubicBezTo>
                  <a:cubicBezTo>
                    <a:pt x="318135" y="0"/>
                    <a:pt x="409575" y="19050"/>
                    <a:pt x="409575" y="42863"/>
                  </a:cubicBezTo>
                  <a:lnTo>
                    <a:pt x="409575" y="428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8"/>
            <p:cNvSpPr/>
            <p:nvPr/>
          </p:nvSpPr>
          <p:spPr>
            <a:xfrm>
              <a:off x="7930413" y="5174587"/>
              <a:ext cx="447675" cy="76200"/>
            </a:xfrm>
            <a:custGeom>
              <a:rect b="b" l="l" r="r" t="t"/>
              <a:pathLst>
                <a:path extrusionOk="0" h="76200" w="447675">
                  <a:moveTo>
                    <a:pt x="447675" y="38100"/>
                  </a:moveTo>
                  <a:cubicBezTo>
                    <a:pt x="447675" y="59055"/>
                    <a:pt x="347663" y="76200"/>
                    <a:pt x="223838" y="76200"/>
                  </a:cubicBezTo>
                  <a:cubicBezTo>
                    <a:pt x="100013" y="76200"/>
                    <a:pt x="0" y="59055"/>
                    <a:pt x="0" y="38100"/>
                  </a:cubicBezTo>
                  <a:cubicBezTo>
                    <a:pt x="0" y="17145"/>
                    <a:pt x="100013" y="0"/>
                    <a:pt x="223838" y="0"/>
                  </a:cubicBezTo>
                  <a:cubicBezTo>
                    <a:pt x="347663" y="0"/>
                    <a:pt x="447675" y="17145"/>
                    <a:pt x="447675" y="38100"/>
                  </a:cubicBezTo>
                  <a:lnTo>
                    <a:pt x="447675" y="381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8"/>
            <p:cNvSpPr/>
            <p:nvPr/>
          </p:nvSpPr>
          <p:spPr>
            <a:xfrm>
              <a:off x="7235088" y="5184112"/>
              <a:ext cx="457200" cy="114300"/>
            </a:xfrm>
            <a:custGeom>
              <a:rect b="b" l="l" r="r" t="t"/>
              <a:pathLst>
                <a:path extrusionOk="0" h="114300" w="457200">
                  <a:moveTo>
                    <a:pt x="457200" y="57150"/>
                  </a:moveTo>
                  <a:cubicBezTo>
                    <a:pt x="457200" y="88582"/>
                    <a:pt x="355283" y="114300"/>
                    <a:pt x="228600" y="114300"/>
                  </a:cubicBezTo>
                  <a:cubicBezTo>
                    <a:pt x="101917" y="114300"/>
                    <a:pt x="0" y="88582"/>
                    <a:pt x="0" y="57150"/>
                  </a:cubicBezTo>
                  <a:cubicBezTo>
                    <a:pt x="0" y="25718"/>
                    <a:pt x="101917" y="0"/>
                    <a:pt x="228600" y="0"/>
                  </a:cubicBezTo>
                  <a:cubicBezTo>
                    <a:pt x="355283" y="0"/>
                    <a:pt x="457200" y="25718"/>
                    <a:pt x="457200" y="57150"/>
                  </a:cubicBezTo>
                  <a:lnTo>
                    <a:pt x="457200" y="571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8"/>
            <p:cNvSpPr/>
            <p:nvPr/>
          </p:nvSpPr>
          <p:spPr>
            <a:xfrm>
              <a:off x="6428321" y="5331749"/>
              <a:ext cx="124068" cy="102136"/>
            </a:xfrm>
            <a:custGeom>
              <a:rect b="b" l="l" r="r" t="t"/>
              <a:pathLst>
                <a:path extrusionOk="0" h="102136" w="124068">
                  <a:moveTo>
                    <a:pt x="93345" y="39052"/>
                  </a:moveTo>
                  <a:cubicBezTo>
                    <a:pt x="65723" y="19050"/>
                    <a:pt x="33338" y="9525"/>
                    <a:pt x="0" y="0"/>
                  </a:cubicBezTo>
                  <a:cubicBezTo>
                    <a:pt x="34290" y="30480"/>
                    <a:pt x="146685" y="132398"/>
                    <a:pt x="120015" y="93345"/>
                  </a:cubicBezTo>
                  <a:cubicBezTo>
                    <a:pt x="93345" y="54293"/>
                    <a:pt x="97155" y="49530"/>
                    <a:pt x="93345" y="39052"/>
                  </a:cubicBezTo>
                  <a:lnTo>
                    <a:pt x="93345" y="39052"/>
                  </a:lnTo>
                  <a:close/>
                </a:path>
              </a:pathLst>
            </a:custGeom>
            <a:solidFill>
              <a:srgbClr val="C3681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8"/>
            <p:cNvSpPr/>
            <p:nvPr/>
          </p:nvSpPr>
          <p:spPr>
            <a:xfrm>
              <a:off x="6987438" y="5213150"/>
              <a:ext cx="1446969" cy="245948"/>
            </a:xfrm>
            <a:custGeom>
              <a:rect b="b" l="l" r="r" t="t"/>
              <a:pathLst>
                <a:path extrusionOk="0" h="245948" w="1446969">
                  <a:moveTo>
                    <a:pt x="1442085" y="66212"/>
                  </a:moveTo>
                  <a:cubicBezTo>
                    <a:pt x="1442085" y="66212"/>
                    <a:pt x="1441133" y="65259"/>
                    <a:pt x="1441133" y="65259"/>
                  </a:cubicBezTo>
                  <a:cubicBezTo>
                    <a:pt x="1434465" y="54782"/>
                    <a:pt x="1422083" y="50019"/>
                    <a:pt x="1417320" y="38589"/>
                  </a:cubicBezTo>
                  <a:cubicBezTo>
                    <a:pt x="1415415" y="33827"/>
                    <a:pt x="1413510" y="29064"/>
                    <a:pt x="1415415" y="23349"/>
                  </a:cubicBezTo>
                  <a:cubicBezTo>
                    <a:pt x="1416368" y="21444"/>
                    <a:pt x="1426845" y="11919"/>
                    <a:pt x="1426845" y="12872"/>
                  </a:cubicBezTo>
                  <a:cubicBezTo>
                    <a:pt x="1423988" y="489"/>
                    <a:pt x="1411605" y="6204"/>
                    <a:pt x="1405890" y="1442"/>
                  </a:cubicBezTo>
                  <a:cubicBezTo>
                    <a:pt x="1392555" y="-3321"/>
                    <a:pt x="1383983" y="4299"/>
                    <a:pt x="1379220" y="15729"/>
                  </a:cubicBezTo>
                  <a:cubicBezTo>
                    <a:pt x="1372552" y="26207"/>
                    <a:pt x="1362075" y="29064"/>
                    <a:pt x="1352550" y="31922"/>
                  </a:cubicBezTo>
                  <a:cubicBezTo>
                    <a:pt x="1294448" y="45257"/>
                    <a:pt x="1235393" y="54782"/>
                    <a:pt x="1175385" y="52877"/>
                  </a:cubicBezTo>
                  <a:cubicBezTo>
                    <a:pt x="1132523" y="50972"/>
                    <a:pt x="1090613" y="48114"/>
                    <a:pt x="1047750" y="44304"/>
                  </a:cubicBezTo>
                  <a:cubicBezTo>
                    <a:pt x="992505" y="39542"/>
                    <a:pt x="935355" y="36684"/>
                    <a:pt x="879158" y="38589"/>
                  </a:cubicBezTo>
                  <a:cubicBezTo>
                    <a:pt x="851535" y="39542"/>
                    <a:pt x="823913" y="44304"/>
                    <a:pt x="796290" y="43352"/>
                  </a:cubicBezTo>
                  <a:cubicBezTo>
                    <a:pt x="769620" y="43352"/>
                    <a:pt x="742950" y="33827"/>
                    <a:pt x="718185" y="44304"/>
                  </a:cubicBezTo>
                  <a:cubicBezTo>
                    <a:pt x="707708" y="49067"/>
                    <a:pt x="698183" y="56687"/>
                    <a:pt x="687705" y="62402"/>
                  </a:cubicBezTo>
                  <a:cubicBezTo>
                    <a:pt x="665797" y="74784"/>
                    <a:pt x="640080" y="77642"/>
                    <a:pt x="615315" y="79547"/>
                  </a:cubicBezTo>
                  <a:cubicBezTo>
                    <a:pt x="532447" y="87167"/>
                    <a:pt x="442913" y="95739"/>
                    <a:pt x="360045" y="83357"/>
                  </a:cubicBezTo>
                  <a:cubicBezTo>
                    <a:pt x="328613" y="80499"/>
                    <a:pt x="297180" y="78594"/>
                    <a:pt x="266700" y="82404"/>
                  </a:cubicBezTo>
                  <a:cubicBezTo>
                    <a:pt x="251460" y="84309"/>
                    <a:pt x="236220" y="91929"/>
                    <a:pt x="220980" y="93834"/>
                  </a:cubicBezTo>
                  <a:cubicBezTo>
                    <a:pt x="207645" y="95739"/>
                    <a:pt x="190500" y="91929"/>
                    <a:pt x="178117" y="89072"/>
                  </a:cubicBezTo>
                  <a:cubicBezTo>
                    <a:pt x="170497" y="87167"/>
                    <a:pt x="163830" y="85262"/>
                    <a:pt x="156210" y="84309"/>
                  </a:cubicBezTo>
                  <a:cubicBezTo>
                    <a:pt x="144780" y="83357"/>
                    <a:pt x="132397" y="88119"/>
                    <a:pt x="131445" y="101454"/>
                  </a:cubicBezTo>
                  <a:cubicBezTo>
                    <a:pt x="259080" y="142412"/>
                    <a:pt x="160020" y="189084"/>
                    <a:pt x="148590" y="190989"/>
                  </a:cubicBezTo>
                  <a:cubicBezTo>
                    <a:pt x="99060" y="199562"/>
                    <a:pt x="49530" y="208134"/>
                    <a:pt x="0" y="216707"/>
                  </a:cubicBezTo>
                  <a:cubicBezTo>
                    <a:pt x="20955" y="224327"/>
                    <a:pt x="41910" y="224327"/>
                    <a:pt x="63817" y="222422"/>
                  </a:cubicBezTo>
                  <a:cubicBezTo>
                    <a:pt x="107632" y="217659"/>
                    <a:pt x="150495" y="207182"/>
                    <a:pt x="195263" y="210039"/>
                  </a:cubicBezTo>
                  <a:cubicBezTo>
                    <a:pt x="216217" y="207182"/>
                    <a:pt x="235267" y="198609"/>
                    <a:pt x="250507" y="183369"/>
                  </a:cubicBezTo>
                  <a:cubicBezTo>
                    <a:pt x="246697" y="172892"/>
                    <a:pt x="234315" y="177654"/>
                    <a:pt x="228600" y="170034"/>
                  </a:cubicBezTo>
                  <a:cubicBezTo>
                    <a:pt x="232410" y="165272"/>
                    <a:pt x="237172" y="165272"/>
                    <a:pt x="241935" y="164319"/>
                  </a:cubicBezTo>
                  <a:cubicBezTo>
                    <a:pt x="282892" y="153842"/>
                    <a:pt x="322897" y="156699"/>
                    <a:pt x="363855" y="166224"/>
                  </a:cubicBezTo>
                  <a:cubicBezTo>
                    <a:pt x="369570" y="166224"/>
                    <a:pt x="375285" y="166224"/>
                    <a:pt x="381000" y="166224"/>
                  </a:cubicBezTo>
                  <a:cubicBezTo>
                    <a:pt x="436245" y="191942"/>
                    <a:pt x="857250" y="231947"/>
                    <a:pt x="882015" y="235757"/>
                  </a:cubicBezTo>
                  <a:cubicBezTo>
                    <a:pt x="908685" y="239567"/>
                    <a:pt x="934402" y="242424"/>
                    <a:pt x="961072" y="245282"/>
                  </a:cubicBezTo>
                  <a:cubicBezTo>
                    <a:pt x="1000125" y="249092"/>
                    <a:pt x="1036320" y="235757"/>
                    <a:pt x="1073468" y="226232"/>
                  </a:cubicBezTo>
                  <a:cubicBezTo>
                    <a:pt x="1082993" y="223374"/>
                    <a:pt x="1359218" y="120504"/>
                    <a:pt x="1376363" y="117647"/>
                  </a:cubicBezTo>
                  <a:cubicBezTo>
                    <a:pt x="1393508" y="115742"/>
                    <a:pt x="1410652" y="112884"/>
                    <a:pt x="1425893" y="106217"/>
                  </a:cubicBezTo>
                  <a:cubicBezTo>
                    <a:pt x="1433513" y="103359"/>
                    <a:pt x="1441133" y="98597"/>
                    <a:pt x="1444943" y="91929"/>
                  </a:cubicBezTo>
                  <a:cubicBezTo>
                    <a:pt x="1448752" y="84309"/>
                    <a:pt x="1446848" y="74784"/>
                    <a:pt x="1442085" y="66212"/>
                  </a:cubicBezTo>
                  <a:close/>
                  <a:moveTo>
                    <a:pt x="387667" y="121457"/>
                  </a:moveTo>
                  <a:cubicBezTo>
                    <a:pt x="391478" y="119552"/>
                    <a:pt x="394335" y="118599"/>
                    <a:pt x="397192" y="117647"/>
                  </a:cubicBezTo>
                  <a:cubicBezTo>
                    <a:pt x="394335" y="119552"/>
                    <a:pt x="391478" y="120504"/>
                    <a:pt x="387667" y="121457"/>
                  </a:cubicBezTo>
                  <a:close/>
                </a:path>
              </a:pathLst>
            </a:custGeom>
            <a:solidFill>
              <a:srgbClr val="FCF2B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8"/>
            <p:cNvSpPr/>
            <p:nvPr/>
          </p:nvSpPr>
          <p:spPr>
            <a:xfrm>
              <a:off x="7168413" y="5365087"/>
              <a:ext cx="628650" cy="171450"/>
            </a:xfrm>
            <a:custGeom>
              <a:rect b="b" l="l" r="r" t="t"/>
              <a:pathLst>
                <a:path extrusionOk="0" h="171450" w="628650">
                  <a:moveTo>
                    <a:pt x="628650" y="85725"/>
                  </a:moveTo>
                  <a:cubicBezTo>
                    <a:pt x="628650" y="133350"/>
                    <a:pt x="487680" y="171450"/>
                    <a:pt x="314325" y="171450"/>
                  </a:cubicBezTo>
                  <a:cubicBezTo>
                    <a:pt x="140970" y="171450"/>
                    <a:pt x="0" y="133350"/>
                    <a:pt x="0" y="85725"/>
                  </a:cubicBezTo>
                  <a:cubicBezTo>
                    <a:pt x="0" y="38100"/>
                    <a:pt x="140970" y="0"/>
                    <a:pt x="314325" y="0"/>
                  </a:cubicBezTo>
                  <a:cubicBezTo>
                    <a:pt x="487680" y="0"/>
                    <a:pt x="628650" y="38100"/>
                    <a:pt x="628650" y="85725"/>
                  </a:cubicBezTo>
                  <a:lnTo>
                    <a:pt x="628650" y="857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8"/>
            <p:cNvSpPr/>
            <p:nvPr/>
          </p:nvSpPr>
          <p:spPr>
            <a:xfrm>
              <a:off x="7778013" y="5298412"/>
              <a:ext cx="552450" cy="123825"/>
            </a:xfrm>
            <a:custGeom>
              <a:rect b="b" l="l" r="r" t="t"/>
              <a:pathLst>
                <a:path extrusionOk="0" h="123825" w="552450">
                  <a:moveTo>
                    <a:pt x="552450" y="61913"/>
                  </a:moveTo>
                  <a:cubicBezTo>
                    <a:pt x="552450" y="96202"/>
                    <a:pt x="428625" y="123825"/>
                    <a:pt x="276225" y="123825"/>
                  </a:cubicBezTo>
                  <a:cubicBezTo>
                    <a:pt x="123825" y="123825"/>
                    <a:pt x="0" y="96202"/>
                    <a:pt x="0" y="61913"/>
                  </a:cubicBezTo>
                  <a:cubicBezTo>
                    <a:pt x="0" y="27622"/>
                    <a:pt x="123825" y="0"/>
                    <a:pt x="276225" y="0"/>
                  </a:cubicBezTo>
                  <a:cubicBezTo>
                    <a:pt x="428625" y="0"/>
                    <a:pt x="552450" y="27622"/>
                    <a:pt x="552450" y="61913"/>
                  </a:cubicBezTo>
                  <a:lnTo>
                    <a:pt x="552450" y="619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38"/>
          <p:cNvSpPr txBox="1"/>
          <p:nvPr/>
        </p:nvSpPr>
        <p:spPr>
          <a:xfrm>
            <a:off x="353375" y="1909150"/>
            <a:ext cx="2963100" cy="24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Analyze one year of transactional data for Plato's Pizza to identify opportunities for increasing sales and improving operational efficiency, ultimately providing actionable insights for enhanced business performance.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39"/>
          <p:cNvGrpSpPr/>
          <p:nvPr/>
        </p:nvGrpSpPr>
        <p:grpSpPr>
          <a:xfrm>
            <a:off x="2468451" y="1707048"/>
            <a:ext cx="509113" cy="428998"/>
            <a:chOff x="6787689" y="2420876"/>
            <a:chExt cx="1072946" cy="904106"/>
          </a:xfrm>
        </p:grpSpPr>
        <p:sp>
          <p:nvSpPr>
            <p:cNvPr id="203" name="Google Shape;203;p39"/>
            <p:cNvSpPr/>
            <p:nvPr/>
          </p:nvSpPr>
          <p:spPr>
            <a:xfrm>
              <a:off x="6787689" y="2479504"/>
              <a:ext cx="1072946" cy="845478"/>
            </a:xfrm>
            <a:custGeom>
              <a:rect b="b" l="l" r="r" t="t"/>
              <a:pathLst>
                <a:path extrusionOk="0" h="845478" w="1072946">
                  <a:moveTo>
                    <a:pt x="1063214" y="303610"/>
                  </a:moveTo>
                  <a:cubicBezTo>
                    <a:pt x="1062193" y="298504"/>
                    <a:pt x="1060832" y="293399"/>
                    <a:pt x="1059470" y="288293"/>
                  </a:cubicBezTo>
                  <a:cubicBezTo>
                    <a:pt x="1039388" y="215114"/>
                    <a:pt x="994800" y="148061"/>
                    <a:pt x="937618" y="98367"/>
                  </a:cubicBezTo>
                  <a:cubicBezTo>
                    <a:pt x="866140" y="36420"/>
                    <a:pt x="764710" y="6807"/>
                    <a:pt x="671789" y="10551"/>
                  </a:cubicBezTo>
                  <a:cubicBezTo>
                    <a:pt x="616990" y="12934"/>
                    <a:pt x="554022" y="18380"/>
                    <a:pt x="425702" y="7488"/>
                  </a:cubicBezTo>
                  <a:cubicBezTo>
                    <a:pt x="370222" y="2723"/>
                    <a:pt x="314742" y="20422"/>
                    <a:pt x="264027" y="41185"/>
                  </a:cubicBezTo>
                  <a:cubicBezTo>
                    <a:pt x="188124" y="72158"/>
                    <a:pt x="116306" y="119129"/>
                    <a:pt x="65932" y="184821"/>
                  </a:cubicBezTo>
                  <a:cubicBezTo>
                    <a:pt x="1942" y="268552"/>
                    <a:pt x="-14055" y="378831"/>
                    <a:pt x="11813" y="479921"/>
                  </a:cubicBezTo>
                  <a:cubicBezTo>
                    <a:pt x="39383" y="587138"/>
                    <a:pt x="108818" y="673251"/>
                    <a:pt x="202079" y="731114"/>
                  </a:cubicBezTo>
                  <a:cubicBezTo>
                    <a:pt x="238839" y="753919"/>
                    <a:pt x="278322" y="772299"/>
                    <a:pt x="319507" y="785573"/>
                  </a:cubicBezTo>
                  <a:cubicBezTo>
                    <a:pt x="368180" y="801570"/>
                    <a:pt x="417193" y="815866"/>
                    <a:pt x="466547" y="828460"/>
                  </a:cubicBezTo>
                  <a:cubicBezTo>
                    <a:pt x="488330" y="833905"/>
                    <a:pt x="515560" y="845478"/>
                    <a:pt x="538365" y="845478"/>
                  </a:cubicBezTo>
                  <a:cubicBezTo>
                    <a:pt x="557425" y="845478"/>
                    <a:pt x="578528" y="835948"/>
                    <a:pt x="596908" y="831182"/>
                  </a:cubicBezTo>
                  <a:cubicBezTo>
                    <a:pt x="665322" y="813143"/>
                    <a:pt x="735098" y="791700"/>
                    <a:pt x="800449" y="762087"/>
                  </a:cubicBezTo>
                  <a:cubicBezTo>
                    <a:pt x="898476" y="717839"/>
                    <a:pt x="984589" y="654871"/>
                    <a:pt x="1033943" y="556845"/>
                  </a:cubicBezTo>
                  <a:cubicBezTo>
                    <a:pt x="1073085" y="479240"/>
                    <a:pt x="1082615" y="388362"/>
                    <a:pt x="1063214" y="303610"/>
                  </a:cubicBezTo>
                  <a:close/>
                  <a:moveTo>
                    <a:pt x="1059811" y="293058"/>
                  </a:moveTo>
                  <a:cubicBezTo>
                    <a:pt x="1059811" y="293058"/>
                    <a:pt x="1059811" y="293058"/>
                    <a:pt x="1059811" y="293058"/>
                  </a:cubicBezTo>
                  <a:cubicBezTo>
                    <a:pt x="1059811" y="293058"/>
                    <a:pt x="1059811" y="293058"/>
                    <a:pt x="1059811" y="293058"/>
                  </a:cubicBezTo>
                  <a:lnTo>
                    <a:pt x="1059811" y="293058"/>
                  </a:lnTo>
                  <a:close/>
                  <a:moveTo>
                    <a:pt x="577167" y="0"/>
                  </a:moveTo>
                  <a:cubicBezTo>
                    <a:pt x="577167" y="0"/>
                    <a:pt x="577507" y="340"/>
                    <a:pt x="577507" y="340"/>
                  </a:cubicBezTo>
                  <a:cubicBezTo>
                    <a:pt x="577507" y="340"/>
                    <a:pt x="577507" y="340"/>
                    <a:pt x="577167" y="0"/>
                  </a:cubicBezTo>
                  <a:cubicBezTo>
                    <a:pt x="577167" y="0"/>
                    <a:pt x="577167" y="0"/>
                    <a:pt x="577167" y="0"/>
                  </a:cubicBezTo>
                  <a:cubicBezTo>
                    <a:pt x="577167" y="0"/>
                    <a:pt x="577167" y="0"/>
                    <a:pt x="577167" y="0"/>
                  </a:cubicBezTo>
                  <a:lnTo>
                    <a:pt x="577167" y="0"/>
                  </a:lnTo>
                  <a:close/>
                  <a:moveTo>
                    <a:pt x="9090" y="307013"/>
                  </a:moveTo>
                  <a:cubicBezTo>
                    <a:pt x="9090" y="307013"/>
                    <a:pt x="9090" y="307013"/>
                    <a:pt x="9090" y="307013"/>
                  </a:cubicBezTo>
                  <a:cubicBezTo>
                    <a:pt x="9090" y="307013"/>
                    <a:pt x="9090" y="307013"/>
                    <a:pt x="9090" y="307013"/>
                  </a:cubicBezTo>
                  <a:cubicBezTo>
                    <a:pt x="9090" y="307013"/>
                    <a:pt x="9090" y="307013"/>
                    <a:pt x="9090" y="3070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9"/>
            <p:cNvSpPr/>
            <p:nvPr/>
          </p:nvSpPr>
          <p:spPr>
            <a:xfrm>
              <a:off x="7040483" y="2420876"/>
              <a:ext cx="609271" cy="246382"/>
            </a:xfrm>
            <a:custGeom>
              <a:rect b="b" l="l" r="r" t="t"/>
              <a:pathLst>
                <a:path extrusionOk="0" h="246382" w="609271">
                  <a:moveTo>
                    <a:pt x="173588" y="234599"/>
                  </a:moveTo>
                  <a:cubicBezTo>
                    <a:pt x="177333" y="229834"/>
                    <a:pt x="184480" y="226430"/>
                    <a:pt x="188565" y="222686"/>
                  </a:cubicBezTo>
                  <a:cubicBezTo>
                    <a:pt x="194351" y="217240"/>
                    <a:pt x="199797" y="211454"/>
                    <a:pt x="204902" y="205327"/>
                  </a:cubicBezTo>
                  <a:cubicBezTo>
                    <a:pt x="210008" y="198860"/>
                    <a:pt x="214773" y="192393"/>
                    <a:pt x="219198" y="185586"/>
                  </a:cubicBezTo>
                  <a:cubicBezTo>
                    <a:pt x="221581" y="182182"/>
                    <a:pt x="223963" y="178438"/>
                    <a:pt x="226346" y="175034"/>
                  </a:cubicBezTo>
                  <a:cubicBezTo>
                    <a:pt x="227367" y="173333"/>
                    <a:pt x="231451" y="165504"/>
                    <a:pt x="233153" y="165164"/>
                  </a:cubicBezTo>
                  <a:cubicBezTo>
                    <a:pt x="147380" y="181842"/>
                    <a:pt x="74541" y="151889"/>
                    <a:pt x="0" y="120235"/>
                  </a:cubicBezTo>
                  <a:cubicBezTo>
                    <a:pt x="4084" y="114108"/>
                    <a:pt x="14636" y="113087"/>
                    <a:pt x="21443" y="112406"/>
                  </a:cubicBezTo>
                  <a:cubicBezTo>
                    <a:pt x="30633" y="111385"/>
                    <a:pt x="39823" y="112406"/>
                    <a:pt x="49013" y="113768"/>
                  </a:cubicBezTo>
                  <a:cubicBezTo>
                    <a:pt x="61947" y="115470"/>
                    <a:pt x="74881" y="118533"/>
                    <a:pt x="87815" y="117852"/>
                  </a:cubicBezTo>
                  <a:cubicBezTo>
                    <a:pt x="93602" y="117852"/>
                    <a:pt x="99388" y="116150"/>
                    <a:pt x="105174" y="116150"/>
                  </a:cubicBezTo>
                  <a:cubicBezTo>
                    <a:pt x="111301" y="116150"/>
                    <a:pt x="117427" y="116150"/>
                    <a:pt x="123554" y="116150"/>
                  </a:cubicBezTo>
                  <a:cubicBezTo>
                    <a:pt x="135467" y="116150"/>
                    <a:pt x="146699" y="110705"/>
                    <a:pt x="156570" y="104237"/>
                  </a:cubicBezTo>
                  <a:cubicBezTo>
                    <a:pt x="173248" y="93346"/>
                    <a:pt x="186863" y="78029"/>
                    <a:pt x="203541" y="67478"/>
                  </a:cubicBezTo>
                  <a:cubicBezTo>
                    <a:pt x="201158" y="50799"/>
                    <a:pt x="188565" y="42631"/>
                    <a:pt x="181417" y="28675"/>
                  </a:cubicBezTo>
                  <a:cubicBezTo>
                    <a:pt x="179034" y="25612"/>
                    <a:pt x="170865" y="16422"/>
                    <a:pt x="169164" y="13018"/>
                  </a:cubicBezTo>
                  <a:cubicBezTo>
                    <a:pt x="167121" y="8934"/>
                    <a:pt x="163718" y="4509"/>
                    <a:pt x="168143" y="1106"/>
                  </a:cubicBezTo>
                  <a:cubicBezTo>
                    <a:pt x="173929" y="-3660"/>
                    <a:pt x="184480" y="8253"/>
                    <a:pt x="188224" y="12678"/>
                  </a:cubicBezTo>
                  <a:cubicBezTo>
                    <a:pt x="208306" y="30718"/>
                    <a:pt x="225665" y="43992"/>
                    <a:pt x="250512" y="54544"/>
                  </a:cubicBezTo>
                  <a:cubicBezTo>
                    <a:pt x="253575" y="56245"/>
                    <a:pt x="270253" y="64755"/>
                    <a:pt x="273317" y="65776"/>
                  </a:cubicBezTo>
                  <a:cubicBezTo>
                    <a:pt x="288633" y="70541"/>
                    <a:pt x="307354" y="64414"/>
                    <a:pt x="329137" y="65776"/>
                  </a:cubicBezTo>
                  <a:cubicBezTo>
                    <a:pt x="358749" y="67478"/>
                    <a:pt x="389042" y="25952"/>
                    <a:pt x="433971" y="6211"/>
                  </a:cubicBezTo>
                  <a:cubicBezTo>
                    <a:pt x="428525" y="26974"/>
                    <a:pt x="415932" y="34121"/>
                    <a:pt x="408784" y="49098"/>
                  </a:cubicBezTo>
                  <a:cubicBezTo>
                    <a:pt x="400615" y="66456"/>
                    <a:pt x="407763" y="69520"/>
                    <a:pt x="416272" y="69860"/>
                  </a:cubicBezTo>
                  <a:cubicBezTo>
                    <a:pt x="444182" y="71222"/>
                    <a:pt x="472773" y="66456"/>
                    <a:pt x="500003" y="74966"/>
                  </a:cubicBezTo>
                  <a:lnTo>
                    <a:pt x="499662" y="74966"/>
                  </a:lnTo>
                  <a:cubicBezTo>
                    <a:pt x="501024" y="76327"/>
                    <a:pt x="525871" y="78369"/>
                    <a:pt x="525190" y="80412"/>
                  </a:cubicBezTo>
                  <a:cubicBezTo>
                    <a:pt x="517021" y="89602"/>
                    <a:pt x="481963" y="86198"/>
                    <a:pt x="472093" y="85177"/>
                  </a:cubicBezTo>
                  <a:cubicBezTo>
                    <a:pt x="456436" y="83135"/>
                    <a:pt x="441119" y="82113"/>
                    <a:pt x="422058" y="85517"/>
                  </a:cubicBezTo>
                  <a:cubicBezTo>
                    <a:pt x="423420" y="85177"/>
                    <a:pt x="433971" y="97090"/>
                    <a:pt x="435673" y="98451"/>
                  </a:cubicBezTo>
                  <a:cubicBezTo>
                    <a:pt x="440438" y="102195"/>
                    <a:pt x="445544" y="105599"/>
                    <a:pt x="450649" y="108662"/>
                  </a:cubicBezTo>
                  <a:cubicBezTo>
                    <a:pt x="461541" y="114449"/>
                    <a:pt x="472433" y="116150"/>
                    <a:pt x="484686" y="117512"/>
                  </a:cubicBezTo>
                  <a:cubicBezTo>
                    <a:pt x="504087" y="119214"/>
                    <a:pt x="523829" y="119214"/>
                    <a:pt x="543230" y="116831"/>
                  </a:cubicBezTo>
                  <a:cubicBezTo>
                    <a:pt x="560929" y="114789"/>
                    <a:pt x="581011" y="106280"/>
                    <a:pt x="598710" y="111045"/>
                  </a:cubicBezTo>
                  <a:cubicBezTo>
                    <a:pt x="602794" y="112066"/>
                    <a:pt x="608921" y="111726"/>
                    <a:pt x="609261" y="117512"/>
                  </a:cubicBezTo>
                  <a:cubicBezTo>
                    <a:pt x="609602" y="124319"/>
                    <a:pt x="601433" y="119554"/>
                    <a:pt x="598710" y="122958"/>
                  </a:cubicBezTo>
                  <a:cubicBezTo>
                    <a:pt x="558206" y="139296"/>
                    <a:pt x="518383" y="156995"/>
                    <a:pt x="475156" y="165164"/>
                  </a:cubicBezTo>
                  <a:cubicBezTo>
                    <a:pt x="441119" y="171631"/>
                    <a:pt x="406742" y="174354"/>
                    <a:pt x="369982" y="164823"/>
                  </a:cubicBezTo>
                  <a:cubicBezTo>
                    <a:pt x="375087" y="177757"/>
                    <a:pt x="383596" y="184224"/>
                    <a:pt x="390063" y="192053"/>
                  </a:cubicBezTo>
                  <a:cubicBezTo>
                    <a:pt x="403678" y="208050"/>
                    <a:pt x="422739" y="218602"/>
                    <a:pt x="431929" y="238343"/>
                  </a:cubicBezTo>
                  <a:cubicBezTo>
                    <a:pt x="422058" y="234259"/>
                    <a:pt x="412868" y="229153"/>
                    <a:pt x="402998" y="225069"/>
                  </a:cubicBezTo>
                  <a:cubicBezTo>
                    <a:pt x="391425" y="219963"/>
                    <a:pt x="378151" y="217581"/>
                    <a:pt x="365897" y="214177"/>
                  </a:cubicBezTo>
                  <a:cubicBezTo>
                    <a:pt x="360792" y="212815"/>
                    <a:pt x="355686" y="211114"/>
                    <a:pt x="350921" y="209412"/>
                  </a:cubicBezTo>
                  <a:cubicBezTo>
                    <a:pt x="335604" y="203625"/>
                    <a:pt x="323011" y="194095"/>
                    <a:pt x="310077" y="184565"/>
                  </a:cubicBezTo>
                  <a:cubicBezTo>
                    <a:pt x="302589" y="179119"/>
                    <a:pt x="294079" y="179800"/>
                    <a:pt x="286932" y="185586"/>
                  </a:cubicBezTo>
                  <a:cubicBezTo>
                    <a:pt x="282847" y="188649"/>
                    <a:pt x="279784" y="192734"/>
                    <a:pt x="276040" y="196137"/>
                  </a:cubicBezTo>
                  <a:cubicBezTo>
                    <a:pt x="263786" y="208731"/>
                    <a:pt x="247449" y="215538"/>
                    <a:pt x="230771" y="220984"/>
                  </a:cubicBezTo>
                  <a:cubicBezTo>
                    <a:pt x="222602" y="223707"/>
                    <a:pt x="214092" y="225749"/>
                    <a:pt x="206604" y="229834"/>
                  </a:cubicBezTo>
                  <a:cubicBezTo>
                    <a:pt x="197755" y="234599"/>
                    <a:pt x="189245" y="239705"/>
                    <a:pt x="180736" y="244810"/>
                  </a:cubicBezTo>
                  <a:cubicBezTo>
                    <a:pt x="178354" y="246172"/>
                    <a:pt x="174950" y="247193"/>
                    <a:pt x="172908" y="245491"/>
                  </a:cubicBezTo>
                  <a:cubicBezTo>
                    <a:pt x="170865" y="244129"/>
                    <a:pt x="170865" y="241066"/>
                    <a:pt x="171546" y="239024"/>
                  </a:cubicBezTo>
                  <a:cubicBezTo>
                    <a:pt x="171887" y="236641"/>
                    <a:pt x="172567" y="235620"/>
                    <a:pt x="173588" y="234599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9"/>
            <p:cNvSpPr/>
            <p:nvPr/>
          </p:nvSpPr>
          <p:spPr>
            <a:xfrm>
              <a:off x="7267160" y="2433025"/>
              <a:ext cx="148252" cy="120993"/>
            </a:xfrm>
            <a:custGeom>
              <a:rect b="b" l="l" r="r" t="t"/>
              <a:pathLst>
                <a:path extrusionOk="0" h="120993" w="148252">
                  <a:moveTo>
                    <a:pt x="88165" y="5975"/>
                  </a:moveTo>
                  <a:cubicBezTo>
                    <a:pt x="95313" y="15506"/>
                    <a:pt x="95653" y="26398"/>
                    <a:pt x="95313" y="37630"/>
                  </a:cubicBezTo>
                  <a:cubicBezTo>
                    <a:pt x="97014" y="52266"/>
                    <a:pt x="101780" y="63838"/>
                    <a:pt x="119479" y="65200"/>
                  </a:cubicBezTo>
                  <a:cubicBezTo>
                    <a:pt x="125265" y="65540"/>
                    <a:pt x="130711" y="68944"/>
                    <a:pt x="135817" y="72007"/>
                  </a:cubicBezTo>
                  <a:cubicBezTo>
                    <a:pt x="151814" y="81197"/>
                    <a:pt x="152495" y="97194"/>
                    <a:pt x="137178" y="107406"/>
                  </a:cubicBezTo>
                  <a:cubicBezTo>
                    <a:pt x="126627" y="114213"/>
                    <a:pt x="114033" y="117617"/>
                    <a:pt x="101780" y="118978"/>
                  </a:cubicBezTo>
                  <a:cubicBezTo>
                    <a:pt x="74210" y="121701"/>
                    <a:pt x="45959" y="123403"/>
                    <a:pt x="19410" y="112171"/>
                  </a:cubicBezTo>
                  <a:cubicBezTo>
                    <a:pt x="8859" y="107746"/>
                    <a:pt x="350" y="101279"/>
                    <a:pt x="9" y="89026"/>
                  </a:cubicBezTo>
                  <a:cubicBezTo>
                    <a:pt x="-331" y="77793"/>
                    <a:pt x="8859" y="73028"/>
                    <a:pt x="17708" y="69284"/>
                  </a:cubicBezTo>
                  <a:cubicBezTo>
                    <a:pt x="20431" y="68263"/>
                    <a:pt x="23154" y="66902"/>
                    <a:pt x="25877" y="65880"/>
                  </a:cubicBezTo>
                  <a:cubicBezTo>
                    <a:pt x="59574" y="54308"/>
                    <a:pt x="59574" y="54308"/>
                    <a:pt x="59233" y="17888"/>
                  </a:cubicBezTo>
                  <a:cubicBezTo>
                    <a:pt x="59233" y="13804"/>
                    <a:pt x="59233" y="9719"/>
                    <a:pt x="58893" y="5295"/>
                  </a:cubicBezTo>
                  <a:cubicBezTo>
                    <a:pt x="69104" y="-5597"/>
                    <a:pt x="78635" y="3252"/>
                    <a:pt x="88165" y="5975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39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" sz="3500">
                <a:latin typeface="Helvetica Neue"/>
                <a:ea typeface="Helvetica Neue"/>
                <a:cs typeface="Helvetica Neue"/>
                <a:sym typeface="Helvetica Neue"/>
              </a:rPr>
              <a:t>BEST SELLING PIZZAS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07" name="Google Shape;207;p39"/>
          <p:cNvGrpSpPr/>
          <p:nvPr/>
        </p:nvGrpSpPr>
        <p:grpSpPr>
          <a:xfrm>
            <a:off x="851458" y="809169"/>
            <a:ext cx="2170636" cy="4231829"/>
            <a:chOff x="7731116" y="-159093"/>
            <a:chExt cx="1858899" cy="3624072"/>
          </a:xfrm>
        </p:grpSpPr>
        <p:sp>
          <p:nvSpPr>
            <p:cNvPr id="208" name="Google Shape;208;p39"/>
            <p:cNvSpPr/>
            <p:nvPr/>
          </p:nvSpPr>
          <p:spPr>
            <a:xfrm>
              <a:off x="7731116" y="-159093"/>
              <a:ext cx="1858899" cy="3624072"/>
            </a:xfrm>
            <a:custGeom>
              <a:rect b="b" l="l" r="r" t="t"/>
              <a:pathLst>
                <a:path extrusionOk="0" h="2209800" w="1133475">
                  <a:moveTo>
                    <a:pt x="1109922" y="750223"/>
                  </a:moveTo>
                  <a:cubicBezTo>
                    <a:pt x="1056582" y="753081"/>
                    <a:pt x="878465" y="754033"/>
                    <a:pt x="806075" y="754033"/>
                  </a:cubicBezTo>
                  <a:cubicBezTo>
                    <a:pt x="828935" y="805468"/>
                    <a:pt x="866082" y="773083"/>
                    <a:pt x="882275" y="799753"/>
                  </a:cubicBezTo>
                  <a:cubicBezTo>
                    <a:pt x="851795" y="838806"/>
                    <a:pt x="818457" y="826423"/>
                    <a:pt x="781310" y="832138"/>
                  </a:cubicBezTo>
                  <a:cubicBezTo>
                    <a:pt x="648912" y="852141"/>
                    <a:pt x="634625" y="866428"/>
                    <a:pt x="643197" y="733078"/>
                  </a:cubicBezTo>
                  <a:cubicBezTo>
                    <a:pt x="647960" y="650211"/>
                    <a:pt x="683202" y="548293"/>
                    <a:pt x="586047" y="523528"/>
                  </a:cubicBezTo>
                  <a:cubicBezTo>
                    <a:pt x="524135" y="507336"/>
                    <a:pt x="519372" y="474951"/>
                    <a:pt x="522230" y="442566"/>
                  </a:cubicBezTo>
                  <a:cubicBezTo>
                    <a:pt x="522230" y="442566"/>
                    <a:pt x="523182" y="442566"/>
                    <a:pt x="523182" y="442566"/>
                  </a:cubicBezTo>
                  <a:cubicBezTo>
                    <a:pt x="525087" y="429231"/>
                    <a:pt x="548900" y="413991"/>
                    <a:pt x="558425" y="395893"/>
                  </a:cubicBezTo>
                  <a:cubicBezTo>
                    <a:pt x="561282" y="392083"/>
                    <a:pt x="564140" y="387321"/>
                    <a:pt x="566997" y="383511"/>
                  </a:cubicBezTo>
                  <a:cubicBezTo>
                    <a:pt x="583190" y="362556"/>
                    <a:pt x="582237" y="340648"/>
                    <a:pt x="585095" y="318741"/>
                  </a:cubicBezTo>
                  <a:cubicBezTo>
                    <a:pt x="611765" y="214918"/>
                    <a:pt x="586047" y="144433"/>
                    <a:pt x="596525" y="54898"/>
                  </a:cubicBezTo>
                  <a:cubicBezTo>
                    <a:pt x="598430" y="40611"/>
                    <a:pt x="590810" y="32038"/>
                    <a:pt x="576522" y="26323"/>
                  </a:cubicBezTo>
                  <a:cubicBezTo>
                    <a:pt x="480320" y="-9872"/>
                    <a:pt x="454602" y="-24159"/>
                    <a:pt x="433647" y="87283"/>
                  </a:cubicBezTo>
                  <a:cubicBezTo>
                    <a:pt x="426980" y="120621"/>
                    <a:pt x="409835" y="143481"/>
                    <a:pt x="405072" y="176818"/>
                  </a:cubicBezTo>
                  <a:cubicBezTo>
                    <a:pt x="398405" y="232063"/>
                    <a:pt x="351732" y="280641"/>
                    <a:pt x="371735" y="336838"/>
                  </a:cubicBezTo>
                  <a:cubicBezTo>
                    <a:pt x="382212" y="367318"/>
                    <a:pt x="396500" y="417801"/>
                    <a:pt x="401262" y="420658"/>
                  </a:cubicBezTo>
                  <a:cubicBezTo>
                    <a:pt x="396500" y="448281"/>
                    <a:pt x="414597" y="471141"/>
                    <a:pt x="320300" y="492096"/>
                  </a:cubicBezTo>
                  <a:cubicBezTo>
                    <a:pt x="178377" y="524481"/>
                    <a:pt x="113607" y="646401"/>
                    <a:pt x="20262" y="750223"/>
                  </a:cubicBezTo>
                  <a:cubicBezTo>
                    <a:pt x="-6408" y="779751"/>
                    <a:pt x="-9265" y="807373"/>
                    <a:pt x="26930" y="830233"/>
                  </a:cubicBezTo>
                  <a:cubicBezTo>
                    <a:pt x="115512" y="886431"/>
                    <a:pt x="193617" y="900718"/>
                    <a:pt x="275532" y="939771"/>
                  </a:cubicBezTo>
                  <a:cubicBezTo>
                    <a:pt x="351732" y="975966"/>
                    <a:pt x="336492" y="955011"/>
                    <a:pt x="307917" y="1035021"/>
                  </a:cubicBezTo>
                  <a:cubicBezTo>
                    <a:pt x="293630" y="1075026"/>
                    <a:pt x="284105" y="1115031"/>
                    <a:pt x="280295" y="1157893"/>
                  </a:cubicBezTo>
                  <a:cubicBezTo>
                    <a:pt x="267912" y="1306483"/>
                    <a:pt x="265055" y="1427451"/>
                    <a:pt x="247910" y="1575088"/>
                  </a:cubicBezTo>
                  <a:cubicBezTo>
                    <a:pt x="248862" y="1575088"/>
                    <a:pt x="246005" y="1602711"/>
                    <a:pt x="246005" y="1602711"/>
                  </a:cubicBezTo>
                  <a:lnTo>
                    <a:pt x="271722" y="1602711"/>
                  </a:lnTo>
                  <a:cubicBezTo>
                    <a:pt x="269817" y="1688436"/>
                    <a:pt x="277437" y="1773208"/>
                    <a:pt x="275532" y="1858933"/>
                  </a:cubicBezTo>
                  <a:cubicBezTo>
                    <a:pt x="275532" y="1877983"/>
                    <a:pt x="271722" y="1900843"/>
                    <a:pt x="279342" y="1916083"/>
                  </a:cubicBezTo>
                  <a:cubicBezTo>
                    <a:pt x="308870" y="1973233"/>
                    <a:pt x="296487" y="2032288"/>
                    <a:pt x="289820" y="2094201"/>
                  </a:cubicBezTo>
                  <a:cubicBezTo>
                    <a:pt x="286010" y="2130396"/>
                    <a:pt x="294582" y="2167544"/>
                    <a:pt x="326967" y="2193261"/>
                  </a:cubicBezTo>
                  <a:cubicBezTo>
                    <a:pt x="362210" y="2204691"/>
                    <a:pt x="388880" y="2226599"/>
                    <a:pt x="423170" y="2189451"/>
                  </a:cubicBezTo>
                  <a:cubicBezTo>
                    <a:pt x="417455" y="2156113"/>
                    <a:pt x="403167" y="2122776"/>
                    <a:pt x="397452" y="2089438"/>
                  </a:cubicBezTo>
                  <a:cubicBezTo>
                    <a:pt x="388880" y="2058958"/>
                    <a:pt x="394595" y="1957041"/>
                    <a:pt x="403167" y="1921798"/>
                  </a:cubicBezTo>
                  <a:cubicBezTo>
                    <a:pt x="406025" y="1888461"/>
                    <a:pt x="397452" y="1820833"/>
                    <a:pt x="400310" y="1817023"/>
                  </a:cubicBezTo>
                  <a:cubicBezTo>
                    <a:pt x="390785" y="1734156"/>
                    <a:pt x="403167" y="1682721"/>
                    <a:pt x="421265" y="1603663"/>
                  </a:cubicBezTo>
                  <a:lnTo>
                    <a:pt x="470795" y="1603663"/>
                  </a:lnTo>
                  <a:cubicBezTo>
                    <a:pt x="471747" y="1605568"/>
                    <a:pt x="471747" y="1608426"/>
                    <a:pt x="472700" y="1610331"/>
                  </a:cubicBezTo>
                  <a:lnTo>
                    <a:pt x="471747" y="1608426"/>
                  </a:lnTo>
                  <a:cubicBezTo>
                    <a:pt x="491750" y="1692246"/>
                    <a:pt x="464127" y="1767493"/>
                    <a:pt x="473652" y="1851313"/>
                  </a:cubicBezTo>
                  <a:cubicBezTo>
                    <a:pt x="483177" y="1876078"/>
                    <a:pt x="455555" y="1903701"/>
                    <a:pt x="479367" y="1927513"/>
                  </a:cubicBezTo>
                  <a:cubicBezTo>
                    <a:pt x="494607" y="1965613"/>
                    <a:pt x="466032" y="2014191"/>
                    <a:pt x="482225" y="2052291"/>
                  </a:cubicBezTo>
                  <a:cubicBezTo>
                    <a:pt x="482225" y="2060863"/>
                    <a:pt x="482225" y="2078008"/>
                    <a:pt x="482225" y="2086581"/>
                  </a:cubicBezTo>
                  <a:cubicBezTo>
                    <a:pt x="483177" y="2125633"/>
                    <a:pt x="518420" y="2109441"/>
                    <a:pt x="533660" y="2124681"/>
                  </a:cubicBezTo>
                  <a:cubicBezTo>
                    <a:pt x="589857" y="2123728"/>
                    <a:pt x="596525" y="2176116"/>
                    <a:pt x="654627" y="2171353"/>
                  </a:cubicBezTo>
                  <a:cubicBezTo>
                    <a:pt x="671772" y="2169449"/>
                    <a:pt x="695585" y="2178021"/>
                    <a:pt x="704157" y="2158971"/>
                  </a:cubicBezTo>
                  <a:cubicBezTo>
                    <a:pt x="713682" y="2138016"/>
                    <a:pt x="691775" y="2123728"/>
                    <a:pt x="677487" y="2114203"/>
                  </a:cubicBezTo>
                  <a:cubicBezTo>
                    <a:pt x="562235" y="2034193"/>
                    <a:pt x="588905" y="1957993"/>
                    <a:pt x="601287" y="1846551"/>
                  </a:cubicBezTo>
                  <a:cubicBezTo>
                    <a:pt x="608907" y="1775113"/>
                    <a:pt x="611765" y="1703676"/>
                    <a:pt x="614622" y="1631286"/>
                  </a:cubicBezTo>
                  <a:cubicBezTo>
                    <a:pt x="615575" y="1618903"/>
                    <a:pt x="625100" y="1606521"/>
                    <a:pt x="626052" y="1593186"/>
                  </a:cubicBezTo>
                  <a:cubicBezTo>
                    <a:pt x="649865" y="1575088"/>
                    <a:pt x="666057" y="1576041"/>
                    <a:pt x="666057" y="1549371"/>
                  </a:cubicBezTo>
                  <a:cubicBezTo>
                    <a:pt x="666057" y="1383636"/>
                    <a:pt x="655580" y="1188373"/>
                    <a:pt x="634625" y="1023591"/>
                  </a:cubicBezTo>
                  <a:cubicBezTo>
                    <a:pt x="627005" y="965488"/>
                    <a:pt x="634625" y="938818"/>
                    <a:pt x="690822" y="928341"/>
                  </a:cubicBezTo>
                  <a:cubicBezTo>
                    <a:pt x="798455" y="906433"/>
                    <a:pt x="910850" y="865476"/>
                    <a:pt x="1009910" y="814993"/>
                  </a:cubicBezTo>
                  <a:cubicBezTo>
                    <a:pt x="1030865" y="816898"/>
                    <a:pt x="1046105" y="814993"/>
                    <a:pt x="1059440" y="800706"/>
                  </a:cubicBezTo>
                  <a:cubicBezTo>
                    <a:pt x="1093730" y="774036"/>
                    <a:pt x="1078490" y="791181"/>
                    <a:pt x="1115637" y="780703"/>
                  </a:cubicBezTo>
                  <a:cubicBezTo>
                    <a:pt x="1156595" y="759748"/>
                    <a:pt x="1137545" y="749271"/>
                    <a:pt x="1109922" y="750223"/>
                  </a:cubicBezTo>
                  <a:close/>
                  <a:moveTo>
                    <a:pt x="334587" y="871191"/>
                  </a:moveTo>
                  <a:cubicBezTo>
                    <a:pt x="313632" y="896908"/>
                    <a:pt x="173615" y="802611"/>
                    <a:pt x="137420" y="780703"/>
                  </a:cubicBezTo>
                  <a:cubicBezTo>
                    <a:pt x="178377" y="740698"/>
                    <a:pt x="237432" y="658783"/>
                    <a:pt x="278390" y="688311"/>
                  </a:cubicBezTo>
                  <a:cubicBezTo>
                    <a:pt x="307917" y="710218"/>
                    <a:pt x="364115" y="834996"/>
                    <a:pt x="334587" y="8711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9"/>
            <p:cNvSpPr/>
            <p:nvPr/>
          </p:nvSpPr>
          <p:spPr>
            <a:xfrm>
              <a:off x="8271807" y="620940"/>
              <a:ext cx="551393" cy="1537213"/>
            </a:xfrm>
            <a:custGeom>
              <a:rect b="b" l="l" r="r" t="t"/>
              <a:pathLst>
                <a:path extrusionOk="0" h="1537213" w="551393">
                  <a:moveTo>
                    <a:pt x="51851" y="0"/>
                  </a:moveTo>
                  <a:lnTo>
                    <a:pt x="171121" y="268357"/>
                  </a:lnTo>
                  <a:lnTo>
                    <a:pt x="419000" y="268357"/>
                  </a:lnTo>
                  <a:lnTo>
                    <a:pt x="382596" y="66221"/>
                  </a:lnTo>
                  <a:lnTo>
                    <a:pt x="421275" y="77358"/>
                  </a:lnTo>
                  <a:lnTo>
                    <a:pt x="462110" y="303323"/>
                  </a:lnTo>
                  <a:cubicBezTo>
                    <a:pt x="472788" y="369344"/>
                    <a:pt x="473644" y="522324"/>
                    <a:pt x="463306" y="611197"/>
                  </a:cubicBezTo>
                  <a:cubicBezTo>
                    <a:pt x="502543" y="961722"/>
                    <a:pt x="564854" y="1265204"/>
                    <a:pt x="548808" y="1530626"/>
                  </a:cubicBezTo>
                  <a:lnTo>
                    <a:pt x="64066" y="1537213"/>
                  </a:lnTo>
                  <a:lnTo>
                    <a:pt x="134717" y="695739"/>
                  </a:lnTo>
                  <a:lnTo>
                    <a:pt x="0" y="696698"/>
                  </a:lnTo>
                  <a:lnTo>
                    <a:pt x="14849" y="661371"/>
                  </a:lnTo>
                  <a:lnTo>
                    <a:pt x="135196" y="649876"/>
                  </a:lnTo>
                  <a:cubicBezTo>
                    <a:pt x="135515" y="526415"/>
                    <a:pt x="135835" y="402954"/>
                    <a:pt x="136154" y="279493"/>
                  </a:cubicBezTo>
                  <a:lnTo>
                    <a:pt x="25387" y="16286"/>
                  </a:lnTo>
                  <a:lnTo>
                    <a:pt x="51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0" name="Google Shape;2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500" y="1075350"/>
            <a:ext cx="5635650" cy="38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40"/>
          <p:cNvGrpSpPr/>
          <p:nvPr/>
        </p:nvGrpSpPr>
        <p:grpSpPr>
          <a:xfrm flipH="1">
            <a:off x="6442142" y="1707048"/>
            <a:ext cx="509113" cy="428998"/>
            <a:chOff x="6787689" y="2420876"/>
            <a:chExt cx="1072946" cy="904106"/>
          </a:xfrm>
        </p:grpSpPr>
        <p:sp>
          <p:nvSpPr>
            <p:cNvPr id="216" name="Google Shape;216;p40"/>
            <p:cNvSpPr/>
            <p:nvPr/>
          </p:nvSpPr>
          <p:spPr>
            <a:xfrm>
              <a:off x="6787689" y="2479504"/>
              <a:ext cx="1072946" cy="845478"/>
            </a:xfrm>
            <a:custGeom>
              <a:rect b="b" l="l" r="r" t="t"/>
              <a:pathLst>
                <a:path extrusionOk="0" h="845478" w="1072946">
                  <a:moveTo>
                    <a:pt x="1063214" y="303610"/>
                  </a:moveTo>
                  <a:cubicBezTo>
                    <a:pt x="1062193" y="298504"/>
                    <a:pt x="1060832" y="293399"/>
                    <a:pt x="1059470" y="288293"/>
                  </a:cubicBezTo>
                  <a:cubicBezTo>
                    <a:pt x="1039388" y="215114"/>
                    <a:pt x="994800" y="148061"/>
                    <a:pt x="937618" y="98367"/>
                  </a:cubicBezTo>
                  <a:cubicBezTo>
                    <a:pt x="866140" y="36420"/>
                    <a:pt x="764710" y="6807"/>
                    <a:pt x="671789" y="10551"/>
                  </a:cubicBezTo>
                  <a:cubicBezTo>
                    <a:pt x="616990" y="12934"/>
                    <a:pt x="554022" y="18380"/>
                    <a:pt x="425702" y="7488"/>
                  </a:cubicBezTo>
                  <a:cubicBezTo>
                    <a:pt x="370222" y="2723"/>
                    <a:pt x="314742" y="20422"/>
                    <a:pt x="264027" y="41185"/>
                  </a:cubicBezTo>
                  <a:cubicBezTo>
                    <a:pt x="188124" y="72158"/>
                    <a:pt x="116306" y="119129"/>
                    <a:pt x="65932" y="184821"/>
                  </a:cubicBezTo>
                  <a:cubicBezTo>
                    <a:pt x="1942" y="268552"/>
                    <a:pt x="-14055" y="378831"/>
                    <a:pt x="11813" y="479921"/>
                  </a:cubicBezTo>
                  <a:cubicBezTo>
                    <a:pt x="39383" y="587138"/>
                    <a:pt x="108818" y="673251"/>
                    <a:pt x="202079" y="731114"/>
                  </a:cubicBezTo>
                  <a:cubicBezTo>
                    <a:pt x="238839" y="753919"/>
                    <a:pt x="278322" y="772299"/>
                    <a:pt x="319507" y="785573"/>
                  </a:cubicBezTo>
                  <a:cubicBezTo>
                    <a:pt x="368180" y="801570"/>
                    <a:pt x="417193" y="815866"/>
                    <a:pt x="466547" y="828460"/>
                  </a:cubicBezTo>
                  <a:cubicBezTo>
                    <a:pt x="488330" y="833905"/>
                    <a:pt x="515560" y="845478"/>
                    <a:pt x="538365" y="845478"/>
                  </a:cubicBezTo>
                  <a:cubicBezTo>
                    <a:pt x="557425" y="845478"/>
                    <a:pt x="578528" y="835948"/>
                    <a:pt x="596908" y="831182"/>
                  </a:cubicBezTo>
                  <a:cubicBezTo>
                    <a:pt x="665322" y="813143"/>
                    <a:pt x="735098" y="791700"/>
                    <a:pt x="800449" y="762087"/>
                  </a:cubicBezTo>
                  <a:cubicBezTo>
                    <a:pt x="898476" y="717839"/>
                    <a:pt x="984589" y="654871"/>
                    <a:pt x="1033943" y="556845"/>
                  </a:cubicBezTo>
                  <a:cubicBezTo>
                    <a:pt x="1073085" y="479240"/>
                    <a:pt x="1082615" y="388362"/>
                    <a:pt x="1063214" y="303610"/>
                  </a:cubicBezTo>
                  <a:close/>
                  <a:moveTo>
                    <a:pt x="1059811" y="293058"/>
                  </a:moveTo>
                  <a:cubicBezTo>
                    <a:pt x="1059811" y="293058"/>
                    <a:pt x="1059811" y="293058"/>
                    <a:pt x="1059811" y="293058"/>
                  </a:cubicBezTo>
                  <a:cubicBezTo>
                    <a:pt x="1059811" y="293058"/>
                    <a:pt x="1059811" y="293058"/>
                    <a:pt x="1059811" y="293058"/>
                  </a:cubicBezTo>
                  <a:lnTo>
                    <a:pt x="1059811" y="293058"/>
                  </a:lnTo>
                  <a:close/>
                  <a:moveTo>
                    <a:pt x="577167" y="0"/>
                  </a:moveTo>
                  <a:cubicBezTo>
                    <a:pt x="577167" y="0"/>
                    <a:pt x="577507" y="340"/>
                    <a:pt x="577507" y="340"/>
                  </a:cubicBezTo>
                  <a:cubicBezTo>
                    <a:pt x="577507" y="340"/>
                    <a:pt x="577507" y="340"/>
                    <a:pt x="577167" y="0"/>
                  </a:cubicBezTo>
                  <a:cubicBezTo>
                    <a:pt x="577167" y="0"/>
                    <a:pt x="577167" y="0"/>
                    <a:pt x="577167" y="0"/>
                  </a:cubicBezTo>
                  <a:cubicBezTo>
                    <a:pt x="577167" y="0"/>
                    <a:pt x="577167" y="0"/>
                    <a:pt x="577167" y="0"/>
                  </a:cubicBezTo>
                  <a:lnTo>
                    <a:pt x="577167" y="0"/>
                  </a:lnTo>
                  <a:close/>
                  <a:moveTo>
                    <a:pt x="9090" y="307013"/>
                  </a:moveTo>
                  <a:cubicBezTo>
                    <a:pt x="9090" y="307013"/>
                    <a:pt x="9090" y="307013"/>
                    <a:pt x="9090" y="307013"/>
                  </a:cubicBezTo>
                  <a:cubicBezTo>
                    <a:pt x="9090" y="307013"/>
                    <a:pt x="9090" y="307013"/>
                    <a:pt x="9090" y="307013"/>
                  </a:cubicBezTo>
                  <a:cubicBezTo>
                    <a:pt x="9090" y="307013"/>
                    <a:pt x="9090" y="307013"/>
                    <a:pt x="9090" y="3070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0"/>
            <p:cNvSpPr/>
            <p:nvPr/>
          </p:nvSpPr>
          <p:spPr>
            <a:xfrm>
              <a:off x="7040483" y="2420876"/>
              <a:ext cx="609271" cy="246382"/>
            </a:xfrm>
            <a:custGeom>
              <a:rect b="b" l="l" r="r" t="t"/>
              <a:pathLst>
                <a:path extrusionOk="0" h="246382" w="609271">
                  <a:moveTo>
                    <a:pt x="173588" y="234599"/>
                  </a:moveTo>
                  <a:cubicBezTo>
                    <a:pt x="177333" y="229834"/>
                    <a:pt x="184480" y="226430"/>
                    <a:pt x="188565" y="222686"/>
                  </a:cubicBezTo>
                  <a:cubicBezTo>
                    <a:pt x="194351" y="217240"/>
                    <a:pt x="199797" y="211454"/>
                    <a:pt x="204902" y="205327"/>
                  </a:cubicBezTo>
                  <a:cubicBezTo>
                    <a:pt x="210008" y="198860"/>
                    <a:pt x="214773" y="192393"/>
                    <a:pt x="219198" y="185586"/>
                  </a:cubicBezTo>
                  <a:cubicBezTo>
                    <a:pt x="221581" y="182182"/>
                    <a:pt x="223963" y="178438"/>
                    <a:pt x="226346" y="175034"/>
                  </a:cubicBezTo>
                  <a:cubicBezTo>
                    <a:pt x="227367" y="173333"/>
                    <a:pt x="231451" y="165504"/>
                    <a:pt x="233153" y="165164"/>
                  </a:cubicBezTo>
                  <a:cubicBezTo>
                    <a:pt x="147380" y="181842"/>
                    <a:pt x="74541" y="151889"/>
                    <a:pt x="0" y="120235"/>
                  </a:cubicBezTo>
                  <a:cubicBezTo>
                    <a:pt x="4084" y="114108"/>
                    <a:pt x="14636" y="113087"/>
                    <a:pt x="21443" y="112406"/>
                  </a:cubicBezTo>
                  <a:cubicBezTo>
                    <a:pt x="30633" y="111385"/>
                    <a:pt x="39823" y="112406"/>
                    <a:pt x="49013" y="113768"/>
                  </a:cubicBezTo>
                  <a:cubicBezTo>
                    <a:pt x="61947" y="115470"/>
                    <a:pt x="74881" y="118533"/>
                    <a:pt x="87815" y="117852"/>
                  </a:cubicBezTo>
                  <a:cubicBezTo>
                    <a:pt x="93602" y="117852"/>
                    <a:pt x="99388" y="116150"/>
                    <a:pt x="105174" y="116150"/>
                  </a:cubicBezTo>
                  <a:cubicBezTo>
                    <a:pt x="111301" y="116150"/>
                    <a:pt x="117427" y="116150"/>
                    <a:pt x="123554" y="116150"/>
                  </a:cubicBezTo>
                  <a:cubicBezTo>
                    <a:pt x="135467" y="116150"/>
                    <a:pt x="146699" y="110705"/>
                    <a:pt x="156570" y="104237"/>
                  </a:cubicBezTo>
                  <a:cubicBezTo>
                    <a:pt x="173248" y="93346"/>
                    <a:pt x="186863" y="78029"/>
                    <a:pt x="203541" y="67478"/>
                  </a:cubicBezTo>
                  <a:cubicBezTo>
                    <a:pt x="201158" y="50799"/>
                    <a:pt x="188565" y="42631"/>
                    <a:pt x="181417" y="28675"/>
                  </a:cubicBezTo>
                  <a:cubicBezTo>
                    <a:pt x="179034" y="25612"/>
                    <a:pt x="170865" y="16422"/>
                    <a:pt x="169164" y="13018"/>
                  </a:cubicBezTo>
                  <a:cubicBezTo>
                    <a:pt x="167121" y="8934"/>
                    <a:pt x="163718" y="4509"/>
                    <a:pt x="168143" y="1106"/>
                  </a:cubicBezTo>
                  <a:cubicBezTo>
                    <a:pt x="173929" y="-3660"/>
                    <a:pt x="184480" y="8253"/>
                    <a:pt x="188224" y="12678"/>
                  </a:cubicBezTo>
                  <a:cubicBezTo>
                    <a:pt x="208306" y="30718"/>
                    <a:pt x="225665" y="43992"/>
                    <a:pt x="250512" y="54544"/>
                  </a:cubicBezTo>
                  <a:cubicBezTo>
                    <a:pt x="253575" y="56245"/>
                    <a:pt x="270253" y="64755"/>
                    <a:pt x="273317" y="65776"/>
                  </a:cubicBezTo>
                  <a:cubicBezTo>
                    <a:pt x="288633" y="70541"/>
                    <a:pt x="307354" y="64414"/>
                    <a:pt x="329137" y="65776"/>
                  </a:cubicBezTo>
                  <a:cubicBezTo>
                    <a:pt x="358749" y="67478"/>
                    <a:pt x="389042" y="25952"/>
                    <a:pt x="433971" y="6211"/>
                  </a:cubicBezTo>
                  <a:cubicBezTo>
                    <a:pt x="428525" y="26974"/>
                    <a:pt x="415932" y="34121"/>
                    <a:pt x="408784" y="49098"/>
                  </a:cubicBezTo>
                  <a:cubicBezTo>
                    <a:pt x="400615" y="66456"/>
                    <a:pt x="407763" y="69520"/>
                    <a:pt x="416272" y="69860"/>
                  </a:cubicBezTo>
                  <a:cubicBezTo>
                    <a:pt x="444182" y="71222"/>
                    <a:pt x="472773" y="66456"/>
                    <a:pt x="500003" y="74966"/>
                  </a:cubicBezTo>
                  <a:lnTo>
                    <a:pt x="499662" y="74966"/>
                  </a:lnTo>
                  <a:cubicBezTo>
                    <a:pt x="501024" y="76327"/>
                    <a:pt x="525871" y="78369"/>
                    <a:pt x="525190" y="80412"/>
                  </a:cubicBezTo>
                  <a:cubicBezTo>
                    <a:pt x="517021" y="89602"/>
                    <a:pt x="481963" y="86198"/>
                    <a:pt x="472093" y="85177"/>
                  </a:cubicBezTo>
                  <a:cubicBezTo>
                    <a:pt x="456436" y="83135"/>
                    <a:pt x="441119" y="82113"/>
                    <a:pt x="422058" y="85517"/>
                  </a:cubicBezTo>
                  <a:cubicBezTo>
                    <a:pt x="423420" y="85177"/>
                    <a:pt x="433971" y="97090"/>
                    <a:pt x="435673" y="98451"/>
                  </a:cubicBezTo>
                  <a:cubicBezTo>
                    <a:pt x="440438" y="102195"/>
                    <a:pt x="445544" y="105599"/>
                    <a:pt x="450649" y="108662"/>
                  </a:cubicBezTo>
                  <a:cubicBezTo>
                    <a:pt x="461541" y="114449"/>
                    <a:pt x="472433" y="116150"/>
                    <a:pt x="484686" y="117512"/>
                  </a:cubicBezTo>
                  <a:cubicBezTo>
                    <a:pt x="504087" y="119214"/>
                    <a:pt x="523829" y="119214"/>
                    <a:pt x="543230" y="116831"/>
                  </a:cubicBezTo>
                  <a:cubicBezTo>
                    <a:pt x="560929" y="114789"/>
                    <a:pt x="581011" y="106280"/>
                    <a:pt x="598710" y="111045"/>
                  </a:cubicBezTo>
                  <a:cubicBezTo>
                    <a:pt x="602794" y="112066"/>
                    <a:pt x="608921" y="111726"/>
                    <a:pt x="609261" y="117512"/>
                  </a:cubicBezTo>
                  <a:cubicBezTo>
                    <a:pt x="609602" y="124319"/>
                    <a:pt x="601433" y="119554"/>
                    <a:pt x="598710" y="122958"/>
                  </a:cubicBezTo>
                  <a:cubicBezTo>
                    <a:pt x="558206" y="139296"/>
                    <a:pt x="518383" y="156995"/>
                    <a:pt x="475156" y="165164"/>
                  </a:cubicBezTo>
                  <a:cubicBezTo>
                    <a:pt x="441119" y="171631"/>
                    <a:pt x="406742" y="174354"/>
                    <a:pt x="369982" y="164823"/>
                  </a:cubicBezTo>
                  <a:cubicBezTo>
                    <a:pt x="375087" y="177757"/>
                    <a:pt x="383596" y="184224"/>
                    <a:pt x="390063" y="192053"/>
                  </a:cubicBezTo>
                  <a:cubicBezTo>
                    <a:pt x="403678" y="208050"/>
                    <a:pt x="422739" y="218602"/>
                    <a:pt x="431929" y="238343"/>
                  </a:cubicBezTo>
                  <a:cubicBezTo>
                    <a:pt x="422058" y="234259"/>
                    <a:pt x="412868" y="229153"/>
                    <a:pt x="402998" y="225069"/>
                  </a:cubicBezTo>
                  <a:cubicBezTo>
                    <a:pt x="391425" y="219963"/>
                    <a:pt x="378151" y="217581"/>
                    <a:pt x="365897" y="214177"/>
                  </a:cubicBezTo>
                  <a:cubicBezTo>
                    <a:pt x="360792" y="212815"/>
                    <a:pt x="355686" y="211114"/>
                    <a:pt x="350921" y="209412"/>
                  </a:cubicBezTo>
                  <a:cubicBezTo>
                    <a:pt x="335604" y="203625"/>
                    <a:pt x="323011" y="194095"/>
                    <a:pt x="310077" y="184565"/>
                  </a:cubicBezTo>
                  <a:cubicBezTo>
                    <a:pt x="302589" y="179119"/>
                    <a:pt x="294079" y="179800"/>
                    <a:pt x="286932" y="185586"/>
                  </a:cubicBezTo>
                  <a:cubicBezTo>
                    <a:pt x="282847" y="188649"/>
                    <a:pt x="279784" y="192734"/>
                    <a:pt x="276040" y="196137"/>
                  </a:cubicBezTo>
                  <a:cubicBezTo>
                    <a:pt x="263786" y="208731"/>
                    <a:pt x="247449" y="215538"/>
                    <a:pt x="230771" y="220984"/>
                  </a:cubicBezTo>
                  <a:cubicBezTo>
                    <a:pt x="222602" y="223707"/>
                    <a:pt x="214092" y="225749"/>
                    <a:pt x="206604" y="229834"/>
                  </a:cubicBezTo>
                  <a:cubicBezTo>
                    <a:pt x="197755" y="234599"/>
                    <a:pt x="189245" y="239705"/>
                    <a:pt x="180736" y="244810"/>
                  </a:cubicBezTo>
                  <a:cubicBezTo>
                    <a:pt x="178354" y="246172"/>
                    <a:pt x="174950" y="247193"/>
                    <a:pt x="172908" y="245491"/>
                  </a:cubicBezTo>
                  <a:cubicBezTo>
                    <a:pt x="170865" y="244129"/>
                    <a:pt x="170865" y="241066"/>
                    <a:pt x="171546" y="239024"/>
                  </a:cubicBezTo>
                  <a:cubicBezTo>
                    <a:pt x="171887" y="236641"/>
                    <a:pt x="172567" y="235620"/>
                    <a:pt x="173588" y="234599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0"/>
            <p:cNvSpPr/>
            <p:nvPr/>
          </p:nvSpPr>
          <p:spPr>
            <a:xfrm>
              <a:off x="7267160" y="2433025"/>
              <a:ext cx="148252" cy="120993"/>
            </a:xfrm>
            <a:custGeom>
              <a:rect b="b" l="l" r="r" t="t"/>
              <a:pathLst>
                <a:path extrusionOk="0" h="120993" w="148252">
                  <a:moveTo>
                    <a:pt x="88165" y="5975"/>
                  </a:moveTo>
                  <a:cubicBezTo>
                    <a:pt x="95313" y="15506"/>
                    <a:pt x="95653" y="26398"/>
                    <a:pt x="95313" y="37630"/>
                  </a:cubicBezTo>
                  <a:cubicBezTo>
                    <a:pt x="97014" y="52266"/>
                    <a:pt x="101780" y="63838"/>
                    <a:pt x="119479" y="65200"/>
                  </a:cubicBezTo>
                  <a:cubicBezTo>
                    <a:pt x="125265" y="65540"/>
                    <a:pt x="130711" y="68944"/>
                    <a:pt x="135817" y="72007"/>
                  </a:cubicBezTo>
                  <a:cubicBezTo>
                    <a:pt x="151814" y="81197"/>
                    <a:pt x="152495" y="97194"/>
                    <a:pt x="137178" y="107406"/>
                  </a:cubicBezTo>
                  <a:cubicBezTo>
                    <a:pt x="126627" y="114213"/>
                    <a:pt x="114033" y="117617"/>
                    <a:pt x="101780" y="118978"/>
                  </a:cubicBezTo>
                  <a:cubicBezTo>
                    <a:pt x="74210" y="121701"/>
                    <a:pt x="45959" y="123403"/>
                    <a:pt x="19410" y="112171"/>
                  </a:cubicBezTo>
                  <a:cubicBezTo>
                    <a:pt x="8859" y="107746"/>
                    <a:pt x="350" y="101279"/>
                    <a:pt x="9" y="89026"/>
                  </a:cubicBezTo>
                  <a:cubicBezTo>
                    <a:pt x="-331" y="77793"/>
                    <a:pt x="8859" y="73028"/>
                    <a:pt x="17708" y="69284"/>
                  </a:cubicBezTo>
                  <a:cubicBezTo>
                    <a:pt x="20431" y="68263"/>
                    <a:pt x="23154" y="66902"/>
                    <a:pt x="25877" y="65880"/>
                  </a:cubicBezTo>
                  <a:cubicBezTo>
                    <a:pt x="59574" y="54308"/>
                    <a:pt x="59574" y="54308"/>
                    <a:pt x="59233" y="17888"/>
                  </a:cubicBezTo>
                  <a:cubicBezTo>
                    <a:pt x="59233" y="13804"/>
                    <a:pt x="59233" y="9719"/>
                    <a:pt x="58893" y="5295"/>
                  </a:cubicBezTo>
                  <a:cubicBezTo>
                    <a:pt x="69104" y="-5597"/>
                    <a:pt x="78635" y="3252"/>
                    <a:pt x="88165" y="5975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" sz="3500">
                <a:latin typeface="Helvetica Neue"/>
                <a:ea typeface="Helvetica Neue"/>
                <a:cs typeface="Helvetica Neue"/>
                <a:sym typeface="Helvetica Neue"/>
              </a:rPr>
              <a:t>WORST PERFORMING PIZZAS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20" name="Google Shape;220;p40"/>
          <p:cNvGrpSpPr/>
          <p:nvPr/>
        </p:nvGrpSpPr>
        <p:grpSpPr>
          <a:xfrm flipH="1">
            <a:off x="6397612" y="809169"/>
            <a:ext cx="2170636" cy="4231829"/>
            <a:chOff x="7731116" y="-159093"/>
            <a:chExt cx="1858899" cy="3624072"/>
          </a:xfrm>
        </p:grpSpPr>
        <p:sp>
          <p:nvSpPr>
            <p:cNvPr id="221" name="Google Shape;221;p40"/>
            <p:cNvSpPr/>
            <p:nvPr/>
          </p:nvSpPr>
          <p:spPr>
            <a:xfrm>
              <a:off x="7731116" y="-159093"/>
              <a:ext cx="1858899" cy="3624072"/>
            </a:xfrm>
            <a:custGeom>
              <a:rect b="b" l="l" r="r" t="t"/>
              <a:pathLst>
                <a:path extrusionOk="0" h="2209800" w="1133475">
                  <a:moveTo>
                    <a:pt x="1109922" y="750223"/>
                  </a:moveTo>
                  <a:cubicBezTo>
                    <a:pt x="1056582" y="753081"/>
                    <a:pt x="878465" y="754033"/>
                    <a:pt x="806075" y="754033"/>
                  </a:cubicBezTo>
                  <a:cubicBezTo>
                    <a:pt x="828935" y="805468"/>
                    <a:pt x="866082" y="773083"/>
                    <a:pt x="882275" y="799753"/>
                  </a:cubicBezTo>
                  <a:cubicBezTo>
                    <a:pt x="851795" y="838806"/>
                    <a:pt x="818457" y="826423"/>
                    <a:pt x="781310" y="832138"/>
                  </a:cubicBezTo>
                  <a:cubicBezTo>
                    <a:pt x="648912" y="852141"/>
                    <a:pt x="634625" y="866428"/>
                    <a:pt x="643197" y="733078"/>
                  </a:cubicBezTo>
                  <a:cubicBezTo>
                    <a:pt x="647960" y="650211"/>
                    <a:pt x="683202" y="548293"/>
                    <a:pt x="586047" y="523528"/>
                  </a:cubicBezTo>
                  <a:cubicBezTo>
                    <a:pt x="524135" y="507336"/>
                    <a:pt x="519372" y="474951"/>
                    <a:pt x="522230" y="442566"/>
                  </a:cubicBezTo>
                  <a:cubicBezTo>
                    <a:pt x="522230" y="442566"/>
                    <a:pt x="523182" y="442566"/>
                    <a:pt x="523182" y="442566"/>
                  </a:cubicBezTo>
                  <a:cubicBezTo>
                    <a:pt x="525087" y="429231"/>
                    <a:pt x="548900" y="413991"/>
                    <a:pt x="558425" y="395893"/>
                  </a:cubicBezTo>
                  <a:cubicBezTo>
                    <a:pt x="561282" y="392083"/>
                    <a:pt x="564140" y="387321"/>
                    <a:pt x="566997" y="383511"/>
                  </a:cubicBezTo>
                  <a:cubicBezTo>
                    <a:pt x="583190" y="362556"/>
                    <a:pt x="582237" y="340648"/>
                    <a:pt x="585095" y="318741"/>
                  </a:cubicBezTo>
                  <a:cubicBezTo>
                    <a:pt x="611765" y="214918"/>
                    <a:pt x="586047" y="144433"/>
                    <a:pt x="596525" y="54898"/>
                  </a:cubicBezTo>
                  <a:cubicBezTo>
                    <a:pt x="598430" y="40611"/>
                    <a:pt x="590810" y="32038"/>
                    <a:pt x="576522" y="26323"/>
                  </a:cubicBezTo>
                  <a:cubicBezTo>
                    <a:pt x="480320" y="-9872"/>
                    <a:pt x="454602" y="-24159"/>
                    <a:pt x="433647" y="87283"/>
                  </a:cubicBezTo>
                  <a:cubicBezTo>
                    <a:pt x="426980" y="120621"/>
                    <a:pt x="409835" y="143481"/>
                    <a:pt x="405072" y="176818"/>
                  </a:cubicBezTo>
                  <a:cubicBezTo>
                    <a:pt x="398405" y="232063"/>
                    <a:pt x="351732" y="280641"/>
                    <a:pt x="371735" y="336838"/>
                  </a:cubicBezTo>
                  <a:cubicBezTo>
                    <a:pt x="382212" y="367318"/>
                    <a:pt x="396500" y="417801"/>
                    <a:pt x="401262" y="420658"/>
                  </a:cubicBezTo>
                  <a:cubicBezTo>
                    <a:pt x="396500" y="448281"/>
                    <a:pt x="414597" y="471141"/>
                    <a:pt x="320300" y="492096"/>
                  </a:cubicBezTo>
                  <a:cubicBezTo>
                    <a:pt x="178377" y="524481"/>
                    <a:pt x="113607" y="646401"/>
                    <a:pt x="20262" y="750223"/>
                  </a:cubicBezTo>
                  <a:cubicBezTo>
                    <a:pt x="-6408" y="779751"/>
                    <a:pt x="-9265" y="807373"/>
                    <a:pt x="26930" y="830233"/>
                  </a:cubicBezTo>
                  <a:cubicBezTo>
                    <a:pt x="115512" y="886431"/>
                    <a:pt x="193617" y="900718"/>
                    <a:pt x="275532" y="939771"/>
                  </a:cubicBezTo>
                  <a:cubicBezTo>
                    <a:pt x="351732" y="975966"/>
                    <a:pt x="336492" y="955011"/>
                    <a:pt x="307917" y="1035021"/>
                  </a:cubicBezTo>
                  <a:cubicBezTo>
                    <a:pt x="293630" y="1075026"/>
                    <a:pt x="284105" y="1115031"/>
                    <a:pt x="280295" y="1157893"/>
                  </a:cubicBezTo>
                  <a:cubicBezTo>
                    <a:pt x="267912" y="1306483"/>
                    <a:pt x="265055" y="1427451"/>
                    <a:pt x="247910" y="1575088"/>
                  </a:cubicBezTo>
                  <a:cubicBezTo>
                    <a:pt x="248862" y="1575088"/>
                    <a:pt x="246005" y="1602711"/>
                    <a:pt x="246005" y="1602711"/>
                  </a:cubicBezTo>
                  <a:lnTo>
                    <a:pt x="271722" y="1602711"/>
                  </a:lnTo>
                  <a:cubicBezTo>
                    <a:pt x="269817" y="1688436"/>
                    <a:pt x="277437" y="1773208"/>
                    <a:pt x="275532" y="1858933"/>
                  </a:cubicBezTo>
                  <a:cubicBezTo>
                    <a:pt x="275532" y="1877983"/>
                    <a:pt x="271722" y="1900843"/>
                    <a:pt x="279342" y="1916083"/>
                  </a:cubicBezTo>
                  <a:cubicBezTo>
                    <a:pt x="308870" y="1973233"/>
                    <a:pt x="296487" y="2032288"/>
                    <a:pt x="289820" y="2094201"/>
                  </a:cubicBezTo>
                  <a:cubicBezTo>
                    <a:pt x="286010" y="2130396"/>
                    <a:pt x="294582" y="2167544"/>
                    <a:pt x="326967" y="2193261"/>
                  </a:cubicBezTo>
                  <a:cubicBezTo>
                    <a:pt x="362210" y="2204691"/>
                    <a:pt x="388880" y="2226599"/>
                    <a:pt x="423170" y="2189451"/>
                  </a:cubicBezTo>
                  <a:cubicBezTo>
                    <a:pt x="417455" y="2156113"/>
                    <a:pt x="403167" y="2122776"/>
                    <a:pt x="397452" y="2089438"/>
                  </a:cubicBezTo>
                  <a:cubicBezTo>
                    <a:pt x="388880" y="2058958"/>
                    <a:pt x="394595" y="1957041"/>
                    <a:pt x="403167" y="1921798"/>
                  </a:cubicBezTo>
                  <a:cubicBezTo>
                    <a:pt x="406025" y="1888461"/>
                    <a:pt x="397452" y="1820833"/>
                    <a:pt x="400310" y="1817023"/>
                  </a:cubicBezTo>
                  <a:cubicBezTo>
                    <a:pt x="390785" y="1734156"/>
                    <a:pt x="403167" y="1682721"/>
                    <a:pt x="421265" y="1603663"/>
                  </a:cubicBezTo>
                  <a:lnTo>
                    <a:pt x="470795" y="1603663"/>
                  </a:lnTo>
                  <a:cubicBezTo>
                    <a:pt x="471747" y="1605568"/>
                    <a:pt x="471747" y="1608426"/>
                    <a:pt x="472700" y="1610331"/>
                  </a:cubicBezTo>
                  <a:lnTo>
                    <a:pt x="471747" y="1608426"/>
                  </a:lnTo>
                  <a:cubicBezTo>
                    <a:pt x="491750" y="1692246"/>
                    <a:pt x="464127" y="1767493"/>
                    <a:pt x="473652" y="1851313"/>
                  </a:cubicBezTo>
                  <a:cubicBezTo>
                    <a:pt x="483177" y="1876078"/>
                    <a:pt x="455555" y="1903701"/>
                    <a:pt x="479367" y="1927513"/>
                  </a:cubicBezTo>
                  <a:cubicBezTo>
                    <a:pt x="494607" y="1965613"/>
                    <a:pt x="466032" y="2014191"/>
                    <a:pt x="482225" y="2052291"/>
                  </a:cubicBezTo>
                  <a:cubicBezTo>
                    <a:pt x="482225" y="2060863"/>
                    <a:pt x="482225" y="2078008"/>
                    <a:pt x="482225" y="2086581"/>
                  </a:cubicBezTo>
                  <a:cubicBezTo>
                    <a:pt x="483177" y="2125633"/>
                    <a:pt x="518420" y="2109441"/>
                    <a:pt x="533660" y="2124681"/>
                  </a:cubicBezTo>
                  <a:cubicBezTo>
                    <a:pt x="589857" y="2123728"/>
                    <a:pt x="596525" y="2176116"/>
                    <a:pt x="654627" y="2171353"/>
                  </a:cubicBezTo>
                  <a:cubicBezTo>
                    <a:pt x="671772" y="2169449"/>
                    <a:pt x="695585" y="2178021"/>
                    <a:pt x="704157" y="2158971"/>
                  </a:cubicBezTo>
                  <a:cubicBezTo>
                    <a:pt x="713682" y="2138016"/>
                    <a:pt x="691775" y="2123728"/>
                    <a:pt x="677487" y="2114203"/>
                  </a:cubicBezTo>
                  <a:cubicBezTo>
                    <a:pt x="562235" y="2034193"/>
                    <a:pt x="588905" y="1957993"/>
                    <a:pt x="601287" y="1846551"/>
                  </a:cubicBezTo>
                  <a:cubicBezTo>
                    <a:pt x="608907" y="1775113"/>
                    <a:pt x="611765" y="1703676"/>
                    <a:pt x="614622" y="1631286"/>
                  </a:cubicBezTo>
                  <a:cubicBezTo>
                    <a:pt x="615575" y="1618903"/>
                    <a:pt x="625100" y="1606521"/>
                    <a:pt x="626052" y="1593186"/>
                  </a:cubicBezTo>
                  <a:cubicBezTo>
                    <a:pt x="649865" y="1575088"/>
                    <a:pt x="666057" y="1576041"/>
                    <a:pt x="666057" y="1549371"/>
                  </a:cubicBezTo>
                  <a:cubicBezTo>
                    <a:pt x="666057" y="1383636"/>
                    <a:pt x="655580" y="1188373"/>
                    <a:pt x="634625" y="1023591"/>
                  </a:cubicBezTo>
                  <a:cubicBezTo>
                    <a:pt x="627005" y="965488"/>
                    <a:pt x="634625" y="938818"/>
                    <a:pt x="690822" y="928341"/>
                  </a:cubicBezTo>
                  <a:cubicBezTo>
                    <a:pt x="798455" y="906433"/>
                    <a:pt x="910850" y="865476"/>
                    <a:pt x="1009910" y="814993"/>
                  </a:cubicBezTo>
                  <a:cubicBezTo>
                    <a:pt x="1030865" y="816898"/>
                    <a:pt x="1046105" y="814993"/>
                    <a:pt x="1059440" y="800706"/>
                  </a:cubicBezTo>
                  <a:cubicBezTo>
                    <a:pt x="1093730" y="774036"/>
                    <a:pt x="1078490" y="791181"/>
                    <a:pt x="1115637" y="780703"/>
                  </a:cubicBezTo>
                  <a:cubicBezTo>
                    <a:pt x="1156595" y="759748"/>
                    <a:pt x="1137545" y="749271"/>
                    <a:pt x="1109922" y="750223"/>
                  </a:cubicBezTo>
                  <a:close/>
                  <a:moveTo>
                    <a:pt x="334587" y="871191"/>
                  </a:moveTo>
                  <a:cubicBezTo>
                    <a:pt x="313632" y="896908"/>
                    <a:pt x="173615" y="802611"/>
                    <a:pt x="137420" y="780703"/>
                  </a:cubicBezTo>
                  <a:cubicBezTo>
                    <a:pt x="178377" y="740698"/>
                    <a:pt x="237432" y="658783"/>
                    <a:pt x="278390" y="688311"/>
                  </a:cubicBezTo>
                  <a:cubicBezTo>
                    <a:pt x="307917" y="710218"/>
                    <a:pt x="364115" y="834996"/>
                    <a:pt x="334587" y="8711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0"/>
            <p:cNvSpPr/>
            <p:nvPr/>
          </p:nvSpPr>
          <p:spPr>
            <a:xfrm>
              <a:off x="8271807" y="620940"/>
              <a:ext cx="551393" cy="1537213"/>
            </a:xfrm>
            <a:custGeom>
              <a:rect b="b" l="l" r="r" t="t"/>
              <a:pathLst>
                <a:path extrusionOk="0" h="1537213" w="551393">
                  <a:moveTo>
                    <a:pt x="51851" y="0"/>
                  </a:moveTo>
                  <a:lnTo>
                    <a:pt x="171121" y="268357"/>
                  </a:lnTo>
                  <a:lnTo>
                    <a:pt x="419000" y="268357"/>
                  </a:lnTo>
                  <a:lnTo>
                    <a:pt x="382596" y="66221"/>
                  </a:lnTo>
                  <a:lnTo>
                    <a:pt x="421275" y="77358"/>
                  </a:lnTo>
                  <a:lnTo>
                    <a:pt x="462110" y="303323"/>
                  </a:lnTo>
                  <a:cubicBezTo>
                    <a:pt x="472788" y="369344"/>
                    <a:pt x="473644" y="522324"/>
                    <a:pt x="463306" y="611197"/>
                  </a:cubicBezTo>
                  <a:cubicBezTo>
                    <a:pt x="502543" y="961722"/>
                    <a:pt x="564854" y="1265204"/>
                    <a:pt x="548808" y="1530626"/>
                  </a:cubicBezTo>
                  <a:lnTo>
                    <a:pt x="64066" y="1537213"/>
                  </a:lnTo>
                  <a:lnTo>
                    <a:pt x="134717" y="695739"/>
                  </a:lnTo>
                  <a:lnTo>
                    <a:pt x="0" y="696698"/>
                  </a:lnTo>
                  <a:lnTo>
                    <a:pt x="14849" y="661371"/>
                  </a:lnTo>
                  <a:lnTo>
                    <a:pt x="135196" y="649876"/>
                  </a:lnTo>
                  <a:cubicBezTo>
                    <a:pt x="135515" y="526415"/>
                    <a:pt x="135835" y="402954"/>
                    <a:pt x="136154" y="279493"/>
                  </a:cubicBezTo>
                  <a:lnTo>
                    <a:pt x="25387" y="16286"/>
                  </a:lnTo>
                  <a:lnTo>
                    <a:pt x="51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3" name="Google Shape;2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25" y="1179675"/>
            <a:ext cx="6360149" cy="37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" sz="3500">
                <a:latin typeface="Helvetica Neue"/>
                <a:ea typeface="Helvetica Neue"/>
                <a:cs typeface="Helvetica Neue"/>
                <a:sym typeface="Helvetica Neue"/>
              </a:rPr>
              <a:t>PEAK HOURS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9" name="Google Shape;229;p41" title="Peak Hou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433" y="935926"/>
            <a:ext cx="5975093" cy="420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1"/>
          <p:cNvSpPr/>
          <p:nvPr/>
        </p:nvSpPr>
        <p:spPr>
          <a:xfrm rot="5400000">
            <a:off x="401444" y="1814995"/>
            <a:ext cx="258575" cy="255312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1"/>
          <p:cNvSpPr txBox="1"/>
          <p:nvPr/>
        </p:nvSpPr>
        <p:spPr>
          <a:xfrm>
            <a:off x="724001" y="1700251"/>
            <a:ext cx="1614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12 PM: Peak Hour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—--------------------------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Orders: 2,520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Quantity: 6,543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2" name="Google Shape;232;p41"/>
          <p:cNvSpPr/>
          <p:nvPr/>
        </p:nvSpPr>
        <p:spPr>
          <a:xfrm rot="5400000">
            <a:off x="401444" y="2845870"/>
            <a:ext cx="258575" cy="255312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1"/>
          <p:cNvSpPr txBox="1"/>
          <p:nvPr/>
        </p:nvSpPr>
        <p:spPr>
          <a:xfrm>
            <a:off x="724001" y="2731126"/>
            <a:ext cx="1614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 PM: Sales Dip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—--------------------------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Orders: </a:t>
            </a:r>
            <a:r>
              <a:rPr lang="en" sz="1200">
                <a:solidFill>
                  <a:schemeClr val="lt1"/>
                </a:solidFill>
              </a:rPr>
              <a:t>1,468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Quantity: </a:t>
            </a:r>
            <a:r>
              <a:rPr lang="en" sz="1200">
                <a:solidFill>
                  <a:schemeClr val="lt1"/>
                </a:solidFill>
              </a:rPr>
              <a:t>3,170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4" name="Google Shape;234;p41"/>
          <p:cNvSpPr/>
          <p:nvPr/>
        </p:nvSpPr>
        <p:spPr>
          <a:xfrm rot="5400000">
            <a:off x="401444" y="3876745"/>
            <a:ext cx="258575" cy="255312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1"/>
          <p:cNvSpPr txBox="1"/>
          <p:nvPr/>
        </p:nvSpPr>
        <p:spPr>
          <a:xfrm>
            <a:off x="724001" y="3762001"/>
            <a:ext cx="1614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 PM</a:t>
            </a:r>
            <a:r>
              <a:rPr lang="en" sz="1200">
                <a:solidFill>
                  <a:schemeClr val="lt1"/>
                </a:solidFill>
              </a:rPr>
              <a:t>: Evening Peak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—--------------------------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Orders: </a:t>
            </a:r>
            <a:r>
              <a:rPr lang="en" sz="1200">
                <a:solidFill>
                  <a:schemeClr val="lt1"/>
                </a:solidFill>
              </a:rPr>
              <a:t>2,399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Quantity: </a:t>
            </a:r>
            <a:r>
              <a:rPr lang="en" sz="1200">
                <a:solidFill>
                  <a:schemeClr val="lt1"/>
                </a:solidFill>
              </a:rPr>
              <a:t>5,359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" sz="3500">
                <a:latin typeface="Helvetica Neue"/>
                <a:ea typeface="Helvetica Neue"/>
                <a:cs typeface="Helvetica Neue"/>
                <a:sym typeface="Helvetica Neue"/>
              </a:rPr>
              <a:t>PEAK DAY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42"/>
          <p:cNvSpPr/>
          <p:nvPr/>
        </p:nvSpPr>
        <p:spPr>
          <a:xfrm rot="5400000">
            <a:off x="6737011" y="1433995"/>
            <a:ext cx="258575" cy="255312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2"/>
          <p:cNvSpPr txBox="1"/>
          <p:nvPr/>
        </p:nvSpPr>
        <p:spPr>
          <a:xfrm>
            <a:off x="7059567" y="1319251"/>
            <a:ext cx="1614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Peak Day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—--------------------------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Friday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Orders: 3538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3" name="Google Shape;243;p42"/>
          <p:cNvSpPr/>
          <p:nvPr/>
        </p:nvSpPr>
        <p:spPr>
          <a:xfrm rot="5400000">
            <a:off x="6737011" y="2464870"/>
            <a:ext cx="258575" cy="255312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2"/>
          <p:cNvSpPr txBox="1"/>
          <p:nvPr/>
        </p:nvSpPr>
        <p:spPr>
          <a:xfrm>
            <a:off x="7059567" y="2350126"/>
            <a:ext cx="1614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Quite Day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—--------------------------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Sunday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Orders: 2624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5" name="Google Shape;245;p42"/>
          <p:cNvSpPr/>
          <p:nvPr/>
        </p:nvSpPr>
        <p:spPr>
          <a:xfrm rot="5400000">
            <a:off x="6737011" y="3495745"/>
            <a:ext cx="258575" cy="255312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2"/>
          <p:cNvSpPr txBox="1"/>
          <p:nvPr/>
        </p:nvSpPr>
        <p:spPr>
          <a:xfrm>
            <a:off x="7059567" y="3381001"/>
            <a:ext cx="1614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Sale Trend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—--------------------------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Sales rise as the week progresses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247" name="Google Shape;2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76" y="950325"/>
            <a:ext cx="5954567" cy="41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" sz="3500">
                <a:latin typeface="Helvetica Neue"/>
                <a:ea typeface="Helvetica Neue"/>
                <a:cs typeface="Helvetica Neue"/>
                <a:sym typeface="Helvetica Neue"/>
              </a:rPr>
              <a:t>PEAK MONTH &amp; REVENUE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" name="Google Shape;253;p43"/>
          <p:cNvSpPr/>
          <p:nvPr/>
        </p:nvSpPr>
        <p:spPr>
          <a:xfrm rot="5400000">
            <a:off x="210850" y="2043795"/>
            <a:ext cx="258575" cy="255312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3"/>
          <p:cNvSpPr txBox="1"/>
          <p:nvPr/>
        </p:nvSpPr>
        <p:spPr>
          <a:xfrm>
            <a:off x="533406" y="1929051"/>
            <a:ext cx="1614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Peak Month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—--------------------------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July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Orders: 1935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Revenue: $71,027.45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5" name="Google Shape;255;p43"/>
          <p:cNvSpPr/>
          <p:nvPr/>
        </p:nvSpPr>
        <p:spPr>
          <a:xfrm rot="5400000">
            <a:off x="210850" y="3482070"/>
            <a:ext cx="258575" cy="255312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533406" y="3367326"/>
            <a:ext cx="1614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Slow </a:t>
            </a:r>
            <a:r>
              <a:rPr lang="en" sz="1200">
                <a:solidFill>
                  <a:schemeClr val="lt1"/>
                </a:solidFill>
              </a:rPr>
              <a:t>Month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—--------------------------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October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Orders: 1646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Revenue: $62,566.50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257" name="Google Shape;2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925" y="638200"/>
            <a:ext cx="7416120" cy="4616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" sz="3500">
                <a:latin typeface="Helvetica Neue"/>
                <a:ea typeface="Helvetica Neue"/>
                <a:cs typeface="Helvetica Neue"/>
                <a:sym typeface="Helvetica Neue"/>
              </a:rPr>
              <a:t>CATEGORIES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63" name="Google Shape;263;p44"/>
          <p:cNvGrpSpPr/>
          <p:nvPr/>
        </p:nvGrpSpPr>
        <p:grpSpPr>
          <a:xfrm>
            <a:off x="906229" y="1906633"/>
            <a:ext cx="1025407" cy="1025407"/>
            <a:chOff x="899592" y="1935673"/>
            <a:chExt cx="1217100" cy="1217100"/>
          </a:xfrm>
        </p:grpSpPr>
        <p:sp>
          <p:nvSpPr>
            <p:cNvPr id="264" name="Google Shape;264;p44"/>
            <p:cNvSpPr/>
            <p:nvPr/>
          </p:nvSpPr>
          <p:spPr>
            <a:xfrm>
              <a:off x="899592" y="1935673"/>
              <a:ext cx="1217100" cy="1217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4"/>
            <p:cNvSpPr/>
            <p:nvPr/>
          </p:nvSpPr>
          <p:spPr>
            <a:xfrm>
              <a:off x="999394" y="2035475"/>
              <a:ext cx="1017300" cy="1017300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8100019" scaled="0"/>
            </a:gra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44"/>
          <p:cNvSpPr txBox="1"/>
          <p:nvPr/>
        </p:nvSpPr>
        <p:spPr>
          <a:xfrm>
            <a:off x="967580" y="2233000"/>
            <a:ext cx="909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595959"/>
                </a:solidFill>
              </a:rPr>
              <a:t>30</a:t>
            </a:r>
            <a:r>
              <a:rPr b="1" lang="e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Google Shape;267;p44"/>
          <p:cNvGrpSpPr/>
          <p:nvPr/>
        </p:nvGrpSpPr>
        <p:grpSpPr>
          <a:xfrm>
            <a:off x="3012544" y="1897477"/>
            <a:ext cx="1025407" cy="1025407"/>
            <a:chOff x="899592" y="1935673"/>
            <a:chExt cx="1217100" cy="1217100"/>
          </a:xfrm>
        </p:grpSpPr>
        <p:sp>
          <p:nvSpPr>
            <p:cNvPr id="268" name="Google Shape;268;p44"/>
            <p:cNvSpPr/>
            <p:nvPr/>
          </p:nvSpPr>
          <p:spPr>
            <a:xfrm>
              <a:off x="899592" y="1935673"/>
              <a:ext cx="1217100" cy="1217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4"/>
            <p:cNvSpPr/>
            <p:nvPr/>
          </p:nvSpPr>
          <p:spPr>
            <a:xfrm>
              <a:off x="999394" y="2035475"/>
              <a:ext cx="1017300" cy="1017300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8100019" scaled="0"/>
            </a:gra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p44"/>
          <p:cNvSpPr/>
          <p:nvPr/>
        </p:nvSpPr>
        <p:spPr>
          <a:xfrm>
            <a:off x="2836488" y="1767585"/>
            <a:ext cx="1323300" cy="1323300"/>
          </a:xfrm>
          <a:prstGeom prst="pie">
            <a:avLst>
              <a:gd fmla="val 4692186" name="adj1"/>
              <a:gd fmla="val 10239935" name="adj2"/>
            </a:avLst>
          </a:prstGeom>
          <a:solidFill>
            <a:srgbClr val="F05F41">
              <a:alpha val="20890"/>
            </a:srgb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4"/>
          <p:cNvSpPr txBox="1"/>
          <p:nvPr/>
        </p:nvSpPr>
        <p:spPr>
          <a:xfrm>
            <a:off x="3077812" y="2223850"/>
            <a:ext cx="958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595959"/>
                </a:solidFill>
              </a:rPr>
              <a:t>24.2</a:t>
            </a:r>
            <a:r>
              <a:rPr b="1" lang="e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Google Shape;272;p44"/>
          <p:cNvGrpSpPr/>
          <p:nvPr/>
        </p:nvGrpSpPr>
        <p:grpSpPr>
          <a:xfrm>
            <a:off x="5118858" y="1888321"/>
            <a:ext cx="1025407" cy="1025407"/>
            <a:chOff x="899592" y="1935673"/>
            <a:chExt cx="1217100" cy="1217100"/>
          </a:xfrm>
        </p:grpSpPr>
        <p:sp>
          <p:nvSpPr>
            <p:cNvPr id="273" name="Google Shape;273;p44"/>
            <p:cNvSpPr/>
            <p:nvPr/>
          </p:nvSpPr>
          <p:spPr>
            <a:xfrm>
              <a:off x="899592" y="1935673"/>
              <a:ext cx="1217100" cy="1217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4"/>
            <p:cNvSpPr/>
            <p:nvPr/>
          </p:nvSpPr>
          <p:spPr>
            <a:xfrm>
              <a:off x="999394" y="2035475"/>
              <a:ext cx="1017300" cy="1017300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8100019" scaled="0"/>
            </a:gra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44"/>
          <p:cNvSpPr txBox="1"/>
          <p:nvPr/>
        </p:nvSpPr>
        <p:spPr>
          <a:xfrm>
            <a:off x="5168969" y="2214700"/>
            <a:ext cx="929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595959"/>
                </a:solidFill>
              </a:rPr>
              <a:t>23.5</a:t>
            </a:r>
            <a:r>
              <a:rPr b="1" lang="e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" name="Google Shape;276;p44"/>
          <p:cNvGrpSpPr/>
          <p:nvPr/>
        </p:nvGrpSpPr>
        <p:grpSpPr>
          <a:xfrm>
            <a:off x="7225171" y="1879165"/>
            <a:ext cx="1025407" cy="1025407"/>
            <a:chOff x="899592" y="1935673"/>
            <a:chExt cx="1217100" cy="1217100"/>
          </a:xfrm>
        </p:grpSpPr>
        <p:sp>
          <p:nvSpPr>
            <p:cNvPr id="277" name="Google Shape;277;p44"/>
            <p:cNvSpPr/>
            <p:nvPr/>
          </p:nvSpPr>
          <p:spPr>
            <a:xfrm>
              <a:off x="899592" y="1935673"/>
              <a:ext cx="1217100" cy="1217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4"/>
            <p:cNvSpPr/>
            <p:nvPr/>
          </p:nvSpPr>
          <p:spPr>
            <a:xfrm>
              <a:off x="999394" y="2035475"/>
              <a:ext cx="1017300" cy="1017300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8100019" scaled="0"/>
            </a:gra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p44"/>
          <p:cNvSpPr/>
          <p:nvPr/>
        </p:nvSpPr>
        <p:spPr>
          <a:xfrm rot="-506104">
            <a:off x="7075893" y="1767614"/>
            <a:ext cx="1323214" cy="1323214"/>
          </a:xfrm>
          <a:prstGeom prst="pie">
            <a:avLst>
              <a:gd fmla="val 302308" name="adj1"/>
              <a:gd fmla="val 5201555" name="adj2"/>
            </a:avLst>
          </a:prstGeom>
          <a:solidFill>
            <a:srgbClr val="F05F41">
              <a:alpha val="20890"/>
            </a:srgb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4"/>
          <p:cNvSpPr txBox="1"/>
          <p:nvPr/>
        </p:nvSpPr>
        <p:spPr>
          <a:xfrm>
            <a:off x="7171745" y="2204763"/>
            <a:ext cx="1157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595959"/>
                </a:solidFill>
              </a:rPr>
              <a:t>22.3%</a:t>
            </a:r>
            <a:endParaRPr b="1"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p44"/>
          <p:cNvGrpSpPr/>
          <p:nvPr/>
        </p:nvGrpSpPr>
        <p:grpSpPr>
          <a:xfrm>
            <a:off x="681525" y="3267081"/>
            <a:ext cx="1474669" cy="892795"/>
            <a:chOff x="880171" y="3812940"/>
            <a:chExt cx="2340002" cy="1190393"/>
          </a:xfrm>
        </p:grpSpPr>
        <p:sp>
          <p:nvSpPr>
            <p:cNvPr id="282" name="Google Shape;282;p44"/>
            <p:cNvSpPr txBox="1"/>
            <p:nvPr/>
          </p:nvSpPr>
          <p:spPr>
            <a:xfrm>
              <a:off x="880173" y="3812940"/>
              <a:ext cx="2340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</a:rPr>
                <a:t>Classic</a:t>
              </a:r>
              <a:endParaRPr b="1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4"/>
            <p:cNvSpPr txBox="1"/>
            <p:nvPr/>
          </p:nvSpPr>
          <p:spPr>
            <a:xfrm>
              <a:off x="880171" y="4295333"/>
              <a:ext cx="2340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14888</a:t>
              </a:r>
              <a:endParaRPr sz="1500">
                <a:solidFill>
                  <a:schemeClr val="lt1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Pizzas sold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284" name="Google Shape;284;p44"/>
          <p:cNvGrpSpPr/>
          <p:nvPr/>
        </p:nvGrpSpPr>
        <p:grpSpPr>
          <a:xfrm>
            <a:off x="2787739" y="3267081"/>
            <a:ext cx="1474679" cy="892794"/>
            <a:chOff x="3571365" y="3812940"/>
            <a:chExt cx="2340017" cy="1190392"/>
          </a:xfrm>
        </p:grpSpPr>
        <p:sp>
          <p:nvSpPr>
            <p:cNvPr id="285" name="Google Shape;285;p44"/>
            <p:cNvSpPr txBox="1"/>
            <p:nvPr/>
          </p:nvSpPr>
          <p:spPr>
            <a:xfrm>
              <a:off x="3571365" y="3812940"/>
              <a:ext cx="2340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</a:rPr>
                <a:t>Supreme</a:t>
              </a:r>
              <a:endParaRPr b="1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4"/>
            <p:cNvSpPr txBox="1"/>
            <p:nvPr/>
          </p:nvSpPr>
          <p:spPr>
            <a:xfrm>
              <a:off x="3571382" y="4295332"/>
              <a:ext cx="2340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11987</a:t>
              </a:r>
              <a:endParaRPr sz="15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1500">
                  <a:solidFill>
                    <a:schemeClr val="lt1"/>
                  </a:solidFill>
                </a:rPr>
                <a:t>Pizzas sold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287" name="Google Shape;287;p44"/>
          <p:cNvGrpSpPr/>
          <p:nvPr/>
        </p:nvGrpSpPr>
        <p:grpSpPr>
          <a:xfrm>
            <a:off x="4893950" y="3267081"/>
            <a:ext cx="1474669" cy="892795"/>
            <a:chOff x="6262555" y="3812940"/>
            <a:chExt cx="2340002" cy="1190393"/>
          </a:xfrm>
        </p:grpSpPr>
        <p:sp>
          <p:nvSpPr>
            <p:cNvPr id="288" name="Google Shape;288;p44"/>
            <p:cNvSpPr txBox="1"/>
            <p:nvPr/>
          </p:nvSpPr>
          <p:spPr>
            <a:xfrm>
              <a:off x="6262557" y="3812940"/>
              <a:ext cx="2340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</a:rPr>
                <a:t>Veggie</a:t>
              </a:r>
              <a:endParaRPr b="1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4"/>
            <p:cNvSpPr txBox="1"/>
            <p:nvPr/>
          </p:nvSpPr>
          <p:spPr>
            <a:xfrm>
              <a:off x="6262555" y="4295333"/>
              <a:ext cx="2340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11649</a:t>
              </a:r>
              <a:endParaRPr sz="15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1500">
                  <a:solidFill>
                    <a:schemeClr val="lt1"/>
                  </a:solidFill>
                </a:rPr>
                <a:t>Pizzas sold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290" name="Google Shape;290;p44"/>
          <p:cNvGrpSpPr/>
          <p:nvPr/>
        </p:nvGrpSpPr>
        <p:grpSpPr>
          <a:xfrm>
            <a:off x="7000163" y="3267081"/>
            <a:ext cx="1474680" cy="892794"/>
            <a:chOff x="8953749" y="3812940"/>
            <a:chExt cx="2340019" cy="1190392"/>
          </a:xfrm>
        </p:grpSpPr>
        <p:sp>
          <p:nvSpPr>
            <p:cNvPr id="291" name="Google Shape;291;p44"/>
            <p:cNvSpPr txBox="1"/>
            <p:nvPr/>
          </p:nvSpPr>
          <p:spPr>
            <a:xfrm>
              <a:off x="8953749" y="3812940"/>
              <a:ext cx="2340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</a:rPr>
                <a:t>Chicken</a:t>
              </a:r>
              <a:endParaRPr b="1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4"/>
            <p:cNvSpPr txBox="1"/>
            <p:nvPr/>
          </p:nvSpPr>
          <p:spPr>
            <a:xfrm>
              <a:off x="8953768" y="4295332"/>
              <a:ext cx="2340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11050</a:t>
              </a:r>
              <a:endParaRPr sz="15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1500">
                  <a:solidFill>
                    <a:schemeClr val="lt1"/>
                  </a:solidFill>
                </a:rPr>
                <a:t>Pizzas sold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293" name="Google Shape;293;p44"/>
          <p:cNvSpPr/>
          <p:nvPr/>
        </p:nvSpPr>
        <p:spPr>
          <a:xfrm>
            <a:off x="760850" y="1730166"/>
            <a:ext cx="1323300" cy="1323300"/>
          </a:xfrm>
          <a:prstGeom prst="pie">
            <a:avLst>
              <a:gd fmla="val 10198868" name="adj1"/>
              <a:gd fmla="val 16316526" name="adj2"/>
            </a:avLst>
          </a:prstGeom>
          <a:solidFill>
            <a:srgbClr val="F05F41">
              <a:alpha val="20890"/>
            </a:srgb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4"/>
          <p:cNvSpPr/>
          <p:nvPr/>
        </p:nvSpPr>
        <p:spPr>
          <a:xfrm>
            <a:off x="5004125" y="1730167"/>
            <a:ext cx="1323300" cy="1323300"/>
          </a:xfrm>
          <a:prstGeom prst="pie">
            <a:avLst>
              <a:gd fmla="val 16306887" name="adj1"/>
              <a:gd fmla="val 21394440" name="adj2"/>
            </a:avLst>
          </a:prstGeom>
          <a:solidFill>
            <a:srgbClr val="F05F41">
              <a:alpha val="20890"/>
            </a:srgb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ALLPPT - COLOR 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D1D26"/>
      </a:accent1>
      <a:accent2>
        <a:srgbClr val="A4A4A4"/>
      </a:accent2>
      <a:accent3>
        <a:srgbClr val="BEBEBE"/>
      </a:accent3>
      <a:accent4>
        <a:srgbClr val="D9D9D9"/>
      </a:accent4>
      <a:accent5>
        <a:srgbClr val="808080"/>
      </a:accent5>
      <a:accent6>
        <a:srgbClr val="4E4E4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tents Slide Master">
  <a:themeElements>
    <a:clrScheme name="ALLPPT COLOR - 10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