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5"/>
  </p:notesMasterIdLst>
  <p:sldIdLst>
    <p:sldId id="256" r:id="rId2"/>
    <p:sldId id="258" r:id="rId3"/>
    <p:sldId id="259" r:id="rId4"/>
    <p:sldId id="261" r:id="rId5"/>
    <p:sldId id="315" r:id="rId6"/>
    <p:sldId id="312" r:id="rId7"/>
    <p:sldId id="265" r:id="rId8"/>
    <p:sldId id="266" r:id="rId9"/>
    <p:sldId id="313" r:id="rId10"/>
    <p:sldId id="314" r:id="rId11"/>
    <p:sldId id="272" r:id="rId12"/>
    <p:sldId id="273" r:id="rId13"/>
    <p:sldId id="274" r:id="rId14"/>
    <p:sldId id="317" r:id="rId15"/>
    <p:sldId id="316" r:id="rId16"/>
    <p:sldId id="318" r:id="rId17"/>
    <p:sldId id="275" r:id="rId18"/>
    <p:sldId id="320" r:id="rId19"/>
    <p:sldId id="277" r:id="rId20"/>
    <p:sldId id="287" r:id="rId21"/>
    <p:sldId id="288" r:id="rId22"/>
    <p:sldId id="319" r:id="rId23"/>
    <p:sldId id="289" r:id="rId24"/>
  </p:sldIdLst>
  <p:sldSz cx="9144000" cy="5143500" type="screen16x9"/>
  <p:notesSz cx="6858000" cy="9144000"/>
  <p:embeddedFontLst>
    <p:embeddedFont>
      <p:font typeface="Fjalla One" panose="02000506040000020004" pitchFamily="2" charset="0"/>
      <p:regular r:id="rId26"/>
    </p:embeddedFont>
    <p:embeddedFont>
      <p:font typeface="Karla" pitchFamily="2" charset="0"/>
      <p:regular r:id="rId27"/>
      <p:bold r:id="rId28"/>
      <p:italic r:id="rId29"/>
      <p:boldItalic r:id="rId30"/>
    </p:embeddedFont>
    <p:embeddedFont>
      <p:font typeface="Nunito Light"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7BF9EF-E3E0-4F79-8B0A-9A21492751A1}">
  <a:tblStyle styleId="{E07BF9EF-E3E0-4F79-8B0A-9A21492751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97" autoAdjust="0"/>
  </p:normalViewPr>
  <p:slideViewPr>
    <p:cSldViewPr snapToGrid="0">
      <p:cViewPr varScale="1">
        <p:scale>
          <a:sx n="94" d="100"/>
          <a:sy n="94" d="100"/>
        </p:scale>
        <p:origin x="113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7" name="Google Shape;26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4"/>
        <p:cNvGrpSpPr/>
        <p:nvPr/>
      </p:nvGrpSpPr>
      <p:grpSpPr>
        <a:xfrm>
          <a:off x="0" y="0"/>
          <a:ext cx="0" cy="0"/>
          <a:chOff x="0" y="0"/>
          <a:chExt cx="0" cy="0"/>
        </a:xfrm>
      </p:grpSpPr>
      <p:sp>
        <p:nvSpPr>
          <p:cNvPr id="3965" name="Google Shape;3965;gf2f9bf8897_0_20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6" name="Google Shape;3966;gf2f9bf8897_0_2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4"/>
        <p:cNvGrpSpPr/>
        <p:nvPr/>
      </p:nvGrpSpPr>
      <p:grpSpPr>
        <a:xfrm>
          <a:off x="0" y="0"/>
          <a:ext cx="0" cy="0"/>
          <a:chOff x="0" y="0"/>
          <a:chExt cx="0" cy="0"/>
        </a:xfrm>
      </p:grpSpPr>
      <p:sp>
        <p:nvSpPr>
          <p:cNvPr id="3605" name="Google Shape;3605;gcb2df98be1_0_1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6" name="Google Shape;3606;gcb2df98be1_0_1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6037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9"/>
        <p:cNvGrpSpPr/>
        <p:nvPr/>
      </p:nvGrpSpPr>
      <p:grpSpPr>
        <a:xfrm>
          <a:off x="0" y="0"/>
          <a:ext cx="0" cy="0"/>
          <a:chOff x="0" y="0"/>
          <a:chExt cx="0" cy="0"/>
        </a:xfrm>
      </p:grpSpPr>
      <p:sp>
        <p:nvSpPr>
          <p:cNvPr id="4030" name="Google Shape;4030;gf2f9bf8897_0_2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1" name="Google Shape;4031;gf2f9bf8897_0_2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04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9"/>
        <p:cNvGrpSpPr/>
        <p:nvPr/>
      </p:nvGrpSpPr>
      <p:grpSpPr>
        <a:xfrm>
          <a:off x="0" y="0"/>
          <a:ext cx="0" cy="0"/>
          <a:chOff x="0" y="0"/>
          <a:chExt cx="0" cy="0"/>
        </a:xfrm>
      </p:grpSpPr>
      <p:sp>
        <p:nvSpPr>
          <p:cNvPr id="4030" name="Google Shape;4030;gf2f9bf8897_0_2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1" name="Google Shape;4031;gf2f9bf8897_0_2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7"/>
        <p:cNvGrpSpPr/>
        <p:nvPr/>
      </p:nvGrpSpPr>
      <p:grpSpPr>
        <a:xfrm>
          <a:off x="0" y="0"/>
          <a:ext cx="0" cy="0"/>
          <a:chOff x="0" y="0"/>
          <a:chExt cx="0" cy="0"/>
        </a:xfrm>
      </p:grpSpPr>
      <p:sp>
        <p:nvSpPr>
          <p:cNvPr id="3198" name="Google Shape;3198;gf120d6c470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9" name="Google Shape;3199;gf120d6c470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951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5"/>
        <p:cNvGrpSpPr/>
        <p:nvPr/>
      </p:nvGrpSpPr>
      <p:grpSpPr>
        <a:xfrm>
          <a:off x="0" y="0"/>
          <a:ext cx="0" cy="0"/>
          <a:chOff x="0" y="0"/>
          <a:chExt cx="0" cy="0"/>
        </a:xfrm>
      </p:grpSpPr>
      <p:sp>
        <p:nvSpPr>
          <p:cNvPr id="4086" name="Google Shape;4086;gf2f9bf8897_0_2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7" name="Google Shape;4087;gf2f9bf8897_0_2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6"/>
        <p:cNvGrpSpPr/>
        <p:nvPr/>
      </p:nvGrpSpPr>
      <p:grpSpPr>
        <a:xfrm>
          <a:off x="0" y="0"/>
          <a:ext cx="0" cy="0"/>
          <a:chOff x="0" y="0"/>
          <a:chExt cx="0" cy="0"/>
        </a:xfrm>
      </p:grpSpPr>
      <p:sp>
        <p:nvSpPr>
          <p:cNvPr id="4667" name="Google Shape;4667;gcb2df98be1_0_2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8" name="Google Shape;4668;gcb2df98be1_0_2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4"/>
        <p:cNvGrpSpPr/>
        <p:nvPr/>
      </p:nvGrpSpPr>
      <p:grpSpPr>
        <a:xfrm>
          <a:off x="0" y="0"/>
          <a:ext cx="0" cy="0"/>
          <a:chOff x="0" y="0"/>
          <a:chExt cx="0" cy="0"/>
        </a:xfrm>
      </p:grpSpPr>
      <p:sp>
        <p:nvSpPr>
          <p:cNvPr id="4725" name="Google Shape;4725;gf2f9bf8897_0_2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6" name="Google Shape;4726;gf2f9bf8897_0_2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2"/>
        <p:cNvGrpSpPr/>
        <p:nvPr/>
      </p:nvGrpSpPr>
      <p:grpSpPr>
        <a:xfrm>
          <a:off x="0" y="0"/>
          <a:ext cx="0" cy="0"/>
          <a:chOff x="0" y="0"/>
          <a:chExt cx="0" cy="0"/>
        </a:xfrm>
      </p:grpSpPr>
      <p:sp>
        <p:nvSpPr>
          <p:cNvPr id="4763" name="Google Shape;4763;gf2f9bf8897_0_2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4" name="Google Shape;4764;gf2f9bf8897_0_2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5"/>
        <p:cNvGrpSpPr/>
        <p:nvPr/>
      </p:nvGrpSpPr>
      <p:grpSpPr>
        <a:xfrm>
          <a:off x="0" y="0"/>
          <a:ext cx="0" cy="0"/>
          <a:chOff x="0" y="0"/>
          <a:chExt cx="0" cy="0"/>
        </a:xfrm>
      </p:grpSpPr>
      <p:sp>
        <p:nvSpPr>
          <p:cNvPr id="2936" name="Google Shape;2936;gf4d6b02a6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7" name="Google Shape;2937;gf4d6b02a6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f120d6c470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f120d6c470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7"/>
        <p:cNvGrpSpPr/>
        <p:nvPr/>
      </p:nvGrpSpPr>
      <p:grpSpPr>
        <a:xfrm>
          <a:off x="0" y="0"/>
          <a:ext cx="0" cy="0"/>
          <a:chOff x="0" y="0"/>
          <a:chExt cx="0" cy="0"/>
        </a:xfrm>
      </p:grpSpPr>
      <p:sp>
        <p:nvSpPr>
          <p:cNvPr id="3198" name="Google Shape;3198;gf120d6c470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9" name="Google Shape;3199;gf120d6c470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9"/>
        <p:cNvGrpSpPr/>
        <p:nvPr/>
      </p:nvGrpSpPr>
      <p:grpSpPr>
        <a:xfrm>
          <a:off x="0" y="0"/>
          <a:ext cx="0" cy="0"/>
          <a:chOff x="0" y="0"/>
          <a:chExt cx="0" cy="0"/>
        </a:xfrm>
      </p:grpSpPr>
      <p:sp>
        <p:nvSpPr>
          <p:cNvPr id="4610" name="Google Shape;4610;gf2f9bf8897_0_2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1" name="Google Shape;4611;gf2f9bf8897_0_2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739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4"/>
        <p:cNvGrpSpPr/>
        <p:nvPr/>
      </p:nvGrpSpPr>
      <p:grpSpPr>
        <a:xfrm>
          <a:off x="0" y="0"/>
          <a:ext cx="0" cy="0"/>
          <a:chOff x="0" y="0"/>
          <a:chExt cx="0" cy="0"/>
        </a:xfrm>
      </p:grpSpPr>
      <p:sp>
        <p:nvSpPr>
          <p:cNvPr id="3605" name="Google Shape;3605;gcb2df98be1_0_1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6" name="Google Shape;3606;gcb2df98be1_0_1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6"/>
        <p:cNvGrpSpPr/>
        <p:nvPr/>
      </p:nvGrpSpPr>
      <p:grpSpPr>
        <a:xfrm>
          <a:off x="0" y="0"/>
          <a:ext cx="0" cy="0"/>
          <a:chOff x="0" y="0"/>
          <a:chExt cx="0" cy="0"/>
        </a:xfrm>
      </p:grpSpPr>
      <p:sp>
        <p:nvSpPr>
          <p:cNvPr id="3637" name="Google Shape;3637;gf120d6c470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8" name="Google Shape;3638;gf120d6c470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9"/>
        <p:cNvGrpSpPr/>
        <p:nvPr/>
      </p:nvGrpSpPr>
      <p:grpSpPr>
        <a:xfrm>
          <a:off x="0" y="0"/>
          <a:ext cx="0" cy="0"/>
          <a:chOff x="0" y="0"/>
          <a:chExt cx="0" cy="0"/>
        </a:xfrm>
      </p:grpSpPr>
      <p:sp>
        <p:nvSpPr>
          <p:cNvPr id="3850" name="Google Shape;3850;gf2f9bf8897_0_20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1" name="Google Shape;3851;gf2f9bf8897_0_2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2"/>
        <p:cNvGrpSpPr/>
        <p:nvPr/>
      </p:nvGrpSpPr>
      <p:grpSpPr>
        <a:xfrm>
          <a:off x="0" y="0"/>
          <a:ext cx="0" cy="0"/>
          <a:chOff x="0" y="0"/>
          <a:chExt cx="0" cy="0"/>
        </a:xfrm>
      </p:grpSpPr>
      <p:sp>
        <p:nvSpPr>
          <p:cNvPr id="3913" name="Google Shape;3913;gf2f9bf8897_0_2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4" name="Google Shape;3914;gf2f9bf8897_0_2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3999" cy="5143501"/>
          </a:xfrm>
          <a:prstGeom prst="rect">
            <a:avLst/>
          </a:prstGeom>
          <a:noFill/>
          <a:ln>
            <a:noFill/>
          </a:ln>
        </p:spPr>
      </p:pic>
      <p:sp>
        <p:nvSpPr>
          <p:cNvPr id="10" name="Google Shape;10;p2"/>
          <p:cNvSpPr txBox="1">
            <a:spLocks noGrp="1"/>
          </p:cNvSpPr>
          <p:nvPr>
            <p:ph type="ctrTitle"/>
          </p:nvPr>
        </p:nvSpPr>
        <p:spPr>
          <a:xfrm>
            <a:off x="1669800" y="2400300"/>
            <a:ext cx="5804400" cy="17928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5200"/>
              <a:buNone/>
              <a:defRPr sz="6000">
                <a:solidFill>
                  <a:schemeClr val="accent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392500" y="41047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267" y="9"/>
            <a:ext cx="9126254" cy="199793"/>
            <a:chOff x="8267" y="9"/>
            <a:chExt cx="9126254" cy="199793"/>
          </a:xfrm>
        </p:grpSpPr>
        <p:sp>
          <p:nvSpPr>
            <p:cNvPr id="13" name="Google Shape;13;p2"/>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8267" y="4943709"/>
            <a:ext cx="9126254" cy="199793"/>
            <a:chOff x="8267" y="9"/>
            <a:chExt cx="9126254" cy="199793"/>
          </a:xfrm>
        </p:grpSpPr>
        <p:sp>
          <p:nvSpPr>
            <p:cNvPr id="59" name="Google Shape;59;p2"/>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173"/>
        <p:cNvGrpSpPr/>
        <p:nvPr/>
      </p:nvGrpSpPr>
      <p:grpSpPr>
        <a:xfrm>
          <a:off x="0" y="0"/>
          <a:ext cx="0" cy="0"/>
          <a:chOff x="0" y="0"/>
          <a:chExt cx="0" cy="0"/>
        </a:xfrm>
      </p:grpSpPr>
      <p:pic>
        <p:nvPicPr>
          <p:cNvPr id="1174" name="Google Shape;1174;p15"/>
          <p:cNvPicPr preferRelativeResize="0"/>
          <p:nvPr/>
        </p:nvPicPr>
        <p:blipFill rotWithShape="1">
          <a:blip r:embed="rId2">
            <a:alphaModFix/>
          </a:blip>
          <a:srcRect/>
          <a:stretch/>
        </p:blipFill>
        <p:spPr>
          <a:xfrm>
            <a:off x="0" y="0"/>
            <a:ext cx="9143999" cy="5143501"/>
          </a:xfrm>
          <a:prstGeom prst="rect">
            <a:avLst/>
          </a:prstGeom>
          <a:noFill/>
          <a:ln>
            <a:noFill/>
          </a:ln>
        </p:spPr>
      </p:pic>
      <p:sp>
        <p:nvSpPr>
          <p:cNvPr id="1175" name="Google Shape;1175;p15"/>
          <p:cNvSpPr txBox="1">
            <a:spLocks noGrp="1"/>
          </p:cNvSpPr>
          <p:nvPr>
            <p:ph type="title"/>
          </p:nvPr>
        </p:nvSpPr>
        <p:spPr>
          <a:xfrm>
            <a:off x="2508900" y="2883876"/>
            <a:ext cx="4126200" cy="72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6" name="Google Shape;1176;p15"/>
          <p:cNvSpPr txBox="1">
            <a:spLocks noGrp="1"/>
          </p:cNvSpPr>
          <p:nvPr>
            <p:ph type="title" idx="2" hasCustomPrompt="1"/>
          </p:nvPr>
        </p:nvSpPr>
        <p:spPr>
          <a:xfrm>
            <a:off x="4812900" y="1635925"/>
            <a:ext cx="1871700" cy="130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77" name="Google Shape;1177;p15"/>
          <p:cNvSpPr txBox="1">
            <a:spLocks noGrp="1"/>
          </p:cNvSpPr>
          <p:nvPr>
            <p:ph type="subTitle" idx="1"/>
          </p:nvPr>
        </p:nvSpPr>
        <p:spPr>
          <a:xfrm>
            <a:off x="2391900" y="3745100"/>
            <a:ext cx="4360200" cy="40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78" name="Google Shape;1178;p15"/>
          <p:cNvGrpSpPr/>
          <p:nvPr/>
        </p:nvGrpSpPr>
        <p:grpSpPr>
          <a:xfrm>
            <a:off x="8267" y="9"/>
            <a:ext cx="9126254" cy="199793"/>
            <a:chOff x="8267" y="9"/>
            <a:chExt cx="9126254" cy="199793"/>
          </a:xfrm>
        </p:grpSpPr>
        <p:sp>
          <p:nvSpPr>
            <p:cNvPr id="1179" name="Google Shape;1179;p15"/>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5"/>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5"/>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15"/>
          <p:cNvGrpSpPr/>
          <p:nvPr/>
        </p:nvGrpSpPr>
        <p:grpSpPr>
          <a:xfrm>
            <a:off x="8267" y="4943709"/>
            <a:ext cx="9126254" cy="199793"/>
            <a:chOff x="8267" y="9"/>
            <a:chExt cx="9126254" cy="199793"/>
          </a:xfrm>
        </p:grpSpPr>
        <p:sp>
          <p:nvSpPr>
            <p:cNvPr id="1225" name="Google Shape;1225;p15"/>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5"/>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5"/>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5"/>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5"/>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5"/>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5"/>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5"/>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5"/>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5"/>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5"/>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5"/>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5"/>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5"/>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5"/>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5"/>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5"/>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5"/>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5"/>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5"/>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5"/>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5"/>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5"/>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5"/>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5"/>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5"/>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5"/>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5"/>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5"/>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5"/>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5"/>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5"/>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5"/>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5"/>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5"/>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5"/>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5"/>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5"/>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5"/>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5"/>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5"/>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5"/>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462"/>
        <p:cNvGrpSpPr/>
        <p:nvPr/>
      </p:nvGrpSpPr>
      <p:grpSpPr>
        <a:xfrm>
          <a:off x="0" y="0"/>
          <a:ext cx="0" cy="0"/>
          <a:chOff x="0" y="0"/>
          <a:chExt cx="0" cy="0"/>
        </a:xfrm>
      </p:grpSpPr>
      <p:pic>
        <p:nvPicPr>
          <p:cNvPr id="1463" name="Google Shape;1463;p18"/>
          <p:cNvPicPr preferRelativeResize="0"/>
          <p:nvPr/>
        </p:nvPicPr>
        <p:blipFill rotWithShape="1">
          <a:blip r:embed="rId2">
            <a:alphaModFix/>
          </a:blip>
          <a:srcRect t="9657" b="9657"/>
          <a:stretch/>
        </p:blipFill>
        <p:spPr>
          <a:xfrm>
            <a:off x="0" y="0"/>
            <a:ext cx="9143999" cy="5143501"/>
          </a:xfrm>
          <a:prstGeom prst="rect">
            <a:avLst/>
          </a:prstGeom>
          <a:noFill/>
          <a:ln>
            <a:noFill/>
          </a:ln>
        </p:spPr>
      </p:pic>
      <p:sp>
        <p:nvSpPr>
          <p:cNvPr id="1464" name="Google Shape;1464;p18"/>
          <p:cNvSpPr txBox="1">
            <a:spLocks noGrp="1"/>
          </p:cNvSpPr>
          <p:nvPr>
            <p:ph type="title"/>
          </p:nvPr>
        </p:nvSpPr>
        <p:spPr>
          <a:xfrm>
            <a:off x="1177200" y="1330725"/>
            <a:ext cx="2620200" cy="1287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5" name="Google Shape;1465;p18"/>
          <p:cNvSpPr txBox="1">
            <a:spLocks noGrp="1"/>
          </p:cNvSpPr>
          <p:nvPr>
            <p:ph type="subTitle" idx="1"/>
          </p:nvPr>
        </p:nvSpPr>
        <p:spPr>
          <a:xfrm>
            <a:off x="1177200" y="2689689"/>
            <a:ext cx="26202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466" name="Google Shape;1466;p18"/>
          <p:cNvGrpSpPr/>
          <p:nvPr/>
        </p:nvGrpSpPr>
        <p:grpSpPr>
          <a:xfrm>
            <a:off x="8267" y="9"/>
            <a:ext cx="9126254" cy="199793"/>
            <a:chOff x="8267" y="9"/>
            <a:chExt cx="9126254" cy="199793"/>
          </a:xfrm>
        </p:grpSpPr>
        <p:sp>
          <p:nvSpPr>
            <p:cNvPr id="1467" name="Google Shape;1467;p1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18"/>
          <p:cNvGrpSpPr/>
          <p:nvPr/>
        </p:nvGrpSpPr>
        <p:grpSpPr>
          <a:xfrm>
            <a:off x="8267" y="4943709"/>
            <a:ext cx="9126254" cy="199793"/>
            <a:chOff x="8267" y="9"/>
            <a:chExt cx="9126254" cy="199793"/>
          </a:xfrm>
        </p:grpSpPr>
        <p:sp>
          <p:nvSpPr>
            <p:cNvPr id="1513" name="Google Shape;1513;p1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951"/>
        <p:cNvGrpSpPr/>
        <p:nvPr/>
      </p:nvGrpSpPr>
      <p:grpSpPr>
        <a:xfrm>
          <a:off x="0" y="0"/>
          <a:ext cx="0" cy="0"/>
          <a:chOff x="0" y="0"/>
          <a:chExt cx="0" cy="0"/>
        </a:xfrm>
      </p:grpSpPr>
      <p:pic>
        <p:nvPicPr>
          <p:cNvPr id="1952" name="Google Shape;1952;p23"/>
          <p:cNvPicPr preferRelativeResize="0"/>
          <p:nvPr/>
        </p:nvPicPr>
        <p:blipFill rotWithShape="1">
          <a:blip r:embed="rId2">
            <a:alphaModFix/>
          </a:blip>
          <a:srcRect t="9657" b="9657"/>
          <a:stretch/>
        </p:blipFill>
        <p:spPr>
          <a:xfrm>
            <a:off x="0" y="0"/>
            <a:ext cx="9143999" cy="5143501"/>
          </a:xfrm>
          <a:prstGeom prst="rect">
            <a:avLst/>
          </a:prstGeom>
          <a:noFill/>
          <a:ln>
            <a:noFill/>
          </a:ln>
        </p:spPr>
      </p:pic>
      <p:sp>
        <p:nvSpPr>
          <p:cNvPr id="1953" name="Google Shape;1953;p23"/>
          <p:cNvSpPr txBox="1">
            <a:spLocks noGrp="1"/>
          </p:cNvSpPr>
          <p:nvPr>
            <p:ph type="subTitle" idx="1"/>
          </p:nvPr>
        </p:nvSpPr>
        <p:spPr>
          <a:xfrm>
            <a:off x="720000" y="3695660"/>
            <a:ext cx="2336400" cy="8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4" name="Google Shape;1954;p23"/>
          <p:cNvSpPr txBox="1">
            <a:spLocks noGrp="1"/>
          </p:cNvSpPr>
          <p:nvPr>
            <p:ph type="subTitle" idx="2"/>
          </p:nvPr>
        </p:nvSpPr>
        <p:spPr>
          <a:xfrm>
            <a:off x="3403800" y="3695660"/>
            <a:ext cx="2336400" cy="8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5" name="Google Shape;1955;p23"/>
          <p:cNvSpPr txBox="1">
            <a:spLocks noGrp="1"/>
          </p:cNvSpPr>
          <p:nvPr>
            <p:ph type="subTitle" idx="3"/>
          </p:nvPr>
        </p:nvSpPr>
        <p:spPr>
          <a:xfrm>
            <a:off x="6087600" y="3695660"/>
            <a:ext cx="2336400" cy="8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6" name="Google Shape;1956;p23"/>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957" name="Google Shape;1957;p23"/>
          <p:cNvGrpSpPr/>
          <p:nvPr/>
        </p:nvGrpSpPr>
        <p:grpSpPr>
          <a:xfrm>
            <a:off x="8267" y="9"/>
            <a:ext cx="9126254" cy="199793"/>
            <a:chOff x="8267" y="9"/>
            <a:chExt cx="9126254" cy="199793"/>
          </a:xfrm>
        </p:grpSpPr>
        <p:sp>
          <p:nvSpPr>
            <p:cNvPr id="1958" name="Google Shape;1958;p23"/>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3"/>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3"/>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3"/>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3"/>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3"/>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3"/>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3"/>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3"/>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3"/>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3"/>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3"/>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3"/>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3"/>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3"/>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3"/>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3"/>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3"/>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3"/>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3"/>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3"/>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3"/>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3"/>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3"/>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3"/>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3"/>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3"/>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3"/>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3" name="Google Shape;2003;p23"/>
          <p:cNvGrpSpPr/>
          <p:nvPr/>
        </p:nvGrpSpPr>
        <p:grpSpPr>
          <a:xfrm>
            <a:off x="8267" y="4943709"/>
            <a:ext cx="9126254" cy="199793"/>
            <a:chOff x="8267" y="9"/>
            <a:chExt cx="9126254" cy="199793"/>
          </a:xfrm>
        </p:grpSpPr>
        <p:sp>
          <p:nvSpPr>
            <p:cNvPr id="2004" name="Google Shape;2004;p23"/>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3"/>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3"/>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3"/>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3"/>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3"/>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3"/>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3"/>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3"/>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3"/>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3"/>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3"/>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3"/>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3"/>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3"/>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3"/>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3"/>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3"/>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3"/>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3"/>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3"/>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3"/>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3"/>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3"/>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3"/>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3"/>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3"/>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3"/>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3"/>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3"/>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3"/>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3"/>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3"/>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3"/>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3"/>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3"/>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3"/>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3"/>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3"/>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3"/>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3"/>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3"/>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3"/>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3"/>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3"/>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9" name="Google Shape;2049;p23"/>
          <p:cNvSpPr txBox="1">
            <a:spLocks noGrp="1"/>
          </p:cNvSpPr>
          <p:nvPr>
            <p:ph type="title" idx="4" hasCustomPrompt="1"/>
          </p:nvPr>
        </p:nvSpPr>
        <p:spPr>
          <a:xfrm>
            <a:off x="1197750" y="3135900"/>
            <a:ext cx="138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accent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050" name="Google Shape;2050;p23"/>
          <p:cNvSpPr txBox="1">
            <a:spLocks noGrp="1"/>
          </p:cNvSpPr>
          <p:nvPr>
            <p:ph type="title" idx="5" hasCustomPrompt="1"/>
          </p:nvPr>
        </p:nvSpPr>
        <p:spPr>
          <a:xfrm>
            <a:off x="3881550" y="3135900"/>
            <a:ext cx="138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accent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051" name="Google Shape;2051;p23"/>
          <p:cNvSpPr txBox="1">
            <a:spLocks noGrp="1"/>
          </p:cNvSpPr>
          <p:nvPr>
            <p:ph type="title" idx="6" hasCustomPrompt="1"/>
          </p:nvPr>
        </p:nvSpPr>
        <p:spPr>
          <a:xfrm>
            <a:off x="6565350" y="3135900"/>
            <a:ext cx="138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accent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052"/>
        <p:cNvGrpSpPr/>
        <p:nvPr/>
      </p:nvGrpSpPr>
      <p:grpSpPr>
        <a:xfrm>
          <a:off x="0" y="0"/>
          <a:ext cx="0" cy="0"/>
          <a:chOff x="0" y="0"/>
          <a:chExt cx="0" cy="0"/>
        </a:xfrm>
      </p:grpSpPr>
      <p:pic>
        <p:nvPicPr>
          <p:cNvPr id="2053" name="Google Shape;2053;p24"/>
          <p:cNvPicPr preferRelativeResize="0"/>
          <p:nvPr/>
        </p:nvPicPr>
        <p:blipFill rotWithShape="1">
          <a:blip r:embed="rId2">
            <a:alphaModFix/>
          </a:blip>
          <a:srcRect t="9657" b="9657"/>
          <a:stretch/>
        </p:blipFill>
        <p:spPr>
          <a:xfrm>
            <a:off x="0" y="0"/>
            <a:ext cx="9143999" cy="5143501"/>
          </a:xfrm>
          <a:prstGeom prst="rect">
            <a:avLst/>
          </a:prstGeom>
          <a:noFill/>
          <a:ln>
            <a:noFill/>
          </a:ln>
        </p:spPr>
      </p:pic>
      <p:sp>
        <p:nvSpPr>
          <p:cNvPr id="2054" name="Google Shape;2054;p24"/>
          <p:cNvSpPr txBox="1">
            <a:spLocks noGrp="1"/>
          </p:cNvSpPr>
          <p:nvPr>
            <p:ph type="title"/>
          </p:nvPr>
        </p:nvSpPr>
        <p:spPr>
          <a:xfrm>
            <a:off x="1191850" y="1759050"/>
            <a:ext cx="207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55" name="Google Shape;2055;p24"/>
          <p:cNvSpPr txBox="1">
            <a:spLocks noGrp="1"/>
          </p:cNvSpPr>
          <p:nvPr>
            <p:ph type="subTitle" idx="1"/>
          </p:nvPr>
        </p:nvSpPr>
        <p:spPr>
          <a:xfrm>
            <a:off x="1191850" y="2193175"/>
            <a:ext cx="2078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6" name="Google Shape;2056;p24"/>
          <p:cNvSpPr txBox="1">
            <a:spLocks noGrp="1"/>
          </p:cNvSpPr>
          <p:nvPr>
            <p:ph type="title" idx="2"/>
          </p:nvPr>
        </p:nvSpPr>
        <p:spPr>
          <a:xfrm>
            <a:off x="5873625" y="1759050"/>
            <a:ext cx="2078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57" name="Google Shape;2057;p24"/>
          <p:cNvSpPr txBox="1">
            <a:spLocks noGrp="1"/>
          </p:cNvSpPr>
          <p:nvPr>
            <p:ph type="subTitle" idx="3"/>
          </p:nvPr>
        </p:nvSpPr>
        <p:spPr>
          <a:xfrm>
            <a:off x="5873625" y="2193175"/>
            <a:ext cx="2078400" cy="48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8" name="Google Shape;2058;p24"/>
          <p:cNvSpPr txBox="1">
            <a:spLocks noGrp="1"/>
          </p:cNvSpPr>
          <p:nvPr>
            <p:ph type="title" idx="4"/>
          </p:nvPr>
        </p:nvSpPr>
        <p:spPr>
          <a:xfrm>
            <a:off x="1191850" y="3192450"/>
            <a:ext cx="207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59" name="Google Shape;2059;p24"/>
          <p:cNvSpPr txBox="1">
            <a:spLocks noGrp="1"/>
          </p:cNvSpPr>
          <p:nvPr>
            <p:ph type="subTitle" idx="5"/>
          </p:nvPr>
        </p:nvSpPr>
        <p:spPr>
          <a:xfrm>
            <a:off x="1191850" y="3626575"/>
            <a:ext cx="2078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0" name="Google Shape;2060;p24"/>
          <p:cNvSpPr txBox="1">
            <a:spLocks noGrp="1"/>
          </p:cNvSpPr>
          <p:nvPr>
            <p:ph type="title" idx="6"/>
          </p:nvPr>
        </p:nvSpPr>
        <p:spPr>
          <a:xfrm>
            <a:off x="5873625" y="3192450"/>
            <a:ext cx="2078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1" name="Google Shape;2061;p24"/>
          <p:cNvSpPr txBox="1">
            <a:spLocks noGrp="1"/>
          </p:cNvSpPr>
          <p:nvPr>
            <p:ph type="subTitle" idx="7"/>
          </p:nvPr>
        </p:nvSpPr>
        <p:spPr>
          <a:xfrm>
            <a:off x="5873625" y="3626575"/>
            <a:ext cx="2078400" cy="48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2" name="Google Shape;2062;p24"/>
          <p:cNvSpPr txBox="1">
            <a:spLocks noGrp="1"/>
          </p:cNvSpPr>
          <p:nvPr>
            <p:ph type="title" idx="8"/>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063" name="Google Shape;2063;p24"/>
          <p:cNvGrpSpPr/>
          <p:nvPr/>
        </p:nvGrpSpPr>
        <p:grpSpPr>
          <a:xfrm>
            <a:off x="8267" y="9"/>
            <a:ext cx="9126254" cy="199793"/>
            <a:chOff x="8267" y="9"/>
            <a:chExt cx="9126254" cy="199793"/>
          </a:xfrm>
        </p:grpSpPr>
        <p:sp>
          <p:nvSpPr>
            <p:cNvPr id="2064" name="Google Shape;2064;p2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9" name="Google Shape;2109;p24"/>
          <p:cNvGrpSpPr/>
          <p:nvPr/>
        </p:nvGrpSpPr>
        <p:grpSpPr>
          <a:xfrm>
            <a:off x="8267" y="4943709"/>
            <a:ext cx="9126254" cy="199793"/>
            <a:chOff x="8267" y="9"/>
            <a:chExt cx="9126254" cy="199793"/>
          </a:xfrm>
        </p:grpSpPr>
        <p:sp>
          <p:nvSpPr>
            <p:cNvPr id="2110" name="Google Shape;2110;p2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262"/>
        <p:cNvGrpSpPr/>
        <p:nvPr/>
      </p:nvGrpSpPr>
      <p:grpSpPr>
        <a:xfrm>
          <a:off x="0" y="0"/>
          <a:ext cx="0" cy="0"/>
          <a:chOff x="0" y="0"/>
          <a:chExt cx="0" cy="0"/>
        </a:xfrm>
      </p:grpSpPr>
      <p:pic>
        <p:nvPicPr>
          <p:cNvPr id="2263" name="Google Shape;2263;p26"/>
          <p:cNvPicPr preferRelativeResize="0"/>
          <p:nvPr/>
        </p:nvPicPr>
        <p:blipFill rotWithShape="1">
          <a:blip r:embed="rId2">
            <a:alphaModFix/>
          </a:blip>
          <a:srcRect t="9657" b="9657"/>
          <a:stretch/>
        </p:blipFill>
        <p:spPr>
          <a:xfrm>
            <a:off x="0" y="0"/>
            <a:ext cx="9143999" cy="5143501"/>
          </a:xfrm>
          <a:prstGeom prst="rect">
            <a:avLst/>
          </a:prstGeom>
          <a:noFill/>
          <a:ln>
            <a:noFill/>
          </a:ln>
        </p:spPr>
      </p:pic>
      <p:sp>
        <p:nvSpPr>
          <p:cNvPr id="2264" name="Google Shape;2264;p26"/>
          <p:cNvSpPr txBox="1">
            <a:spLocks noGrp="1"/>
          </p:cNvSpPr>
          <p:nvPr>
            <p:ph type="title" hasCustomPrompt="1"/>
          </p:nvPr>
        </p:nvSpPr>
        <p:spPr>
          <a:xfrm>
            <a:off x="1741200" y="1234150"/>
            <a:ext cx="57396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265" name="Google Shape;2265;p26"/>
          <p:cNvSpPr txBox="1">
            <a:spLocks noGrp="1"/>
          </p:cNvSpPr>
          <p:nvPr>
            <p:ph type="subTitle" idx="1"/>
          </p:nvPr>
        </p:nvSpPr>
        <p:spPr>
          <a:xfrm>
            <a:off x="1741200" y="1940175"/>
            <a:ext cx="5739600" cy="44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6" name="Google Shape;2266;p26"/>
          <p:cNvSpPr txBox="1">
            <a:spLocks noGrp="1"/>
          </p:cNvSpPr>
          <p:nvPr>
            <p:ph type="title" idx="2" hasCustomPrompt="1"/>
          </p:nvPr>
        </p:nvSpPr>
        <p:spPr>
          <a:xfrm>
            <a:off x="1513550" y="2995100"/>
            <a:ext cx="58893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267" name="Google Shape;2267;p26"/>
          <p:cNvSpPr txBox="1">
            <a:spLocks noGrp="1"/>
          </p:cNvSpPr>
          <p:nvPr>
            <p:ph type="subTitle" idx="3"/>
          </p:nvPr>
        </p:nvSpPr>
        <p:spPr>
          <a:xfrm>
            <a:off x="1513550" y="3701125"/>
            <a:ext cx="58893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268" name="Google Shape;2268;p26"/>
          <p:cNvGrpSpPr/>
          <p:nvPr/>
        </p:nvGrpSpPr>
        <p:grpSpPr>
          <a:xfrm>
            <a:off x="8267" y="9"/>
            <a:ext cx="9126254" cy="199793"/>
            <a:chOff x="8267" y="9"/>
            <a:chExt cx="9126254" cy="199793"/>
          </a:xfrm>
        </p:grpSpPr>
        <p:sp>
          <p:nvSpPr>
            <p:cNvPr id="2269" name="Google Shape;2269;p2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4" name="Google Shape;2314;p26"/>
          <p:cNvGrpSpPr/>
          <p:nvPr/>
        </p:nvGrpSpPr>
        <p:grpSpPr>
          <a:xfrm>
            <a:off x="8267" y="4943709"/>
            <a:ext cx="9126254" cy="199793"/>
            <a:chOff x="8267" y="9"/>
            <a:chExt cx="9126254" cy="199793"/>
          </a:xfrm>
        </p:grpSpPr>
        <p:sp>
          <p:nvSpPr>
            <p:cNvPr id="2315" name="Google Shape;2315;p2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360"/>
        <p:cNvGrpSpPr/>
        <p:nvPr/>
      </p:nvGrpSpPr>
      <p:grpSpPr>
        <a:xfrm>
          <a:off x="0" y="0"/>
          <a:ext cx="0" cy="0"/>
          <a:chOff x="0" y="0"/>
          <a:chExt cx="0" cy="0"/>
        </a:xfrm>
      </p:grpSpPr>
      <p:pic>
        <p:nvPicPr>
          <p:cNvPr id="2361" name="Google Shape;2361;p27"/>
          <p:cNvPicPr preferRelativeResize="0"/>
          <p:nvPr/>
        </p:nvPicPr>
        <p:blipFill rotWithShape="1">
          <a:blip r:embed="rId2">
            <a:alphaModFix/>
          </a:blip>
          <a:srcRect t="9657" b="9657"/>
          <a:stretch/>
        </p:blipFill>
        <p:spPr>
          <a:xfrm>
            <a:off x="0" y="0"/>
            <a:ext cx="9143999" cy="5143501"/>
          </a:xfrm>
          <a:prstGeom prst="rect">
            <a:avLst/>
          </a:prstGeom>
          <a:noFill/>
          <a:ln>
            <a:noFill/>
          </a:ln>
        </p:spPr>
      </p:pic>
      <p:sp>
        <p:nvSpPr>
          <p:cNvPr id="2362" name="Google Shape;2362;p27"/>
          <p:cNvSpPr txBox="1">
            <a:spLocks noGrp="1"/>
          </p:cNvSpPr>
          <p:nvPr>
            <p:ph type="ctrTitle"/>
          </p:nvPr>
        </p:nvSpPr>
        <p:spPr>
          <a:xfrm>
            <a:off x="1058350" y="670875"/>
            <a:ext cx="4284000" cy="1072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363" name="Google Shape;2363;p27"/>
          <p:cNvSpPr txBox="1">
            <a:spLocks noGrp="1"/>
          </p:cNvSpPr>
          <p:nvPr>
            <p:ph type="subTitle" idx="1"/>
          </p:nvPr>
        </p:nvSpPr>
        <p:spPr>
          <a:xfrm>
            <a:off x="1205875" y="1780750"/>
            <a:ext cx="4293900" cy="142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2364" name="Google Shape;2364;p27"/>
          <p:cNvGrpSpPr/>
          <p:nvPr/>
        </p:nvGrpSpPr>
        <p:grpSpPr>
          <a:xfrm>
            <a:off x="8267" y="9"/>
            <a:ext cx="9126254" cy="199793"/>
            <a:chOff x="8267" y="9"/>
            <a:chExt cx="9126254" cy="199793"/>
          </a:xfrm>
        </p:grpSpPr>
        <p:sp>
          <p:nvSpPr>
            <p:cNvPr id="2365" name="Google Shape;2365;p27"/>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7"/>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7"/>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7"/>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7"/>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7"/>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7"/>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7"/>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7"/>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7"/>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7"/>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7"/>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7"/>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7"/>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7"/>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7"/>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7"/>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7"/>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7"/>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7"/>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7"/>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7"/>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7"/>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7"/>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7"/>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7"/>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7"/>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7"/>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7"/>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7"/>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7"/>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7"/>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7"/>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7"/>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7"/>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7"/>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7"/>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7"/>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7"/>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7"/>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7"/>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7"/>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7"/>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7"/>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0" name="Google Shape;2410;p27"/>
          <p:cNvGrpSpPr/>
          <p:nvPr/>
        </p:nvGrpSpPr>
        <p:grpSpPr>
          <a:xfrm>
            <a:off x="8267" y="4943709"/>
            <a:ext cx="9126254" cy="199793"/>
            <a:chOff x="8267" y="9"/>
            <a:chExt cx="9126254" cy="199793"/>
          </a:xfrm>
        </p:grpSpPr>
        <p:sp>
          <p:nvSpPr>
            <p:cNvPr id="2411" name="Google Shape;2411;p27"/>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7"/>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7"/>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7"/>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7"/>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7"/>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7"/>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7"/>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7"/>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7"/>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7"/>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7"/>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7"/>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7"/>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7"/>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7"/>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7"/>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7"/>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7"/>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7"/>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7"/>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7"/>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7"/>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7"/>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7"/>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7"/>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7"/>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7"/>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7"/>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7"/>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7"/>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7"/>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7"/>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7"/>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7"/>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7"/>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7"/>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7"/>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7"/>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7"/>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7"/>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6" name="Google Shape;2456;p27"/>
          <p:cNvSpPr txBox="1"/>
          <p:nvPr/>
        </p:nvSpPr>
        <p:spPr>
          <a:xfrm>
            <a:off x="1205875" y="3695825"/>
            <a:ext cx="4042800" cy="513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Karla"/>
                <a:ea typeface="Karla"/>
                <a:cs typeface="Karla"/>
                <a:sym typeface="Karla"/>
              </a:rPr>
              <a:t>CREDITS: This presentation template was created by </a:t>
            </a:r>
            <a:r>
              <a:rPr lang="en" sz="10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000">
                <a:solidFill>
                  <a:schemeClr val="dk1"/>
                </a:solidFill>
                <a:latin typeface="Karla"/>
                <a:ea typeface="Karla"/>
                <a:cs typeface="Karla"/>
                <a:sym typeface="Karla"/>
              </a:rPr>
              <a:t>, including icons by </a:t>
            </a:r>
            <a:r>
              <a:rPr lang="en" sz="10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000">
                <a:solidFill>
                  <a:schemeClr val="dk1"/>
                </a:solidFill>
                <a:latin typeface="Karla"/>
                <a:ea typeface="Karla"/>
                <a:cs typeface="Karla"/>
                <a:sym typeface="Karla"/>
              </a:rPr>
              <a:t> and infographics &amp; images by </a:t>
            </a:r>
            <a:r>
              <a:rPr lang="en" sz="1000" b="1">
                <a:solidFill>
                  <a:schemeClr val="dk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000" b="1">
              <a:solidFill>
                <a:schemeClr val="dk1"/>
              </a:solidFill>
              <a:highlight>
                <a:srgbClr val="DFDEFC"/>
              </a:highlight>
              <a:latin typeface="Karla"/>
              <a:ea typeface="Karla"/>
              <a:cs typeface="Karla"/>
              <a:sym typeface="Karl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57"/>
        <p:cNvGrpSpPr/>
        <p:nvPr/>
      </p:nvGrpSpPr>
      <p:grpSpPr>
        <a:xfrm>
          <a:off x="0" y="0"/>
          <a:ext cx="0" cy="0"/>
          <a:chOff x="0" y="0"/>
          <a:chExt cx="0" cy="0"/>
        </a:xfrm>
      </p:grpSpPr>
      <p:pic>
        <p:nvPicPr>
          <p:cNvPr id="2458" name="Google Shape;2458;p28"/>
          <p:cNvPicPr preferRelativeResize="0"/>
          <p:nvPr/>
        </p:nvPicPr>
        <p:blipFill rotWithShape="1">
          <a:blip r:embed="rId2">
            <a:alphaModFix/>
          </a:blip>
          <a:srcRect t="9657" b="9657"/>
          <a:stretch/>
        </p:blipFill>
        <p:spPr>
          <a:xfrm>
            <a:off x="0" y="0"/>
            <a:ext cx="9143999" cy="5143501"/>
          </a:xfrm>
          <a:prstGeom prst="rect">
            <a:avLst/>
          </a:prstGeom>
          <a:noFill/>
          <a:ln>
            <a:noFill/>
          </a:ln>
        </p:spPr>
      </p:pic>
      <p:grpSp>
        <p:nvGrpSpPr>
          <p:cNvPr id="2459" name="Google Shape;2459;p28"/>
          <p:cNvGrpSpPr/>
          <p:nvPr/>
        </p:nvGrpSpPr>
        <p:grpSpPr>
          <a:xfrm>
            <a:off x="8267" y="9"/>
            <a:ext cx="9126254" cy="199793"/>
            <a:chOff x="8267" y="9"/>
            <a:chExt cx="9126254" cy="199793"/>
          </a:xfrm>
        </p:grpSpPr>
        <p:sp>
          <p:nvSpPr>
            <p:cNvPr id="2460" name="Google Shape;2460;p2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5" name="Google Shape;2505;p28"/>
          <p:cNvGrpSpPr/>
          <p:nvPr/>
        </p:nvGrpSpPr>
        <p:grpSpPr>
          <a:xfrm>
            <a:off x="8267" y="4943709"/>
            <a:ext cx="9126254" cy="199793"/>
            <a:chOff x="8267" y="9"/>
            <a:chExt cx="9126254" cy="199793"/>
          </a:xfrm>
        </p:grpSpPr>
        <p:sp>
          <p:nvSpPr>
            <p:cNvPr id="2506" name="Google Shape;2506;p2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551"/>
        <p:cNvGrpSpPr/>
        <p:nvPr/>
      </p:nvGrpSpPr>
      <p:grpSpPr>
        <a:xfrm>
          <a:off x="0" y="0"/>
          <a:ext cx="0" cy="0"/>
          <a:chOff x="0" y="0"/>
          <a:chExt cx="0" cy="0"/>
        </a:xfrm>
      </p:grpSpPr>
      <p:pic>
        <p:nvPicPr>
          <p:cNvPr id="2552" name="Google Shape;2552;p29"/>
          <p:cNvPicPr preferRelativeResize="0"/>
          <p:nvPr/>
        </p:nvPicPr>
        <p:blipFill rotWithShape="1">
          <a:blip r:embed="rId2">
            <a:alphaModFix/>
          </a:blip>
          <a:srcRect t="9657" b="9657"/>
          <a:stretch/>
        </p:blipFill>
        <p:spPr>
          <a:xfrm>
            <a:off x="0" y="0"/>
            <a:ext cx="9143999" cy="5143501"/>
          </a:xfrm>
          <a:prstGeom prst="rect">
            <a:avLst/>
          </a:prstGeom>
          <a:noFill/>
          <a:ln>
            <a:noFill/>
          </a:ln>
        </p:spPr>
      </p:pic>
      <p:grpSp>
        <p:nvGrpSpPr>
          <p:cNvPr id="2553" name="Google Shape;2553;p29"/>
          <p:cNvGrpSpPr/>
          <p:nvPr/>
        </p:nvGrpSpPr>
        <p:grpSpPr>
          <a:xfrm>
            <a:off x="8267" y="9"/>
            <a:ext cx="9126254" cy="199793"/>
            <a:chOff x="8267" y="9"/>
            <a:chExt cx="9126254" cy="199793"/>
          </a:xfrm>
        </p:grpSpPr>
        <p:sp>
          <p:nvSpPr>
            <p:cNvPr id="2554" name="Google Shape;2554;p29"/>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9"/>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9"/>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9"/>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9"/>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9"/>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9"/>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29"/>
          <p:cNvGrpSpPr/>
          <p:nvPr/>
        </p:nvGrpSpPr>
        <p:grpSpPr>
          <a:xfrm>
            <a:off x="8267" y="4943709"/>
            <a:ext cx="9126254" cy="199793"/>
            <a:chOff x="8267" y="9"/>
            <a:chExt cx="9126254" cy="199793"/>
          </a:xfrm>
        </p:grpSpPr>
        <p:sp>
          <p:nvSpPr>
            <p:cNvPr id="2600" name="Google Shape;2600;p29"/>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9"/>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9"/>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9"/>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9"/>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9"/>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9"/>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9"/>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9"/>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9"/>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9"/>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9"/>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9"/>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9"/>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9"/>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9"/>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5" name="Google Shape;2645;p29"/>
          <p:cNvGrpSpPr/>
          <p:nvPr/>
        </p:nvGrpSpPr>
        <p:grpSpPr>
          <a:xfrm>
            <a:off x="7475701" y="573606"/>
            <a:ext cx="1287923" cy="2250895"/>
            <a:chOff x="6770300" y="2407915"/>
            <a:chExt cx="1576984" cy="2756085"/>
          </a:xfrm>
        </p:grpSpPr>
        <p:sp>
          <p:nvSpPr>
            <p:cNvPr id="2646" name="Google Shape;2646;p29"/>
            <p:cNvSpPr/>
            <p:nvPr/>
          </p:nvSpPr>
          <p:spPr>
            <a:xfrm>
              <a:off x="6770300" y="4078975"/>
              <a:ext cx="1179300" cy="1085025"/>
            </a:xfrm>
            <a:custGeom>
              <a:avLst/>
              <a:gdLst/>
              <a:ahLst/>
              <a:cxnLst/>
              <a:rect l="l" t="t" r="r" b="b"/>
              <a:pathLst>
                <a:path w="47172" h="43401" extrusionOk="0">
                  <a:moveTo>
                    <a:pt x="37880" y="0"/>
                  </a:moveTo>
                  <a:lnTo>
                    <a:pt x="0" y="43401"/>
                  </a:lnTo>
                  <a:lnTo>
                    <a:pt x="5727" y="43401"/>
                  </a:lnTo>
                  <a:lnTo>
                    <a:pt x="12601" y="43026"/>
                  </a:lnTo>
                  <a:lnTo>
                    <a:pt x="47172" y="198"/>
                  </a:lnTo>
                  <a:close/>
                </a:path>
              </a:pathLst>
            </a:custGeom>
            <a:gradFill>
              <a:gsLst>
                <a:gs pos="0">
                  <a:srgbClr val="703030">
                    <a:alpha val="25882"/>
                  </a:srgbClr>
                </a:gs>
                <a:gs pos="100000">
                  <a:srgbClr val="703030">
                    <a:alpha val="0"/>
                  </a:srgbClr>
                </a:gs>
              </a:gsLst>
              <a:lin ang="5400700" scaled="0"/>
            </a:gradFill>
            <a:ln>
              <a:noFill/>
            </a:ln>
          </p:spPr>
        </p:sp>
        <p:grpSp>
          <p:nvGrpSpPr>
            <p:cNvPr id="2647" name="Google Shape;2647;p29"/>
            <p:cNvGrpSpPr/>
            <p:nvPr/>
          </p:nvGrpSpPr>
          <p:grpSpPr>
            <a:xfrm>
              <a:off x="7316377" y="2407915"/>
              <a:ext cx="1030906" cy="1678338"/>
              <a:chOff x="1722650" y="1789375"/>
              <a:chExt cx="881041" cy="1434354"/>
            </a:xfrm>
          </p:grpSpPr>
          <p:sp>
            <p:nvSpPr>
              <p:cNvPr id="2648" name="Google Shape;2648;p29"/>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9"/>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9"/>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29"/>
              <p:cNvGrpSpPr/>
              <p:nvPr/>
            </p:nvGrpSpPr>
            <p:grpSpPr>
              <a:xfrm>
                <a:off x="2061837" y="2766171"/>
                <a:ext cx="202099" cy="457558"/>
                <a:chOff x="2061837" y="2766171"/>
                <a:chExt cx="202099" cy="457558"/>
              </a:xfrm>
            </p:grpSpPr>
            <p:sp>
              <p:nvSpPr>
                <p:cNvPr id="2652" name="Google Shape;2652;p29"/>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3" name="Google Shape;2653;p29"/>
                <p:cNvGrpSpPr/>
                <p:nvPr/>
              </p:nvGrpSpPr>
              <p:grpSpPr>
                <a:xfrm>
                  <a:off x="2084885" y="2956722"/>
                  <a:ext cx="156004" cy="245740"/>
                  <a:chOff x="2084885" y="2956722"/>
                  <a:chExt cx="156004" cy="245740"/>
                </a:xfrm>
              </p:grpSpPr>
              <p:sp>
                <p:nvSpPr>
                  <p:cNvPr id="2654" name="Google Shape;2654;p29"/>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9"/>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9"/>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57" name="Google Shape;2657;p29"/>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9"/>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9"/>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9"/>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9"/>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62" name="Google Shape;2662;p29"/>
          <p:cNvGrpSpPr/>
          <p:nvPr/>
        </p:nvGrpSpPr>
        <p:grpSpPr>
          <a:xfrm>
            <a:off x="-121050" y="2702390"/>
            <a:ext cx="1586934" cy="2756085"/>
            <a:chOff x="159075" y="2407915"/>
            <a:chExt cx="1586934" cy="2756085"/>
          </a:xfrm>
        </p:grpSpPr>
        <p:sp>
          <p:nvSpPr>
            <p:cNvPr id="2663" name="Google Shape;2663;p29"/>
            <p:cNvSpPr/>
            <p:nvPr/>
          </p:nvSpPr>
          <p:spPr>
            <a:xfrm>
              <a:off x="159075" y="4084675"/>
              <a:ext cx="1187700" cy="1079325"/>
            </a:xfrm>
            <a:custGeom>
              <a:avLst/>
              <a:gdLst/>
              <a:ahLst/>
              <a:cxnLst/>
              <a:rect l="l" t="t" r="r" b="b"/>
              <a:pathLst>
                <a:path w="47508" h="43173" extrusionOk="0">
                  <a:moveTo>
                    <a:pt x="38171" y="0"/>
                  </a:moveTo>
                  <a:lnTo>
                    <a:pt x="0" y="43173"/>
                  </a:lnTo>
                  <a:lnTo>
                    <a:pt x="5728" y="43173"/>
                  </a:lnTo>
                  <a:lnTo>
                    <a:pt x="12602" y="42798"/>
                  </a:lnTo>
                  <a:lnTo>
                    <a:pt x="47508" y="0"/>
                  </a:lnTo>
                  <a:close/>
                </a:path>
              </a:pathLst>
            </a:custGeom>
            <a:gradFill>
              <a:gsLst>
                <a:gs pos="0">
                  <a:srgbClr val="703030">
                    <a:alpha val="25882"/>
                  </a:srgbClr>
                </a:gs>
                <a:gs pos="100000">
                  <a:srgbClr val="703030">
                    <a:alpha val="0"/>
                  </a:srgbClr>
                </a:gs>
              </a:gsLst>
              <a:lin ang="5400700" scaled="0"/>
            </a:gradFill>
            <a:ln>
              <a:noFill/>
            </a:ln>
          </p:spPr>
        </p:sp>
        <p:grpSp>
          <p:nvGrpSpPr>
            <p:cNvPr id="2664" name="Google Shape;2664;p29"/>
            <p:cNvGrpSpPr/>
            <p:nvPr/>
          </p:nvGrpSpPr>
          <p:grpSpPr>
            <a:xfrm>
              <a:off x="715102" y="2407915"/>
              <a:ext cx="1030906" cy="1678338"/>
              <a:chOff x="1722650" y="1789375"/>
              <a:chExt cx="881041" cy="1434354"/>
            </a:xfrm>
          </p:grpSpPr>
          <p:sp>
            <p:nvSpPr>
              <p:cNvPr id="2665" name="Google Shape;2665;p29"/>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9"/>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9"/>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8" name="Google Shape;2668;p29"/>
              <p:cNvGrpSpPr/>
              <p:nvPr/>
            </p:nvGrpSpPr>
            <p:grpSpPr>
              <a:xfrm>
                <a:off x="2061837" y="2766171"/>
                <a:ext cx="202099" cy="457558"/>
                <a:chOff x="2061837" y="2766171"/>
                <a:chExt cx="202099" cy="457558"/>
              </a:xfrm>
            </p:grpSpPr>
            <p:sp>
              <p:nvSpPr>
                <p:cNvPr id="2669" name="Google Shape;2669;p29"/>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0" name="Google Shape;2670;p29"/>
                <p:cNvGrpSpPr/>
                <p:nvPr/>
              </p:nvGrpSpPr>
              <p:grpSpPr>
                <a:xfrm>
                  <a:off x="2084885" y="2956722"/>
                  <a:ext cx="156004" cy="245740"/>
                  <a:chOff x="2084885" y="2956722"/>
                  <a:chExt cx="156004" cy="245740"/>
                </a:xfrm>
              </p:grpSpPr>
              <p:sp>
                <p:nvSpPr>
                  <p:cNvPr id="2671" name="Google Shape;2671;p29"/>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9"/>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9"/>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74" name="Google Shape;2674;p29"/>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9"/>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9"/>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9"/>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9"/>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pic>
        <p:nvPicPr>
          <p:cNvPr id="105" name="Google Shape;105;p3"/>
          <p:cNvPicPr preferRelativeResize="0"/>
          <p:nvPr/>
        </p:nvPicPr>
        <p:blipFill rotWithShape="1">
          <a:blip r:embed="rId2">
            <a:alphaModFix/>
          </a:blip>
          <a:srcRect/>
          <a:stretch/>
        </p:blipFill>
        <p:spPr>
          <a:xfrm>
            <a:off x="0" y="0"/>
            <a:ext cx="9143999" cy="5143501"/>
          </a:xfrm>
          <a:prstGeom prst="rect">
            <a:avLst/>
          </a:prstGeom>
          <a:noFill/>
          <a:ln>
            <a:noFill/>
          </a:ln>
        </p:spPr>
      </p:pic>
      <p:sp>
        <p:nvSpPr>
          <p:cNvPr id="106" name="Google Shape;106;p3"/>
          <p:cNvSpPr txBox="1">
            <a:spLocks noGrp="1"/>
          </p:cNvSpPr>
          <p:nvPr>
            <p:ph type="title"/>
          </p:nvPr>
        </p:nvSpPr>
        <p:spPr>
          <a:xfrm>
            <a:off x="2508900" y="2883440"/>
            <a:ext cx="4126200" cy="72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7" name="Google Shape;107;p3"/>
          <p:cNvSpPr txBox="1">
            <a:spLocks noGrp="1"/>
          </p:cNvSpPr>
          <p:nvPr>
            <p:ph type="title" idx="2" hasCustomPrompt="1"/>
          </p:nvPr>
        </p:nvSpPr>
        <p:spPr>
          <a:xfrm>
            <a:off x="2603100" y="1635925"/>
            <a:ext cx="1871700" cy="130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8" name="Google Shape;108;p3"/>
          <p:cNvSpPr txBox="1">
            <a:spLocks noGrp="1"/>
          </p:cNvSpPr>
          <p:nvPr>
            <p:ph type="subTitle" idx="1"/>
          </p:nvPr>
        </p:nvSpPr>
        <p:spPr>
          <a:xfrm>
            <a:off x="2391900" y="3745100"/>
            <a:ext cx="4360200" cy="40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9" name="Google Shape;109;p3"/>
          <p:cNvGrpSpPr/>
          <p:nvPr/>
        </p:nvGrpSpPr>
        <p:grpSpPr>
          <a:xfrm>
            <a:off x="8267" y="9"/>
            <a:ext cx="9126254" cy="199793"/>
            <a:chOff x="8267" y="9"/>
            <a:chExt cx="9126254" cy="199793"/>
          </a:xfrm>
        </p:grpSpPr>
        <p:sp>
          <p:nvSpPr>
            <p:cNvPr id="110" name="Google Shape;110;p3"/>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3"/>
          <p:cNvGrpSpPr/>
          <p:nvPr/>
        </p:nvGrpSpPr>
        <p:grpSpPr>
          <a:xfrm>
            <a:off x="8267" y="4943709"/>
            <a:ext cx="9126254" cy="199793"/>
            <a:chOff x="8267" y="9"/>
            <a:chExt cx="9126254" cy="199793"/>
          </a:xfrm>
        </p:grpSpPr>
        <p:sp>
          <p:nvSpPr>
            <p:cNvPr id="156" name="Google Shape;156;p3"/>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6"/>
        <p:cNvGrpSpPr/>
        <p:nvPr/>
      </p:nvGrpSpPr>
      <p:grpSpPr>
        <a:xfrm>
          <a:off x="0" y="0"/>
          <a:ext cx="0" cy="0"/>
          <a:chOff x="0" y="0"/>
          <a:chExt cx="0" cy="0"/>
        </a:xfrm>
      </p:grpSpPr>
      <p:pic>
        <p:nvPicPr>
          <p:cNvPr id="397" name="Google Shape;397;p6"/>
          <p:cNvPicPr preferRelativeResize="0"/>
          <p:nvPr/>
        </p:nvPicPr>
        <p:blipFill rotWithShape="1">
          <a:blip r:embed="rId2">
            <a:alphaModFix/>
          </a:blip>
          <a:srcRect t="9657" b="9657"/>
          <a:stretch/>
        </p:blipFill>
        <p:spPr>
          <a:xfrm>
            <a:off x="0" y="0"/>
            <a:ext cx="9143999" cy="5143501"/>
          </a:xfrm>
          <a:prstGeom prst="rect">
            <a:avLst/>
          </a:prstGeom>
          <a:noFill/>
          <a:ln>
            <a:noFill/>
          </a:ln>
        </p:spPr>
      </p:pic>
      <p:sp>
        <p:nvSpPr>
          <p:cNvPr id="398" name="Google Shape;398;p6"/>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99" name="Google Shape;399;p6"/>
          <p:cNvGrpSpPr/>
          <p:nvPr/>
        </p:nvGrpSpPr>
        <p:grpSpPr>
          <a:xfrm>
            <a:off x="8267" y="9"/>
            <a:ext cx="9126254" cy="199793"/>
            <a:chOff x="8267" y="9"/>
            <a:chExt cx="9126254" cy="199793"/>
          </a:xfrm>
        </p:grpSpPr>
        <p:sp>
          <p:nvSpPr>
            <p:cNvPr id="400" name="Google Shape;400;p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6"/>
          <p:cNvGrpSpPr/>
          <p:nvPr/>
        </p:nvGrpSpPr>
        <p:grpSpPr>
          <a:xfrm>
            <a:off x="8267" y="4943709"/>
            <a:ext cx="9126254" cy="199793"/>
            <a:chOff x="8267" y="9"/>
            <a:chExt cx="9126254" cy="199793"/>
          </a:xfrm>
        </p:grpSpPr>
        <p:sp>
          <p:nvSpPr>
            <p:cNvPr id="446" name="Google Shape;446;p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1"/>
        <p:cNvGrpSpPr/>
        <p:nvPr/>
      </p:nvGrpSpPr>
      <p:grpSpPr>
        <a:xfrm>
          <a:off x="0" y="0"/>
          <a:ext cx="0" cy="0"/>
          <a:chOff x="0" y="0"/>
          <a:chExt cx="0" cy="0"/>
        </a:xfrm>
      </p:grpSpPr>
      <p:pic>
        <p:nvPicPr>
          <p:cNvPr id="492" name="Google Shape;492;p7"/>
          <p:cNvPicPr preferRelativeResize="0"/>
          <p:nvPr/>
        </p:nvPicPr>
        <p:blipFill rotWithShape="1">
          <a:blip r:embed="rId2">
            <a:alphaModFix/>
          </a:blip>
          <a:srcRect t="9657" b="9657"/>
          <a:stretch/>
        </p:blipFill>
        <p:spPr>
          <a:xfrm>
            <a:off x="0" y="0"/>
            <a:ext cx="9143999" cy="5143501"/>
          </a:xfrm>
          <a:prstGeom prst="rect">
            <a:avLst/>
          </a:prstGeom>
          <a:noFill/>
          <a:ln>
            <a:noFill/>
          </a:ln>
        </p:spPr>
      </p:pic>
      <p:sp>
        <p:nvSpPr>
          <p:cNvPr id="493" name="Google Shape;493;p7"/>
          <p:cNvSpPr txBox="1">
            <a:spLocks noGrp="1"/>
          </p:cNvSpPr>
          <p:nvPr>
            <p:ph type="title"/>
          </p:nvPr>
        </p:nvSpPr>
        <p:spPr>
          <a:xfrm>
            <a:off x="948600" y="539500"/>
            <a:ext cx="3683700" cy="1205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4" name="Google Shape;494;p7"/>
          <p:cNvSpPr txBox="1">
            <a:spLocks noGrp="1"/>
          </p:cNvSpPr>
          <p:nvPr>
            <p:ph type="body" idx="1"/>
          </p:nvPr>
        </p:nvSpPr>
        <p:spPr>
          <a:xfrm>
            <a:off x="948600" y="1806525"/>
            <a:ext cx="3683700" cy="27630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accent2"/>
              </a:buClr>
              <a:buSzPts val="1600"/>
              <a:buFont typeface="Nunito Light"/>
              <a:buChar char="●"/>
              <a:defRPr sz="1600"/>
            </a:lvl1pPr>
            <a:lvl2pPr marL="914400" lvl="1" indent="-330200" rtl="0">
              <a:lnSpc>
                <a:spcPct val="115000"/>
              </a:lnSpc>
              <a:spcBef>
                <a:spcPts val="0"/>
              </a:spcBef>
              <a:spcAft>
                <a:spcPts val="0"/>
              </a:spcAft>
              <a:buClr>
                <a:srgbClr val="E76A28"/>
              </a:buClr>
              <a:buSzPts val="1600"/>
              <a:buFont typeface="Nunito Light"/>
              <a:buChar char="○"/>
              <a:defRPr/>
            </a:lvl2pPr>
            <a:lvl3pPr marL="1371600" lvl="2" indent="-323850" rtl="0">
              <a:lnSpc>
                <a:spcPct val="115000"/>
              </a:lnSpc>
              <a:spcBef>
                <a:spcPts val="0"/>
              </a:spcBef>
              <a:spcAft>
                <a:spcPts val="0"/>
              </a:spcAft>
              <a:buClr>
                <a:srgbClr val="E76A28"/>
              </a:buClr>
              <a:buSzPts val="1500"/>
              <a:buFont typeface="Nunito Light"/>
              <a:buChar char="■"/>
              <a:defRPr/>
            </a:lvl3pPr>
            <a:lvl4pPr marL="1828800" lvl="3" indent="-323850" rtl="0">
              <a:lnSpc>
                <a:spcPct val="115000"/>
              </a:lnSpc>
              <a:spcBef>
                <a:spcPts val="0"/>
              </a:spcBef>
              <a:spcAft>
                <a:spcPts val="0"/>
              </a:spcAft>
              <a:buClr>
                <a:srgbClr val="E76A28"/>
              </a:buClr>
              <a:buSzPts val="1500"/>
              <a:buFont typeface="Nunito Light"/>
              <a:buChar char="●"/>
              <a:defRPr/>
            </a:lvl4pPr>
            <a:lvl5pPr marL="2286000" lvl="4" indent="-317500" rtl="0">
              <a:lnSpc>
                <a:spcPct val="115000"/>
              </a:lnSpc>
              <a:spcBef>
                <a:spcPts val="0"/>
              </a:spcBef>
              <a:spcAft>
                <a:spcPts val="0"/>
              </a:spcAft>
              <a:buClr>
                <a:srgbClr val="E76A28"/>
              </a:buClr>
              <a:buSzPts val="1400"/>
              <a:buFont typeface="Nunito Light"/>
              <a:buChar char="○"/>
              <a:defRPr/>
            </a:lvl5pPr>
            <a:lvl6pPr marL="2743200" lvl="5" indent="-317500" rtl="0">
              <a:lnSpc>
                <a:spcPct val="115000"/>
              </a:lnSpc>
              <a:spcBef>
                <a:spcPts val="0"/>
              </a:spcBef>
              <a:spcAft>
                <a:spcPts val="0"/>
              </a:spcAft>
              <a:buClr>
                <a:srgbClr val="999999"/>
              </a:buClr>
              <a:buSzPts val="1400"/>
              <a:buFont typeface="Nunito Light"/>
              <a:buChar char="■"/>
              <a:defRPr/>
            </a:lvl6pPr>
            <a:lvl7pPr marL="3200400" lvl="6" indent="-311150" rtl="0">
              <a:lnSpc>
                <a:spcPct val="115000"/>
              </a:lnSpc>
              <a:spcBef>
                <a:spcPts val="0"/>
              </a:spcBef>
              <a:spcAft>
                <a:spcPts val="0"/>
              </a:spcAft>
              <a:buClr>
                <a:srgbClr val="999999"/>
              </a:buClr>
              <a:buSzPts val="1300"/>
              <a:buFont typeface="Nunito Light"/>
              <a:buChar char="●"/>
              <a:defRPr/>
            </a:lvl7pPr>
            <a:lvl8pPr marL="3657600" lvl="7" indent="-311150" rtl="0">
              <a:lnSpc>
                <a:spcPct val="115000"/>
              </a:lnSpc>
              <a:spcBef>
                <a:spcPts val="0"/>
              </a:spcBef>
              <a:spcAft>
                <a:spcPts val="0"/>
              </a:spcAft>
              <a:buClr>
                <a:srgbClr val="999999"/>
              </a:buClr>
              <a:buSzPts val="1300"/>
              <a:buFont typeface="Nunito Light"/>
              <a:buChar char="○"/>
              <a:defRPr/>
            </a:lvl8pPr>
            <a:lvl9pPr marL="4114800" lvl="8" indent="-317500" rtl="0">
              <a:lnSpc>
                <a:spcPct val="115000"/>
              </a:lnSpc>
              <a:spcBef>
                <a:spcPts val="0"/>
              </a:spcBef>
              <a:spcAft>
                <a:spcPts val="0"/>
              </a:spcAft>
              <a:buClr>
                <a:srgbClr val="999999"/>
              </a:buClr>
              <a:buSzPts val="1400"/>
              <a:buFont typeface="Nunito Light"/>
              <a:buChar char="■"/>
              <a:defRPr/>
            </a:lvl9pPr>
          </a:lstStyle>
          <a:p>
            <a:endParaRPr/>
          </a:p>
        </p:txBody>
      </p:sp>
      <p:grpSp>
        <p:nvGrpSpPr>
          <p:cNvPr id="495" name="Google Shape;495;p7"/>
          <p:cNvGrpSpPr/>
          <p:nvPr/>
        </p:nvGrpSpPr>
        <p:grpSpPr>
          <a:xfrm>
            <a:off x="8267" y="9"/>
            <a:ext cx="9126254" cy="199793"/>
            <a:chOff x="8267" y="9"/>
            <a:chExt cx="9126254" cy="199793"/>
          </a:xfrm>
        </p:grpSpPr>
        <p:sp>
          <p:nvSpPr>
            <p:cNvPr id="496" name="Google Shape;496;p7"/>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7"/>
          <p:cNvGrpSpPr/>
          <p:nvPr/>
        </p:nvGrpSpPr>
        <p:grpSpPr>
          <a:xfrm>
            <a:off x="8267" y="4943709"/>
            <a:ext cx="9126254" cy="199793"/>
            <a:chOff x="8267" y="9"/>
            <a:chExt cx="9126254" cy="199793"/>
          </a:xfrm>
        </p:grpSpPr>
        <p:sp>
          <p:nvSpPr>
            <p:cNvPr id="542" name="Google Shape;542;p7"/>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2"/>
        <p:cNvGrpSpPr/>
        <p:nvPr/>
      </p:nvGrpSpPr>
      <p:grpSpPr>
        <a:xfrm>
          <a:off x="0" y="0"/>
          <a:ext cx="0" cy="0"/>
          <a:chOff x="0" y="0"/>
          <a:chExt cx="0" cy="0"/>
        </a:xfrm>
      </p:grpSpPr>
      <p:pic>
        <p:nvPicPr>
          <p:cNvPr id="683" name="Google Shape;683;p9"/>
          <p:cNvPicPr preferRelativeResize="0"/>
          <p:nvPr/>
        </p:nvPicPr>
        <p:blipFill rotWithShape="1">
          <a:blip r:embed="rId2">
            <a:alphaModFix/>
          </a:blip>
          <a:srcRect t="9657" b="9657"/>
          <a:stretch/>
        </p:blipFill>
        <p:spPr>
          <a:xfrm>
            <a:off x="0" y="0"/>
            <a:ext cx="9143999" cy="5143501"/>
          </a:xfrm>
          <a:prstGeom prst="rect">
            <a:avLst/>
          </a:prstGeom>
          <a:noFill/>
          <a:ln>
            <a:noFill/>
          </a:ln>
        </p:spPr>
      </p:pic>
      <p:sp>
        <p:nvSpPr>
          <p:cNvPr id="684" name="Google Shape;684;p9"/>
          <p:cNvSpPr txBox="1">
            <a:spLocks noGrp="1"/>
          </p:cNvSpPr>
          <p:nvPr>
            <p:ph type="title"/>
          </p:nvPr>
        </p:nvSpPr>
        <p:spPr>
          <a:xfrm>
            <a:off x="3871875" y="1358025"/>
            <a:ext cx="4178700" cy="73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5" name="Google Shape;685;p9"/>
          <p:cNvSpPr txBox="1">
            <a:spLocks noGrp="1"/>
          </p:cNvSpPr>
          <p:nvPr>
            <p:ph type="subTitle" idx="1"/>
          </p:nvPr>
        </p:nvSpPr>
        <p:spPr>
          <a:xfrm>
            <a:off x="3871875" y="2186950"/>
            <a:ext cx="41787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86" name="Google Shape;686;p9"/>
          <p:cNvGrpSpPr/>
          <p:nvPr/>
        </p:nvGrpSpPr>
        <p:grpSpPr>
          <a:xfrm>
            <a:off x="8267" y="9"/>
            <a:ext cx="9126254" cy="199793"/>
            <a:chOff x="8267" y="9"/>
            <a:chExt cx="9126254" cy="199793"/>
          </a:xfrm>
        </p:grpSpPr>
        <p:sp>
          <p:nvSpPr>
            <p:cNvPr id="687" name="Google Shape;687;p9"/>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9"/>
          <p:cNvGrpSpPr/>
          <p:nvPr/>
        </p:nvGrpSpPr>
        <p:grpSpPr>
          <a:xfrm>
            <a:off x="8267" y="4943709"/>
            <a:ext cx="9126254" cy="199793"/>
            <a:chOff x="8267" y="9"/>
            <a:chExt cx="9126254" cy="199793"/>
          </a:xfrm>
        </p:grpSpPr>
        <p:sp>
          <p:nvSpPr>
            <p:cNvPr id="733" name="Google Shape;733;p9"/>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8"/>
        <p:cNvGrpSpPr/>
        <p:nvPr/>
      </p:nvGrpSpPr>
      <p:grpSpPr>
        <a:xfrm>
          <a:off x="0" y="0"/>
          <a:ext cx="0" cy="0"/>
          <a:chOff x="0" y="0"/>
          <a:chExt cx="0" cy="0"/>
        </a:xfrm>
      </p:grpSpPr>
      <p:pic>
        <p:nvPicPr>
          <p:cNvPr id="779" name="Google Shape;779;p10"/>
          <p:cNvPicPr preferRelativeResize="0"/>
          <p:nvPr/>
        </p:nvPicPr>
        <p:blipFill rotWithShape="1">
          <a:blip r:embed="rId2">
            <a:alphaModFix/>
          </a:blip>
          <a:srcRect t="9657" b="9657"/>
          <a:stretch/>
        </p:blipFill>
        <p:spPr>
          <a:xfrm>
            <a:off x="0" y="0"/>
            <a:ext cx="9143999" cy="5143501"/>
          </a:xfrm>
          <a:prstGeom prst="rect">
            <a:avLst/>
          </a:prstGeom>
          <a:noFill/>
          <a:ln>
            <a:noFill/>
          </a:ln>
        </p:spPr>
      </p:pic>
      <p:sp>
        <p:nvSpPr>
          <p:cNvPr id="780" name="Google Shape;780;p10"/>
          <p:cNvSpPr txBox="1">
            <a:spLocks noGrp="1"/>
          </p:cNvSpPr>
          <p:nvPr>
            <p:ph type="title"/>
          </p:nvPr>
        </p:nvSpPr>
        <p:spPr>
          <a:xfrm>
            <a:off x="4414950" y="790225"/>
            <a:ext cx="3845700" cy="1124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solidFill>
                  <a:schemeClr val="accent5"/>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781" name="Google Shape;781;p10"/>
          <p:cNvGrpSpPr/>
          <p:nvPr/>
        </p:nvGrpSpPr>
        <p:grpSpPr>
          <a:xfrm>
            <a:off x="8267" y="9"/>
            <a:ext cx="9126254" cy="199793"/>
            <a:chOff x="8267" y="9"/>
            <a:chExt cx="9126254" cy="199793"/>
          </a:xfrm>
        </p:grpSpPr>
        <p:sp>
          <p:nvSpPr>
            <p:cNvPr id="782" name="Google Shape;782;p10"/>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0"/>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0"/>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0"/>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0"/>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0"/>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0"/>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0"/>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0"/>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0"/>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0"/>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0"/>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0"/>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0"/>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0"/>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0"/>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0"/>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0"/>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0"/>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0"/>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0"/>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0"/>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0"/>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0"/>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0"/>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0"/>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0"/>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0"/>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0"/>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0"/>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0"/>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0"/>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0"/>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0"/>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0"/>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0"/>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0"/>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0"/>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0"/>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0"/>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0"/>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0"/>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0"/>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0"/>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10"/>
          <p:cNvGrpSpPr/>
          <p:nvPr/>
        </p:nvGrpSpPr>
        <p:grpSpPr>
          <a:xfrm>
            <a:off x="8267" y="4943709"/>
            <a:ext cx="9126254" cy="199793"/>
            <a:chOff x="8267" y="9"/>
            <a:chExt cx="9126254" cy="199793"/>
          </a:xfrm>
        </p:grpSpPr>
        <p:sp>
          <p:nvSpPr>
            <p:cNvPr id="828" name="Google Shape;828;p10"/>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0"/>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0"/>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0"/>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0"/>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0"/>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0"/>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0"/>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0"/>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0"/>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0"/>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0"/>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0"/>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0"/>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0"/>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0"/>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0"/>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0"/>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0"/>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0"/>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0"/>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0"/>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0"/>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0"/>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0"/>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0"/>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0"/>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0"/>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0"/>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0"/>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0"/>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0"/>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0"/>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0"/>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0"/>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0"/>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0"/>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0"/>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0"/>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0"/>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0"/>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0"/>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0"/>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0"/>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0"/>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3"/>
        <p:cNvGrpSpPr/>
        <p:nvPr/>
      </p:nvGrpSpPr>
      <p:grpSpPr>
        <a:xfrm>
          <a:off x="0" y="0"/>
          <a:ext cx="0" cy="0"/>
          <a:chOff x="0" y="0"/>
          <a:chExt cx="0" cy="0"/>
        </a:xfrm>
      </p:grpSpPr>
      <p:pic>
        <p:nvPicPr>
          <p:cNvPr id="874" name="Google Shape;874;p11"/>
          <p:cNvPicPr preferRelativeResize="0"/>
          <p:nvPr/>
        </p:nvPicPr>
        <p:blipFill rotWithShape="1">
          <a:blip r:embed="rId2">
            <a:alphaModFix/>
          </a:blip>
          <a:srcRect t="9657" b="9657"/>
          <a:stretch/>
        </p:blipFill>
        <p:spPr>
          <a:xfrm>
            <a:off x="0" y="0"/>
            <a:ext cx="9143999" cy="5143501"/>
          </a:xfrm>
          <a:prstGeom prst="rect">
            <a:avLst/>
          </a:prstGeom>
          <a:noFill/>
          <a:ln>
            <a:noFill/>
          </a:ln>
        </p:spPr>
      </p:pic>
      <p:sp>
        <p:nvSpPr>
          <p:cNvPr id="875" name="Google Shape;875;p11"/>
          <p:cNvSpPr txBox="1">
            <a:spLocks noGrp="1"/>
          </p:cNvSpPr>
          <p:nvPr>
            <p:ph type="title" hasCustomPrompt="1"/>
          </p:nvPr>
        </p:nvSpPr>
        <p:spPr>
          <a:xfrm>
            <a:off x="3417600" y="1787075"/>
            <a:ext cx="4623600" cy="1511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76" name="Google Shape;876;p11"/>
          <p:cNvSpPr txBox="1">
            <a:spLocks noGrp="1"/>
          </p:cNvSpPr>
          <p:nvPr>
            <p:ph type="subTitle" idx="1"/>
          </p:nvPr>
        </p:nvSpPr>
        <p:spPr>
          <a:xfrm>
            <a:off x="3417600" y="3298225"/>
            <a:ext cx="4623600" cy="4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77" name="Google Shape;877;p11"/>
          <p:cNvGrpSpPr/>
          <p:nvPr/>
        </p:nvGrpSpPr>
        <p:grpSpPr>
          <a:xfrm>
            <a:off x="8267" y="9"/>
            <a:ext cx="9126254" cy="199793"/>
            <a:chOff x="8267" y="9"/>
            <a:chExt cx="9126254" cy="199793"/>
          </a:xfrm>
        </p:grpSpPr>
        <p:sp>
          <p:nvSpPr>
            <p:cNvPr id="878" name="Google Shape;878;p11"/>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1"/>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1"/>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1"/>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1"/>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1"/>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1"/>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1"/>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1"/>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11"/>
          <p:cNvGrpSpPr/>
          <p:nvPr/>
        </p:nvGrpSpPr>
        <p:grpSpPr>
          <a:xfrm>
            <a:off x="8267" y="4943709"/>
            <a:ext cx="9126254" cy="199793"/>
            <a:chOff x="8267" y="9"/>
            <a:chExt cx="9126254" cy="199793"/>
          </a:xfrm>
        </p:grpSpPr>
        <p:sp>
          <p:nvSpPr>
            <p:cNvPr id="924" name="Google Shape;924;p11"/>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1"/>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1"/>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1"/>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1"/>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1"/>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1"/>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1"/>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1"/>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1"/>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1"/>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1"/>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1"/>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1"/>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1"/>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1"/>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1"/>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1"/>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1"/>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1"/>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1"/>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1"/>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1"/>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1"/>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1"/>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1"/>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1"/>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1"/>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1"/>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1"/>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1"/>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1"/>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1"/>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1"/>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1"/>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1"/>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70"/>
        <p:cNvGrpSpPr/>
        <p:nvPr/>
      </p:nvGrpSpPr>
      <p:grpSpPr>
        <a:xfrm>
          <a:off x="0" y="0"/>
          <a:ext cx="0" cy="0"/>
          <a:chOff x="0" y="0"/>
          <a:chExt cx="0" cy="0"/>
        </a:xfrm>
      </p:grpSpPr>
      <p:sp>
        <p:nvSpPr>
          <p:cNvPr id="971" name="Google Shape;971;p13"/>
          <p:cNvSpPr txBox="1">
            <a:spLocks noGrp="1"/>
          </p:cNvSpPr>
          <p:nvPr>
            <p:ph type="title"/>
          </p:nvPr>
        </p:nvSpPr>
        <p:spPr>
          <a:xfrm>
            <a:off x="5585700" y="1805475"/>
            <a:ext cx="1782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2" name="Google Shape;972;p13"/>
          <p:cNvSpPr txBox="1">
            <a:spLocks noGrp="1"/>
          </p:cNvSpPr>
          <p:nvPr>
            <p:ph type="title" idx="2"/>
          </p:nvPr>
        </p:nvSpPr>
        <p:spPr>
          <a:xfrm>
            <a:off x="5585700" y="3456322"/>
            <a:ext cx="1782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973" name="Google Shape;973;p13"/>
          <p:cNvPicPr preferRelativeResize="0"/>
          <p:nvPr/>
        </p:nvPicPr>
        <p:blipFill rotWithShape="1">
          <a:blip r:embed="rId2">
            <a:alphaModFix/>
          </a:blip>
          <a:srcRect/>
          <a:stretch/>
        </p:blipFill>
        <p:spPr>
          <a:xfrm>
            <a:off x="0" y="0"/>
            <a:ext cx="9143999" cy="5143501"/>
          </a:xfrm>
          <a:prstGeom prst="rect">
            <a:avLst/>
          </a:prstGeom>
          <a:noFill/>
          <a:ln>
            <a:noFill/>
          </a:ln>
        </p:spPr>
      </p:pic>
      <p:sp>
        <p:nvSpPr>
          <p:cNvPr id="974" name="Google Shape;974;p13"/>
          <p:cNvSpPr txBox="1">
            <a:spLocks noGrp="1"/>
          </p:cNvSpPr>
          <p:nvPr>
            <p:ph type="title" idx="3"/>
          </p:nvPr>
        </p:nvSpPr>
        <p:spPr>
          <a:xfrm>
            <a:off x="1987449" y="1805475"/>
            <a:ext cx="1782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5" name="Google Shape;975;p13"/>
          <p:cNvSpPr txBox="1">
            <a:spLocks noGrp="1"/>
          </p:cNvSpPr>
          <p:nvPr>
            <p:ph type="title" idx="4" hasCustomPrompt="1"/>
          </p:nvPr>
        </p:nvSpPr>
        <p:spPr>
          <a:xfrm>
            <a:off x="2486596" y="1444079"/>
            <a:ext cx="792900" cy="44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6" name="Google Shape;976;p13"/>
          <p:cNvSpPr txBox="1">
            <a:spLocks noGrp="1"/>
          </p:cNvSpPr>
          <p:nvPr>
            <p:ph type="subTitle" idx="1"/>
          </p:nvPr>
        </p:nvSpPr>
        <p:spPr>
          <a:xfrm>
            <a:off x="1710596" y="23293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7" name="Google Shape;977;p13"/>
          <p:cNvSpPr txBox="1">
            <a:spLocks noGrp="1"/>
          </p:cNvSpPr>
          <p:nvPr>
            <p:ph type="title" idx="5" hasCustomPrompt="1"/>
          </p:nvPr>
        </p:nvSpPr>
        <p:spPr>
          <a:xfrm>
            <a:off x="6101225" y="1444079"/>
            <a:ext cx="792900" cy="44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8" name="Google Shape;978;p13"/>
          <p:cNvSpPr txBox="1">
            <a:spLocks noGrp="1"/>
          </p:cNvSpPr>
          <p:nvPr>
            <p:ph type="subTitle" idx="6"/>
          </p:nvPr>
        </p:nvSpPr>
        <p:spPr>
          <a:xfrm>
            <a:off x="5308800" y="23293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7"/>
          </p:nvPr>
        </p:nvSpPr>
        <p:spPr>
          <a:xfrm>
            <a:off x="1987449" y="3456322"/>
            <a:ext cx="1782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0" name="Google Shape;980;p13"/>
          <p:cNvSpPr txBox="1">
            <a:spLocks noGrp="1"/>
          </p:cNvSpPr>
          <p:nvPr>
            <p:ph type="title" idx="8" hasCustomPrompt="1"/>
          </p:nvPr>
        </p:nvSpPr>
        <p:spPr>
          <a:xfrm>
            <a:off x="2444434" y="3095574"/>
            <a:ext cx="792900" cy="44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1" name="Google Shape;981;p13"/>
          <p:cNvSpPr txBox="1">
            <a:spLocks noGrp="1"/>
          </p:cNvSpPr>
          <p:nvPr>
            <p:ph type="subTitle" idx="9"/>
          </p:nvPr>
        </p:nvSpPr>
        <p:spPr>
          <a:xfrm>
            <a:off x="1710596" y="39663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3" hasCustomPrompt="1"/>
          </p:nvPr>
        </p:nvSpPr>
        <p:spPr>
          <a:xfrm>
            <a:off x="6059063" y="3095574"/>
            <a:ext cx="792900" cy="44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3" name="Google Shape;983;p13"/>
          <p:cNvSpPr txBox="1">
            <a:spLocks noGrp="1"/>
          </p:cNvSpPr>
          <p:nvPr>
            <p:ph type="subTitle" idx="14"/>
          </p:nvPr>
        </p:nvSpPr>
        <p:spPr>
          <a:xfrm>
            <a:off x="5308800" y="39663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84" name="Google Shape;984;p13"/>
          <p:cNvSpPr txBox="1">
            <a:spLocks noGrp="1"/>
          </p:cNvSpPr>
          <p:nvPr>
            <p:ph type="title" idx="15"/>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85" name="Google Shape;985;p13"/>
          <p:cNvGrpSpPr/>
          <p:nvPr/>
        </p:nvGrpSpPr>
        <p:grpSpPr>
          <a:xfrm>
            <a:off x="8267" y="9"/>
            <a:ext cx="9126254" cy="199793"/>
            <a:chOff x="8267" y="9"/>
            <a:chExt cx="9126254" cy="199793"/>
          </a:xfrm>
        </p:grpSpPr>
        <p:sp>
          <p:nvSpPr>
            <p:cNvPr id="986" name="Google Shape;986;p13"/>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13"/>
          <p:cNvGrpSpPr/>
          <p:nvPr/>
        </p:nvGrpSpPr>
        <p:grpSpPr>
          <a:xfrm>
            <a:off x="8267" y="4943709"/>
            <a:ext cx="9126254" cy="199793"/>
            <a:chOff x="8267" y="9"/>
            <a:chExt cx="9126254" cy="199793"/>
          </a:xfrm>
        </p:grpSpPr>
        <p:sp>
          <p:nvSpPr>
            <p:cNvPr id="1032" name="Google Shape;1032;p13"/>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9496"/>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15000"/>
              </a:lnSpc>
              <a:spcBef>
                <a:spcPts val="1600"/>
              </a:spcBef>
              <a:spcAft>
                <a:spcPts val="160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7" r:id="rId7"/>
    <p:sldLayoutId id="2147483658" r:id="rId8"/>
    <p:sldLayoutId id="2147483659" r:id="rId9"/>
    <p:sldLayoutId id="2147483661" r:id="rId10"/>
    <p:sldLayoutId id="2147483664" r:id="rId11"/>
    <p:sldLayoutId id="2147483669" r:id="rId12"/>
    <p:sldLayoutId id="2147483670" r:id="rId13"/>
    <p:sldLayoutId id="2147483672" r:id="rId14"/>
    <p:sldLayoutId id="2147483673" r:id="rId15"/>
    <p:sldLayoutId id="2147483674" r:id="rId16"/>
    <p:sldLayoutId id="214748367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grpSp>
        <p:nvGrpSpPr>
          <p:cNvPr id="2689" name="Google Shape;2689;p33"/>
          <p:cNvGrpSpPr/>
          <p:nvPr/>
        </p:nvGrpSpPr>
        <p:grpSpPr>
          <a:xfrm>
            <a:off x="1164325" y="3109100"/>
            <a:ext cx="6036731" cy="2036125"/>
            <a:chOff x="1164325" y="3109100"/>
            <a:chExt cx="6036731" cy="2036125"/>
          </a:xfrm>
        </p:grpSpPr>
        <p:sp>
          <p:nvSpPr>
            <p:cNvPr id="2690" name="Google Shape;2690;p33"/>
            <p:cNvSpPr/>
            <p:nvPr/>
          </p:nvSpPr>
          <p:spPr>
            <a:xfrm>
              <a:off x="1164325" y="4081575"/>
              <a:ext cx="6035675" cy="1063650"/>
            </a:xfrm>
            <a:custGeom>
              <a:avLst/>
              <a:gdLst/>
              <a:ahLst/>
              <a:cxnLst/>
              <a:rect l="l" t="t" r="r" b="b"/>
              <a:pathLst>
                <a:path w="241427" h="42546" extrusionOk="0">
                  <a:moveTo>
                    <a:pt x="31278" y="124"/>
                  </a:moveTo>
                  <a:lnTo>
                    <a:pt x="143882" y="0"/>
                  </a:lnTo>
                  <a:lnTo>
                    <a:pt x="241427" y="207"/>
                  </a:lnTo>
                  <a:lnTo>
                    <a:pt x="221342" y="29017"/>
                  </a:lnTo>
                  <a:lnTo>
                    <a:pt x="210068" y="42546"/>
                  </a:lnTo>
                  <a:lnTo>
                    <a:pt x="164221" y="42546"/>
                  </a:lnTo>
                  <a:lnTo>
                    <a:pt x="116120" y="42546"/>
                  </a:lnTo>
                  <a:lnTo>
                    <a:pt x="97706" y="42546"/>
                  </a:lnTo>
                  <a:lnTo>
                    <a:pt x="40962" y="42546"/>
                  </a:lnTo>
                  <a:lnTo>
                    <a:pt x="0" y="42170"/>
                  </a:lnTo>
                  <a:lnTo>
                    <a:pt x="14280" y="23380"/>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sp>
          <p:nvSpPr>
            <p:cNvPr id="2691" name="Google Shape;2691;p33"/>
            <p:cNvSpPr/>
            <p:nvPr/>
          </p:nvSpPr>
          <p:spPr>
            <a:xfrm>
              <a:off x="1942925" y="3109100"/>
              <a:ext cx="5258131" cy="977149"/>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2" name="Google Shape;2692;p33"/>
          <p:cNvSpPr txBox="1">
            <a:spLocks noGrp="1"/>
          </p:cNvSpPr>
          <p:nvPr>
            <p:ph type="ctrTitle"/>
          </p:nvPr>
        </p:nvSpPr>
        <p:spPr>
          <a:xfrm>
            <a:off x="1669800" y="2400300"/>
            <a:ext cx="5804400" cy="179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FOREST FIRE </a:t>
            </a:r>
            <a:r>
              <a:rPr lang="en" dirty="0"/>
              <a:t>PREVENTION</a:t>
            </a:r>
            <a:endParaRPr dirty="0"/>
          </a:p>
        </p:txBody>
      </p:sp>
      <p:sp>
        <p:nvSpPr>
          <p:cNvPr id="2693" name="Google Shape;2693;p33"/>
          <p:cNvSpPr txBox="1">
            <a:spLocks noGrp="1"/>
          </p:cNvSpPr>
          <p:nvPr>
            <p:ph type="subTitle" idx="1"/>
          </p:nvPr>
        </p:nvSpPr>
        <p:spPr>
          <a:xfrm>
            <a:off x="2401404" y="4171885"/>
            <a:ext cx="4850936"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Using Machine Learning</a:t>
            </a:r>
          </a:p>
          <a:p>
            <a:pPr marL="0" lvl="0" indent="0" algn="ctr" rtl="0">
              <a:spcBef>
                <a:spcPts val="0"/>
              </a:spcBef>
              <a:spcAft>
                <a:spcPts val="0"/>
              </a:spcAft>
              <a:buNone/>
            </a:pPr>
            <a:r>
              <a:rPr lang="en-US" dirty="0"/>
              <a:t>By Pranshul Sharma</a:t>
            </a:r>
            <a:endParaRPr dirty="0"/>
          </a:p>
        </p:txBody>
      </p:sp>
      <p:sp>
        <p:nvSpPr>
          <p:cNvPr id="2694" name="Google Shape;2694;p33"/>
          <p:cNvSpPr/>
          <p:nvPr/>
        </p:nvSpPr>
        <p:spPr>
          <a:xfrm>
            <a:off x="7926175" y="1234950"/>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6751500" y="1905063"/>
            <a:ext cx="274325" cy="274325"/>
          </a:xfrm>
          <a:custGeom>
            <a:avLst/>
            <a:gdLst/>
            <a:ahLst/>
            <a:cxnLst/>
            <a:rect l="l" t="t" r="r" b="b"/>
            <a:pathLst>
              <a:path w="6781" h="6781" extrusionOk="0">
                <a:moveTo>
                  <a:pt x="3379" y="1"/>
                </a:moveTo>
                <a:lnTo>
                  <a:pt x="3066" y="2729"/>
                </a:lnTo>
                <a:lnTo>
                  <a:pt x="1510" y="1510"/>
                </a:lnTo>
                <a:lnTo>
                  <a:pt x="2729" y="3066"/>
                </a:lnTo>
                <a:lnTo>
                  <a:pt x="1" y="3379"/>
                </a:lnTo>
                <a:lnTo>
                  <a:pt x="2729" y="3716"/>
                </a:lnTo>
                <a:lnTo>
                  <a:pt x="1510" y="5271"/>
                </a:lnTo>
                <a:lnTo>
                  <a:pt x="3066" y="4052"/>
                </a:lnTo>
                <a:lnTo>
                  <a:pt x="3379" y="6781"/>
                </a:lnTo>
                <a:lnTo>
                  <a:pt x="3716" y="4052"/>
                </a:lnTo>
                <a:lnTo>
                  <a:pt x="5271" y="5271"/>
                </a:lnTo>
                <a:lnTo>
                  <a:pt x="4052" y="3716"/>
                </a:lnTo>
                <a:lnTo>
                  <a:pt x="6781" y="3379"/>
                </a:lnTo>
                <a:lnTo>
                  <a:pt x="4052" y="3066"/>
                </a:lnTo>
                <a:lnTo>
                  <a:pt x="5271" y="1510"/>
                </a:lnTo>
                <a:lnTo>
                  <a:pt x="3716" y="2729"/>
                </a:lnTo>
                <a:lnTo>
                  <a:pt x="3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867825" y="10484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943500" y="10484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1942913" y="17914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9" name="Google Shape;2699;p33"/>
          <p:cNvSpPr/>
          <p:nvPr/>
        </p:nvSpPr>
        <p:spPr>
          <a:xfrm>
            <a:off x="6230875" y="1184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305875" y="28828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1" name="Google Shape;2701;p33"/>
          <p:cNvGrpSpPr/>
          <p:nvPr/>
        </p:nvGrpSpPr>
        <p:grpSpPr>
          <a:xfrm>
            <a:off x="3919111" y="479925"/>
            <a:ext cx="1305777" cy="1985774"/>
            <a:chOff x="7397450" y="1458488"/>
            <a:chExt cx="1305777" cy="1985774"/>
          </a:xfrm>
        </p:grpSpPr>
        <p:sp>
          <p:nvSpPr>
            <p:cNvPr id="2702" name="Google Shape;2702;p33"/>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3"/>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3"/>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7" name="Google Shape;2707;p33"/>
            <p:cNvGrpSpPr/>
            <p:nvPr/>
          </p:nvGrpSpPr>
          <p:grpSpPr>
            <a:xfrm>
              <a:off x="7397450" y="2837534"/>
              <a:ext cx="1305777" cy="606727"/>
              <a:chOff x="7309725" y="3207034"/>
              <a:chExt cx="1305777" cy="606727"/>
            </a:xfrm>
          </p:grpSpPr>
          <p:sp>
            <p:nvSpPr>
              <p:cNvPr id="2708" name="Google Shape;2708;p33"/>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7" name="Google Shape;2717;p33"/>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8" name="Google Shape;2718;p33"/>
            <p:cNvGrpSpPr/>
            <p:nvPr/>
          </p:nvGrpSpPr>
          <p:grpSpPr>
            <a:xfrm>
              <a:off x="7397450" y="2838082"/>
              <a:ext cx="1303258" cy="605194"/>
              <a:chOff x="7309725" y="3207582"/>
              <a:chExt cx="1303258" cy="605194"/>
            </a:xfrm>
          </p:grpSpPr>
          <p:sp>
            <p:nvSpPr>
              <p:cNvPr id="2719" name="Google Shape;2719;p33"/>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3"/>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3"/>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3"/>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3"/>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3"/>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3"/>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3"/>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3"/>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3"/>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3"/>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30" name="Google Shape;2730;p33"/>
          <p:cNvGrpSpPr/>
          <p:nvPr/>
        </p:nvGrpSpPr>
        <p:grpSpPr>
          <a:xfrm>
            <a:off x="6770300" y="2407915"/>
            <a:ext cx="1576984" cy="2756085"/>
            <a:chOff x="6770300" y="2407915"/>
            <a:chExt cx="1576984" cy="2756085"/>
          </a:xfrm>
        </p:grpSpPr>
        <p:sp>
          <p:nvSpPr>
            <p:cNvPr id="2731" name="Google Shape;2731;p33"/>
            <p:cNvSpPr/>
            <p:nvPr/>
          </p:nvSpPr>
          <p:spPr>
            <a:xfrm>
              <a:off x="6770300" y="4078975"/>
              <a:ext cx="1179300" cy="1085025"/>
            </a:xfrm>
            <a:custGeom>
              <a:avLst/>
              <a:gdLst/>
              <a:ahLst/>
              <a:cxnLst/>
              <a:rect l="l" t="t" r="r" b="b"/>
              <a:pathLst>
                <a:path w="47172" h="43401" extrusionOk="0">
                  <a:moveTo>
                    <a:pt x="37880" y="0"/>
                  </a:moveTo>
                  <a:lnTo>
                    <a:pt x="0" y="43401"/>
                  </a:lnTo>
                  <a:lnTo>
                    <a:pt x="5727" y="43401"/>
                  </a:lnTo>
                  <a:lnTo>
                    <a:pt x="12601" y="43026"/>
                  </a:lnTo>
                  <a:lnTo>
                    <a:pt x="47172" y="198"/>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grpSp>
          <p:nvGrpSpPr>
            <p:cNvPr id="2732" name="Google Shape;2732;p33"/>
            <p:cNvGrpSpPr/>
            <p:nvPr/>
          </p:nvGrpSpPr>
          <p:grpSpPr>
            <a:xfrm>
              <a:off x="7316377" y="2407915"/>
              <a:ext cx="1030906" cy="1678338"/>
              <a:chOff x="1722650" y="1789375"/>
              <a:chExt cx="881041" cy="1434354"/>
            </a:xfrm>
          </p:grpSpPr>
          <p:sp>
            <p:nvSpPr>
              <p:cNvPr id="2733" name="Google Shape;2733;p33"/>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3"/>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6" name="Google Shape;2736;p33"/>
              <p:cNvGrpSpPr/>
              <p:nvPr/>
            </p:nvGrpSpPr>
            <p:grpSpPr>
              <a:xfrm>
                <a:off x="2061837" y="2766171"/>
                <a:ext cx="202099" cy="457558"/>
                <a:chOff x="2061837" y="2766171"/>
                <a:chExt cx="202099" cy="457558"/>
              </a:xfrm>
            </p:grpSpPr>
            <p:sp>
              <p:nvSpPr>
                <p:cNvPr id="2737" name="Google Shape;2737;p33"/>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8" name="Google Shape;2738;p33"/>
                <p:cNvGrpSpPr/>
                <p:nvPr/>
              </p:nvGrpSpPr>
              <p:grpSpPr>
                <a:xfrm>
                  <a:off x="2084885" y="2956722"/>
                  <a:ext cx="156004" cy="245740"/>
                  <a:chOff x="2084885" y="2956722"/>
                  <a:chExt cx="156004" cy="245740"/>
                </a:xfrm>
              </p:grpSpPr>
              <p:sp>
                <p:nvSpPr>
                  <p:cNvPr id="2739" name="Google Shape;2739;p33"/>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3"/>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3"/>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2" name="Google Shape;2742;p33"/>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3"/>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3"/>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47" name="Google Shape;2747;p33"/>
          <p:cNvGrpSpPr/>
          <p:nvPr/>
        </p:nvGrpSpPr>
        <p:grpSpPr>
          <a:xfrm>
            <a:off x="159075" y="2407915"/>
            <a:ext cx="1586934" cy="2756085"/>
            <a:chOff x="159075" y="2407915"/>
            <a:chExt cx="1586934" cy="2756085"/>
          </a:xfrm>
        </p:grpSpPr>
        <p:sp>
          <p:nvSpPr>
            <p:cNvPr id="2748" name="Google Shape;2748;p33"/>
            <p:cNvSpPr/>
            <p:nvPr/>
          </p:nvSpPr>
          <p:spPr>
            <a:xfrm>
              <a:off x="159075" y="4084675"/>
              <a:ext cx="1187700" cy="1079325"/>
            </a:xfrm>
            <a:custGeom>
              <a:avLst/>
              <a:gdLst/>
              <a:ahLst/>
              <a:cxnLst/>
              <a:rect l="l" t="t" r="r" b="b"/>
              <a:pathLst>
                <a:path w="47508" h="43173" extrusionOk="0">
                  <a:moveTo>
                    <a:pt x="38171" y="0"/>
                  </a:moveTo>
                  <a:lnTo>
                    <a:pt x="0" y="43173"/>
                  </a:lnTo>
                  <a:lnTo>
                    <a:pt x="5728" y="43173"/>
                  </a:lnTo>
                  <a:lnTo>
                    <a:pt x="12602" y="42798"/>
                  </a:lnTo>
                  <a:lnTo>
                    <a:pt x="47508" y="0"/>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grpSp>
          <p:nvGrpSpPr>
            <p:cNvPr id="2749" name="Google Shape;2749;p33"/>
            <p:cNvGrpSpPr/>
            <p:nvPr/>
          </p:nvGrpSpPr>
          <p:grpSpPr>
            <a:xfrm>
              <a:off x="715102" y="2407915"/>
              <a:ext cx="1030906" cy="1678338"/>
              <a:chOff x="1722650" y="1789375"/>
              <a:chExt cx="881041" cy="1434354"/>
            </a:xfrm>
          </p:grpSpPr>
          <p:sp>
            <p:nvSpPr>
              <p:cNvPr id="2750" name="Google Shape;2750;p33"/>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3"/>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3"/>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3" name="Google Shape;2753;p33"/>
              <p:cNvGrpSpPr/>
              <p:nvPr/>
            </p:nvGrpSpPr>
            <p:grpSpPr>
              <a:xfrm>
                <a:off x="2061837" y="2766171"/>
                <a:ext cx="202099" cy="457558"/>
                <a:chOff x="2061837" y="2766171"/>
                <a:chExt cx="202099" cy="457558"/>
              </a:xfrm>
            </p:grpSpPr>
            <p:sp>
              <p:nvSpPr>
                <p:cNvPr id="2754" name="Google Shape;2754;p33"/>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5" name="Google Shape;2755;p33"/>
                <p:cNvGrpSpPr/>
                <p:nvPr/>
              </p:nvGrpSpPr>
              <p:grpSpPr>
                <a:xfrm>
                  <a:off x="2084885" y="2956722"/>
                  <a:ext cx="156004" cy="245740"/>
                  <a:chOff x="2084885" y="2956722"/>
                  <a:chExt cx="156004" cy="245740"/>
                </a:xfrm>
              </p:grpSpPr>
              <p:sp>
                <p:nvSpPr>
                  <p:cNvPr id="2756" name="Google Shape;2756;p33"/>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3"/>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3"/>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59" name="Google Shape;2759;p33"/>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3"/>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3"/>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3"/>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3"/>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CE6D-9369-6FBC-C732-27429C0BAC2A}"/>
              </a:ext>
            </a:extLst>
          </p:cNvPr>
          <p:cNvSpPr>
            <a:spLocks noGrp="1"/>
          </p:cNvSpPr>
          <p:nvPr>
            <p:ph type="title"/>
          </p:nvPr>
        </p:nvSpPr>
        <p:spPr>
          <a:xfrm>
            <a:off x="4012614" y="256026"/>
            <a:ext cx="3845700" cy="1124700"/>
          </a:xfrm>
        </p:spPr>
        <p:txBody>
          <a:bodyPr/>
          <a:lstStyle/>
          <a:p>
            <a:r>
              <a:rPr lang="en" dirty="0"/>
              <a:t>A PICTURE IS WORTH A THOUSAND WORDS</a:t>
            </a:r>
            <a:endParaRPr lang="en-US" dirty="0"/>
          </a:p>
        </p:txBody>
      </p:sp>
      <p:pic>
        <p:nvPicPr>
          <p:cNvPr id="2052" name="Picture 4" descr="Uttarakhand battles 40 active forest fires, IAF sends help | All you need to know ">
            <a:extLst>
              <a:ext uri="{FF2B5EF4-FFF2-40B4-BE49-F238E27FC236}">
                <a16:creationId xmlns:a16="http://schemas.microsoft.com/office/drawing/2014/main" id="{540CE751-EFD4-2DD2-ED08-34A063F5B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0725"/>
            <a:ext cx="6669024" cy="378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13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2"/>
        <p:cNvGrpSpPr/>
        <p:nvPr/>
      </p:nvGrpSpPr>
      <p:grpSpPr>
        <a:xfrm>
          <a:off x="0" y="0"/>
          <a:ext cx="0" cy="0"/>
          <a:chOff x="0" y="0"/>
          <a:chExt cx="0" cy="0"/>
        </a:xfrm>
      </p:grpSpPr>
      <p:sp>
        <p:nvSpPr>
          <p:cNvPr id="3853" name="Google Shape;3853;p49"/>
          <p:cNvSpPr txBox="1">
            <a:spLocks noGrp="1"/>
          </p:cNvSpPr>
          <p:nvPr>
            <p:ph type="title"/>
          </p:nvPr>
        </p:nvSpPr>
        <p:spPr>
          <a:xfrm>
            <a:off x="3413167" y="1511687"/>
            <a:ext cx="5432263" cy="1817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5,732</a:t>
            </a:r>
            <a:endParaRPr dirty="0"/>
          </a:p>
        </p:txBody>
      </p:sp>
      <p:sp>
        <p:nvSpPr>
          <p:cNvPr id="3854" name="Google Shape;3854;p49"/>
          <p:cNvSpPr txBox="1">
            <a:spLocks noGrp="1"/>
          </p:cNvSpPr>
          <p:nvPr>
            <p:ph type="subTitle" idx="1"/>
          </p:nvPr>
        </p:nvSpPr>
        <p:spPr>
          <a:xfrm>
            <a:off x="3224216" y="3224693"/>
            <a:ext cx="6189245" cy="10074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Number of forest fires in  Uttarakhand since 2019</a:t>
            </a:r>
          </a:p>
          <a:p>
            <a:pPr marL="0" lvl="0" indent="0" algn="l" rtl="0">
              <a:spcBef>
                <a:spcPts val="0"/>
              </a:spcBef>
              <a:spcAft>
                <a:spcPts val="0"/>
              </a:spcAft>
              <a:buNone/>
            </a:pPr>
            <a:r>
              <a:rPr lang="en-US" dirty="0"/>
              <a:t>Hindustan Times</a:t>
            </a:r>
            <a:endParaRPr dirty="0"/>
          </a:p>
        </p:txBody>
      </p:sp>
      <p:grpSp>
        <p:nvGrpSpPr>
          <p:cNvPr id="3855" name="Google Shape;3855;p49"/>
          <p:cNvGrpSpPr/>
          <p:nvPr/>
        </p:nvGrpSpPr>
        <p:grpSpPr>
          <a:xfrm>
            <a:off x="406949" y="1102891"/>
            <a:ext cx="2677847" cy="3393830"/>
            <a:chOff x="5319725" y="1048606"/>
            <a:chExt cx="2355601" cy="2985424"/>
          </a:xfrm>
        </p:grpSpPr>
        <p:grpSp>
          <p:nvGrpSpPr>
            <p:cNvPr id="3856" name="Google Shape;3856;p49"/>
            <p:cNvGrpSpPr/>
            <p:nvPr/>
          </p:nvGrpSpPr>
          <p:grpSpPr>
            <a:xfrm>
              <a:off x="6242627" y="1048606"/>
              <a:ext cx="1432699" cy="2178593"/>
              <a:chOff x="7397450" y="1458488"/>
              <a:chExt cx="1305777" cy="1985774"/>
            </a:xfrm>
          </p:grpSpPr>
          <p:sp>
            <p:nvSpPr>
              <p:cNvPr id="3857" name="Google Shape;3857;p49"/>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9"/>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49"/>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49"/>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9"/>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2" name="Google Shape;3862;p49"/>
              <p:cNvGrpSpPr/>
              <p:nvPr/>
            </p:nvGrpSpPr>
            <p:grpSpPr>
              <a:xfrm>
                <a:off x="7397450" y="2837534"/>
                <a:ext cx="1305777" cy="606727"/>
                <a:chOff x="7309725" y="3207034"/>
                <a:chExt cx="1305777" cy="606727"/>
              </a:xfrm>
            </p:grpSpPr>
            <p:sp>
              <p:nvSpPr>
                <p:cNvPr id="3863" name="Google Shape;3863;p49"/>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9"/>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9"/>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9"/>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49"/>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49"/>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9"/>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9"/>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9"/>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2" name="Google Shape;3872;p49"/>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3" name="Google Shape;3873;p49"/>
              <p:cNvGrpSpPr/>
              <p:nvPr/>
            </p:nvGrpSpPr>
            <p:grpSpPr>
              <a:xfrm>
                <a:off x="7397450" y="2838082"/>
                <a:ext cx="1303258" cy="605194"/>
                <a:chOff x="7309725" y="3207582"/>
                <a:chExt cx="1303258" cy="605194"/>
              </a:xfrm>
            </p:grpSpPr>
            <p:sp>
              <p:nvSpPr>
                <p:cNvPr id="3874" name="Google Shape;3874;p49"/>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49"/>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49"/>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9"/>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49"/>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49"/>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9"/>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49"/>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49"/>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49"/>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49"/>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85" name="Google Shape;3885;p49"/>
            <p:cNvSpPr/>
            <p:nvPr/>
          </p:nvSpPr>
          <p:spPr>
            <a:xfrm>
              <a:off x="5319725" y="2565275"/>
              <a:ext cx="2307038" cy="1468755"/>
            </a:xfrm>
            <a:custGeom>
              <a:avLst/>
              <a:gdLst/>
              <a:ahLst/>
              <a:cxnLst/>
              <a:rect l="l" t="t" r="r" b="b"/>
              <a:pathLst>
                <a:path w="36380" h="23161" extrusionOk="0">
                  <a:moveTo>
                    <a:pt x="15144" y="436"/>
                  </a:moveTo>
                  <a:lnTo>
                    <a:pt x="25665" y="3199"/>
                  </a:lnTo>
                  <a:lnTo>
                    <a:pt x="35216" y="0"/>
                  </a:lnTo>
                  <a:lnTo>
                    <a:pt x="36380" y="2375"/>
                  </a:lnTo>
                  <a:lnTo>
                    <a:pt x="30174" y="4896"/>
                  </a:lnTo>
                  <a:lnTo>
                    <a:pt x="36089" y="7321"/>
                  </a:lnTo>
                  <a:lnTo>
                    <a:pt x="36186" y="9017"/>
                  </a:lnTo>
                  <a:lnTo>
                    <a:pt x="35895" y="9793"/>
                  </a:lnTo>
                  <a:lnTo>
                    <a:pt x="31436" y="23161"/>
                  </a:lnTo>
                  <a:lnTo>
                    <a:pt x="0" y="22954"/>
                  </a:lnTo>
                  <a:lnTo>
                    <a:pt x="11993" y="5672"/>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grpSp>
      <p:grpSp>
        <p:nvGrpSpPr>
          <p:cNvPr id="3886" name="Google Shape;3886;p49"/>
          <p:cNvGrpSpPr/>
          <p:nvPr/>
        </p:nvGrpSpPr>
        <p:grpSpPr>
          <a:xfrm>
            <a:off x="5130550" y="2109782"/>
            <a:ext cx="2234323" cy="1992618"/>
            <a:chOff x="5130550" y="2109782"/>
            <a:chExt cx="2234323" cy="1992618"/>
          </a:xfrm>
        </p:grpSpPr>
        <p:grpSp>
          <p:nvGrpSpPr>
            <p:cNvPr id="3887" name="Google Shape;3887;p49"/>
            <p:cNvGrpSpPr/>
            <p:nvPr/>
          </p:nvGrpSpPr>
          <p:grpSpPr>
            <a:xfrm>
              <a:off x="5130550" y="2721350"/>
              <a:ext cx="2207774" cy="1381050"/>
              <a:chOff x="2996950" y="2721350"/>
              <a:chExt cx="2207774" cy="1381050"/>
            </a:xfrm>
          </p:grpSpPr>
          <p:sp>
            <p:nvSpPr>
              <p:cNvPr id="3888" name="Google Shape;3888;p49"/>
              <p:cNvSpPr/>
              <p:nvPr/>
            </p:nvSpPr>
            <p:spPr>
              <a:xfrm>
                <a:off x="2996950" y="2721350"/>
                <a:ext cx="958250" cy="1381050"/>
              </a:xfrm>
              <a:custGeom>
                <a:avLst/>
                <a:gdLst/>
                <a:ahLst/>
                <a:cxnLst/>
                <a:rect l="l" t="t" r="r" b="b"/>
                <a:pathLst>
                  <a:path w="38330" h="55242" extrusionOk="0">
                    <a:moveTo>
                      <a:pt x="20292" y="0"/>
                    </a:moveTo>
                    <a:lnTo>
                      <a:pt x="0" y="54490"/>
                    </a:lnTo>
                    <a:lnTo>
                      <a:pt x="26305" y="55242"/>
                    </a:lnTo>
                    <a:lnTo>
                      <a:pt x="33445" y="54866"/>
                    </a:lnTo>
                    <a:lnTo>
                      <a:pt x="38330" y="376"/>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sp>
            <p:nvSpPr>
              <p:cNvPr id="3889" name="Google Shape;3889;p49"/>
              <p:cNvSpPr/>
              <p:nvPr/>
            </p:nvSpPr>
            <p:spPr>
              <a:xfrm>
                <a:off x="3621712" y="2721350"/>
                <a:ext cx="958250" cy="1381050"/>
              </a:xfrm>
              <a:custGeom>
                <a:avLst/>
                <a:gdLst/>
                <a:ahLst/>
                <a:cxnLst/>
                <a:rect l="l" t="t" r="r" b="b"/>
                <a:pathLst>
                  <a:path w="38330" h="55242" extrusionOk="0">
                    <a:moveTo>
                      <a:pt x="20292" y="0"/>
                    </a:moveTo>
                    <a:lnTo>
                      <a:pt x="0" y="54490"/>
                    </a:lnTo>
                    <a:lnTo>
                      <a:pt x="26305" y="55242"/>
                    </a:lnTo>
                    <a:lnTo>
                      <a:pt x="33445" y="54866"/>
                    </a:lnTo>
                    <a:lnTo>
                      <a:pt x="38330" y="376"/>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sp>
            <p:nvSpPr>
              <p:cNvPr id="3890" name="Google Shape;3890;p49"/>
              <p:cNvSpPr/>
              <p:nvPr/>
            </p:nvSpPr>
            <p:spPr>
              <a:xfrm>
                <a:off x="4246474" y="2721350"/>
                <a:ext cx="958250" cy="1381050"/>
              </a:xfrm>
              <a:custGeom>
                <a:avLst/>
                <a:gdLst/>
                <a:ahLst/>
                <a:cxnLst/>
                <a:rect l="l" t="t" r="r" b="b"/>
                <a:pathLst>
                  <a:path w="38330" h="55242" extrusionOk="0">
                    <a:moveTo>
                      <a:pt x="20292" y="0"/>
                    </a:moveTo>
                    <a:lnTo>
                      <a:pt x="0" y="54490"/>
                    </a:lnTo>
                    <a:lnTo>
                      <a:pt x="26305" y="55242"/>
                    </a:lnTo>
                    <a:lnTo>
                      <a:pt x="33445" y="54866"/>
                    </a:lnTo>
                    <a:lnTo>
                      <a:pt x="38330" y="376"/>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dirty="0"/>
              </a:p>
            </p:txBody>
          </p:sp>
        </p:grpSp>
        <p:grpSp>
          <p:nvGrpSpPr>
            <p:cNvPr id="3891" name="Google Shape;3891;p49"/>
            <p:cNvGrpSpPr/>
            <p:nvPr/>
          </p:nvGrpSpPr>
          <p:grpSpPr>
            <a:xfrm>
              <a:off x="6874607" y="2109782"/>
              <a:ext cx="490265" cy="784607"/>
              <a:chOff x="10773042" y="1192031"/>
              <a:chExt cx="998911" cy="1598629"/>
            </a:xfrm>
          </p:grpSpPr>
          <p:sp>
            <p:nvSpPr>
              <p:cNvPr id="3893" name="Google Shape;3893;p49"/>
              <p:cNvSpPr/>
              <p:nvPr/>
            </p:nvSpPr>
            <p:spPr>
              <a:xfrm>
                <a:off x="10959895" y="2137746"/>
                <a:ext cx="524629" cy="607851"/>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49"/>
              <p:cNvSpPr/>
              <p:nvPr/>
            </p:nvSpPr>
            <p:spPr>
              <a:xfrm>
                <a:off x="10773042" y="1192031"/>
                <a:ext cx="998911" cy="1598629"/>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5" name="Google Shape;3895;p49"/>
            <p:cNvGrpSpPr/>
            <p:nvPr/>
          </p:nvGrpSpPr>
          <p:grpSpPr>
            <a:xfrm>
              <a:off x="6262893" y="2109782"/>
              <a:ext cx="490265" cy="784607"/>
              <a:chOff x="10773042" y="1192031"/>
              <a:chExt cx="998911" cy="1598629"/>
            </a:xfrm>
          </p:grpSpPr>
          <p:sp>
            <p:nvSpPr>
              <p:cNvPr id="3897" name="Google Shape;3897;p49"/>
              <p:cNvSpPr/>
              <p:nvPr/>
            </p:nvSpPr>
            <p:spPr>
              <a:xfrm>
                <a:off x="10959895" y="2137746"/>
                <a:ext cx="524629" cy="607851"/>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49"/>
              <p:cNvSpPr/>
              <p:nvPr/>
            </p:nvSpPr>
            <p:spPr>
              <a:xfrm>
                <a:off x="10773042" y="1192031"/>
                <a:ext cx="998911" cy="1598629"/>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9" name="Google Shape;3899;p49"/>
            <p:cNvGrpSpPr/>
            <p:nvPr/>
          </p:nvGrpSpPr>
          <p:grpSpPr>
            <a:xfrm>
              <a:off x="5613600" y="2109782"/>
              <a:ext cx="490265" cy="784607"/>
              <a:chOff x="10773042" y="1192031"/>
              <a:chExt cx="998911" cy="1598629"/>
            </a:xfrm>
          </p:grpSpPr>
          <p:sp>
            <p:nvSpPr>
              <p:cNvPr id="3900" name="Google Shape;3900;p49"/>
              <p:cNvSpPr/>
              <p:nvPr/>
            </p:nvSpPr>
            <p:spPr>
              <a:xfrm>
                <a:off x="10819065" y="1300888"/>
                <a:ext cx="906866" cy="1446876"/>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49"/>
              <p:cNvSpPr/>
              <p:nvPr/>
            </p:nvSpPr>
            <p:spPr>
              <a:xfrm>
                <a:off x="10959895" y="2137746"/>
                <a:ext cx="524629" cy="607851"/>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49"/>
              <p:cNvSpPr/>
              <p:nvPr/>
            </p:nvSpPr>
            <p:spPr>
              <a:xfrm>
                <a:off x="10773042" y="1192031"/>
                <a:ext cx="998911" cy="1598629"/>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03" name="Google Shape;3903;p49"/>
          <p:cNvGrpSpPr/>
          <p:nvPr/>
        </p:nvGrpSpPr>
        <p:grpSpPr>
          <a:xfrm>
            <a:off x="577938" y="768600"/>
            <a:ext cx="7850955" cy="3610813"/>
            <a:chOff x="577938" y="768600"/>
            <a:chExt cx="7850955" cy="3610813"/>
          </a:xfrm>
        </p:grpSpPr>
        <p:sp>
          <p:nvSpPr>
            <p:cNvPr id="3904" name="Google Shape;3904;p49"/>
            <p:cNvSpPr/>
            <p:nvPr/>
          </p:nvSpPr>
          <p:spPr>
            <a:xfrm>
              <a:off x="8068800" y="837875"/>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49"/>
            <p:cNvSpPr/>
            <p:nvPr/>
          </p:nvSpPr>
          <p:spPr>
            <a:xfrm>
              <a:off x="6467350" y="4105088"/>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49"/>
            <p:cNvSpPr/>
            <p:nvPr/>
          </p:nvSpPr>
          <p:spPr>
            <a:xfrm>
              <a:off x="577938" y="25887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49"/>
            <p:cNvSpPr/>
            <p:nvPr/>
          </p:nvSpPr>
          <p:spPr>
            <a:xfrm>
              <a:off x="6303313" y="12439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49"/>
            <p:cNvSpPr/>
            <p:nvPr/>
          </p:nvSpPr>
          <p:spPr>
            <a:xfrm>
              <a:off x="823275" y="7686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49"/>
            <p:cNvSpPr/>
            <p:nvPr/>
          </p:nvSpPr>
          <p:spPr>
            <a:xfrm>
              <a:off x="2015700" y="390465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49"/>
            <p:cNvSpPr/>
            <p:nvPr/>
          </p:nvSpPr>
          <p:spPr>
            <a:xfrm>
              <a:off x="3256186" y="1196134"/>
              <a:ext cx="255562" cy="255552"/>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49"/>
            <p:cNvSpPr/>
            <p:nvPr/>
          </p:nvSpPr>
          <p:spPr>
            <a:xfrm>
              <a:off x="8154575" y="31641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5"/>
        <p:cNvGrpSpPr/>
        <p:nvPr/>
      </p:nvGrpSpPr>
      <p:grpSpPr>
        <a:xfrm>
          <a:off x="0" y="0"/>
          <a:ext cx="0" cy="0"/>
          <a:chOff x="0" y="0"/>
          <a:chExt cx="0" cy="0"/>
        </a:xfrm>
      </p:grpSpPr>
      <p:sp>
        <p:nvSpPr>
          <p:cNvPr id="3916" name="Google Shape;3916;p50"/>
          <p:cNvSpPr txBox="1">
            <a:spLocks noGrp="1"/>
          </p:cNvSpPr>
          <p:nvPr>
            <p:ph type="title"/>
          </p:nvPr>
        </p:nvSpPr>
        <p:spPr>
          <a:xfrm>
            <a:off x="1741200" y="1234150"/>
            <a:ext cx="5739600" cy="828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5,00,000 L</a:t>
            </a:r>
            <a:endParaRPr dirty="0"/>
          </a:p>
        </p:txBody>
      </p:sp>
      <p:sp>
        <p:nvSpPr>
          <p:cNvPr id="3917" name="Google Shape;3917;p50"/>
          <p:cNvSpPr txBox="1">
            <a:spLocks noGrp="1"/>
          </p:cNvSpPr>
          <p:nvPr>
            <p:ph type="subTitle" idx="1"/>
          </p:nvPr>
        </p:nvSpPr>
        <p:spPr>
          <a:xfrm>
            <a:off x="1711348" y="1512950"/>
            <a:ext cx="5739600" cy="152442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5 Lakh Liters of water used to douse 132 wildfires</a:t>
            </a:r>
          </a:p>
          <a:p>
            <a:pPr marL="0" lvl="0" indent="0" algn="r" rtl="0">
              <a:spcBef>
                <a:spcPts val="0"/>
              </a:spcBef>
              <a:spcAft>
                <a:spcPts val="0"/>
              </a:spcAft>
              <a:buNone/>
            </a:pPr>
            <a:r>
              <a:rPr lang="en-US" dirty="0"/>
              <a:t>Times Of India</a:t>
            </a:r>
          </a:p>
        </p:txBody>
      </p:sp>
      <p:sp>
        <p:nvSpPr>
          <p:cNvPr id="3918" name="Google Shape;3918;p50"/>
          <p:cNvSpPr txBox="1">
            <a:spLocks noGrp="1"/>
          </p:cNvSpPr>
          <p:nvPr>
            <p:ph type="title" idx="2"/>
          </p:nvPr>
        </p:nvSpPr>
        <p:spPr>
          <a:xfrm>
            <a:off x="1513550" y="2995100"/>
            <a:ext cx="5889300" cy="82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111.14 km</a:t>
            </a:r>
            <a:endParaRPr dirty="0"/>
          </a:p>
        </p:txBody>
      </p:sp>
      <p:sp>
        <p:nvSpPr>
          <p:cNvPr id="3919" name="Google Shape;3919;p50"/>
          <p:cNvSpPr txBox="1">
            <a:spLocks noGrp="1"/>
          </p:cNvSpPr>
          <p:nvPr>
            <p:ph type="subTitle" idx="3"/>
          </p:nvPr>
        </p:nvSpPr>
        <p:spPr>
          <a:xfrm>
            <a:off x="1513550" y="3701125"/>
            <a:ext cx="5889300" cy="4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Area of forest-fire since 2019 </a:t>
            </a:r>
          </a:p>
          <a:p>
            <a:pPr marL="0" lvl="0" indent="0" algn="l" rtl="0">
              <a:spcBef>
                <a:spcPts val="0"/>
              </a:spcBef>
              <a:spcAft>
                <a:spcPts val="0"/>
              </a:spcAft>
              <a:buNone/>
            </a:pPr>
            <a:r>
              <a:rPr lang="en" dirty="0"/>
              <a:t>Hindustan Times</a:t>
            </a:r>
            <a:endParaRPr dirty="0"/>
          </a:p>
        </p:txBody>
      </p:sp>
      <p:grpSp>
        <p:nvGrpSpPr>
          <p:cNvPr id="3920" name="Google Shape;3920;p50"/>
          <p:cNvGrpSpPr/>
          <p:nvPr/>
        </p:nvGrpSpPr>
        <p:grpSpPr>
          <a:xfrm>
            <a:off x="5698300" y="2778430"/>
            <a:ext cx="1849656" cy="1837395"/>
            <a:chOff x="5698300" y="2778430"/>
            <a:chExt cx="1849656" cy="1837395"/>
          </a:xfrm>
        </p:grpSpPr>
        <p:sp>
          <p:nvSpPr>
            <p:cNvPr id="3921" name="Google Shape;3921;p50"/>
            <p:cNvSpPr/>
            <p:nvPr/>
          </p:nvSpPr>
          <p:spPr>
            <a:xfrm>
              <a:off x="5698300" y="3943900"/>
              <a:ext cx="1288650" cy="671925"/>
            </a:xfrm>
            <a:custGeom>
              <a:avLst/>
              <a:gdLst/>
              <a:ahLst/>
              <a:cxnLst/>
              <a:rect l="l" t="t" r="r" b="b"/>
              <a:pathLst>
                <a:path w="51546" h="26877" extrusionOk="0">
                  <a:moveTo>
                    <a:pt x="31664" y="0"/>
                  </a:moveTo>
                  <a:lnTo>
                    <a:pt x="0" y="26141"/>
                  </a:lnTo>
                  <a:lnTo>
                    <a:pt x="51546" y="26877"/>
                  </a:lnTo>
                  <a:lnTo>
                    <a:pt x="47864" y="1104"/>
                  </a:lnTo>
                  <a:lnTo>
                    <a:pt x="41605" y="1472"/>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grpSp>
          <p:nvGrpSpPr>
            <p:cNvPr id="3922" name="Google Shape;3922;p50"/>
            <p:cNvGrpSpPr/>
            <p:nvPr/>
          </p:nvGrpSpPr>
          <p:grpSpPr>
            <a:xfrm>
              <a:off x="6272814" y="2778430"/>
              <a:ext cx="1275143" cy="1261636"/>
              <a:chOff x="2082018" y="3419117"/>
              <a:chExt cx="372674" cy="368738"/>
            </a:xfrm>
          </p:grpSpPr>
          <p:sp>
            <p:nvSpPr>
              <p:cNvPr id="3923" name="Google Shape;3923;p50"/>
              <p:cNvSpPr/>
              <p:nvPr/>
            </p:nvSpPr>
            <p:spPr>
              <a:xfrm>
                <a:off x="2378238" y="3426991"/>
                <a:ext cx="68580" cy="53031"/>
              </a:xfrm>
              <a:custGeom>
                <a:avLst/>
                <a:gdLst/>
                <a:ahLst/>
                <a:cxnLst/>
                <a:rect l="l" t="t" r="r" b="b"/>
                <a:pathLst>
                  <a:path w="2073" h="1603" extrusionOk="0">
                    <a:moveTo>
                      <a:pt x="1096" y="0"/>
                    </a:moveTo>
                    <a:cubicBezTo>
                      <a:pt x="501" y="0"/>
                      <a:pt x="24" y="477"/>
                      <a:pt x="1" y="1072"/>
                    </a:cubicBezTo>
                    <a:cubicBezTo>
                      <a:pt x="1" y="1406"/>
                      <a:pt x="278" y="1602"/>
                      <a:pt x="546" y="1602"/>
                    </a:cubicBezTo>
                    <a:cubicBezTo>
                      <a:pt x="736" y="1602"/>
                      <a:pt x="922" y="1504"/>
                      <a:pt x="1001" y="1286"/>
                    </a:cubicBezTo>
                    <a:cubicBezTo>
                      <a:pt x="1096" y="1072"/>
                      <a:pt x="1215" y="881"/>
                      <a:pt x="1429" y="762"/>
                    </a:cubicBezTo>
                    <a:cubicBezTo>
                      <a:pt x="1588" y="663"/>
                      <a:pt x="1764" y="613"/>
                      <a:pt x="1955" y="613"/>
                    </a:cubicBezTo>
                    <a:cubicBezTo>
                      <a:pt x="1994" y="613"/>
                      <a:pt x="2033" y="615"/>
                      <a:pt x="2072" y="619"/>
                    </a:cubicBezTo>
                    <a:cubicBezTo>
                      <a:pt x="1906" y="238"/>
                      <a:pt x="1549" y="0"/>
                      <a:pt x="1096" y="0"/>
                    </a:cubicBezTo>
                    <a:close/>
                  </a:path>
                </a:pathLst>
              </a:custGeom>
              <a:solidFill>
                <a:srgbClr val="52D0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50"/>
              <p:cNvSpPr/>
              <p:nvPr/>
            </p:nvSpPr>
            <p:spPr>
              <a:xfrm>
                <a:off x="2263211" y="3445881"/>
                <a:ext cx="81184" cy="62691"/>
              </a:xfrm>
              <a:custGeom>
                <a:avLst/>
                <a:gdLst/>
                <a:ahLst/>
                <a:cxnLst/>
                <a:rect l="l" t="t" r="r" b="b"/>
                <a:pathLst>
                  <a:path w="2454" h="1895" extrusionOk="0">
                    <a:moveTo>
                      <a:pt x="1310" y="1"/>
                    </a:moveTo>
                    <a:cubicBezTo>
                      <a:pt x="596" y="1"/>
                      <a:pt x="25" y="549"/>
                      <a:pt x="1" y="1263"/>
                    </a:cubicBezTo>
                    <a:cubicBezTo>
                      <a:pt x="1" y="1663"/>
                      <a:pt x="320" y="1895"/>
                      <a:pt x="635" y="1895"/>
                    </a:cubicBezTo>
                    <a:cubicBezTo>
                      <a:pt x="864" y="1895"/>
                      <a:pt x="1091" y="1772"/>
                      <a:pt x="1191" y="1501"/>
                    </a:cubicBezTo>
                    <a:cubicBezTo>
                      <a:pt x="1263" y="1263"/>
                      <a:pt x="1453" y="1072"/>
                      <a:pt x="1692" y="906"/>
                    </a:cubicBezTo>
                    <a:cubicBezTo>
                      <a:pt x="1891" y="786"/>
                      <a:pt x="2107" y="733"/>
                      <a:pt x="2326" y="733"/>
                    </a:cubicBezTo>
                    <a:cubicBezTo>
                      <a:pt x="2369" y="733"/>
                      <a:pt x="2411" y="735"/>
                      <a:pt x="2454" y="739"/>
                    </a:cubicBezTo>
                    <a:cubicBezTo>
                      <a:pt x="2263" y="287"/>
                      <a:pt x="1811" y="1"/>
                      <a:pt x="1310" y="1"/>
                    </a:cubicBezTo>
                    <a:close/>
                  </a:path>
                </a:pathLst>
              </a:custGeom>
              <a:solidFill>
                <a:srgbClr val="52D0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50"/>
              <p:cNvSpPr/>
              <p:nvPr/>
            </p:nvSpPr>
            <p:spPr>
              <a:xfrm>
                <a:off x="2346744" y="3524022"/>
                <a:ext cx="79596" cy="76884"/>
              </a:xfrm>
              <a:custGeom>
                <a:avLst/>
                <a:gdLst/>
                <a:ahLst/>
                <a:cxnLst/>
                <a:rect l="l" t="t" r="r" b="b"/>
                <a:pathLst>
                  <a:path w="2406" h="2324" extrusionOk="0">
                    <a:moveTo>
                      <a:pt x="1578" y="1"/>
                    </a:moveTo>
                    <a:cubicBezTo>
                      <a:pt x="1378" y="1"/>
                      <a:pt x="1172" y="46"/>
                      <a:pt x="976" y="139"/>
                    </a:cubicBezTo>
                    <a:cubicBezTo>
                      <a:pt x="286" y="425"/>
                      <a:pt x="0" y="1259"/>
                      <a:pt x="286" y="1949"/>
                    </a:cubicBezTo>
                    <a:cubicBezTo>
                      <a:pt x="410" y="2208"/>
                      <a:pt x="646" y="2324"/>
                      <a:pt x="881" y="2324"/>
                    </a:cubicBezTo>
                    <a:cubicBezTo>
                      <a:pt x="1230" y="2324"/>
                      <a:pt x="1576" y="2067"/>
                      <a:pt x="1548" y="1640"/>
                    </a:cubicBezTo>
                    <a:cubicBezTo>
                      <a:pt x="1500" y="1378"/>
                      <a:pt x="1596" y="1092"/>
                      <a:pt x="1738" y="854"/>
                    </a:cubicBezTo>
                    <a:cubicBezTo>
                      <a:pt x="1929" y="616"/>
                      <a:pt x="2143" y="425"/>
                      <a:pt x="2405" y="330"/>
                    </a:cubicBezTo>
                    <a:cubicBezTo>
                      <a:pt x="2188" y="112"/>
                      <a:pt x="1890" y="1"/>
                      <a:pt x="1578" y="1"/>
                    </a:cubicBezTo>
                    <a:close/>
                  </a:path>
                </a:pathLst>
              </a:custGeom>
              <a:solidFill>
                <a:srgbClr val="52D0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50"/>
              <p:cNvSpPr/>
              <p:nvPr/>
            </p:nvSpPr>
            <p:spPr>
              <a:xfrm>
                <a:off x="2090685" y="3504437"/>
                <a:ext cx="234026" cy="277893"/>
              </a:xfrm>
              <a:custGeom>
                <a:avLst/>
                <a:gdLst/>
                <a:ahLst/>
                <a:cxnLst/>
                <a:rect l="l" t="t" r="r" b="b"/>
                <a:pathLst>
                  <a:path w="7074" h="8400" extrusionOk="0">
                    <a:moveTo>
                      <a:pt x="3396" y="1"/>
                    </a:moveTo>
                    <a:cubicBezTo>
                      <a:pt x="3363" y="1"/>
                      <a:pt x="3340" y="46"/>
                      <a:pt x="3358" y="64"/>
                    </a:cubicBezTo>
                    <a:cubicBezTo>
                      <a:pt x="3620" y="779"/>
                      <a:pt x="3549" y="1374"/>
                      <a:pt x="2906" y="1922"/>
                    </a:cubicBezTo>
                    <a:cubicBezTo>
                      <a:pt x="2175" y="2538"/>
                      <a:pt x="1988" y="3479"/>
                      <a:pt x="1943" y="3819"/>
                    </a:cubicBezTo>
                    <a:lnTo>
                      <a:pt x="1943" y="3819"/>
                    </a:lnTo>
                    <a:cubicBezTo>
                      <a:pt x="1966" y="3487"/>
                      <a:pt x="1964" y="2563"/>
                      <a:pt x="1334" y="1684"/>
                    </a:cubicBezTo>
                    <a:cubicBezTo>
                      <a:pt x="1280" y="1603"/>
                      <a:pt x="1198" y="1566"/>
                      <a:pt x="1118" y="1566"/>
                    </a:cubicBezTo>
                    <a:cubicBezTo>
                      <a:pt x="986" y="1566"/>
                      <a:pt x="858" y="1664"/>
                      <a:pt x="858" y="1827"/>
                    </a:cubicBezTo>
                    <a:cubicBezTo>
                      <a:pt x="691" y="3422"/>
                      <a:pt x="0" y="3589"/>
                      <a:pt x="0" y="4851"/>
                    </a:cubicBezTo>
                    <a:cubicBezTo>
                      <a:pt x="0" y="6828"/>
                      <a:pt x="1572" y="8400"/>
                      <a:pt x="3549" y="8400"/>
                    </a:cubicBezTo>
                    <a:cubicBezTo>
                      <a:pt x="5501" y="8400"/>
                      <a:pt x="7073" y="6828"/>
                      <a:pt x="7073" y="4851"/>
                    </a:cubicBezTo>
                    <a:cubicBezTo>
                      <a:pt x="7073" y="3708"/>
                      <a:pt x="6811" y="2803"/>
                      <a:pt x="6192" y="1732"/>
                    </a:cubicBezTo>
                    <a:cubicBezTo>
                      <a:pt x="6135" y="1645"/>
                      <a:pt x="6046" y="1605"/>
                      <a:pt x="5960" y="1605"/>
                    </a:cubicBezTo>
                    <a:cubicBezTo>
                      <a:pt x="5831" y="1605"/>
                      <a:pt x="5706" y="1694"/>
                      <a:pt x="5692" y="1851"/>
                    </a:cubicBezTo>
                    <a:cubicBezTo>
                      <a:pt x="5573" y="2946"/>
                      <a:pt x="4906" y="3708"/>
                      <a:pt x="4906" y="3708"/>
                    </a:cubicBezTo>
                    <a:cubicBezTo>
                      <a:pt x="4906" y="3708"/>
                      <a:pt x="5763" y="1160"/>
                      <a:pt x="3430" y="17"/>
                    </a:cubicBezTo>
                    <a:cubicBezTo>
                      <a:pt x="3418" y="5"/>
                      <a:pt x="3407" y="1"/>
                      <a:pt x="3396" y="1"/>
                    </a:cubicBezTo>
                    <a:close/>
                  </a:path>
                </a:pathLst>
              </a:custGeom>
              <a:solidFill>
                <a:srgbClr val="FF6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50"/>
              <p:cNvSpPr/>
              <p:nvPr/>
            </p:nvSpPr>
            <p:spPr>
              <a:xfrm>
                <a:off x="2142691" y="3619994"/>
                <a:ext cx="130014" cy="162733"/>
              </a:xfrm>
              <a:custGeom>
                <a:avLst/>
                <a:gdLst/>
                <a:ahLst/>
                <a:cxnLst/>
                <a:rect l="l" t="t" r="r" b="b"/>
                <a:pathLst>
                  <a:path w="3930" h="4919" extrusionOk="0">
                    <a:moveTo>
                      <a:pt x="2000" y="1"/>
                    </a:moveTo>
                    <a:lnTo>
                      <a:pt x="548" y="2049"/>
                    </a:lnTo>
                    <a:cubicBezTo>
                      <a:pt x="0" y="2763"/>
                      <a:pt x="95" y="3740"/>
                      <a:pt x="715" y="4383"/>
                    </a:cubicBezTo>
                    <a:cubicBezTo>
                      <a:pt x="1060" y="4740"/>
                      <a:pt x="1512" y="4918"/>
                      <a:pt x="1968" y="4918"/>
                    </a:cubicBezTo>
                    <a:cubicBezTo>
                      <a:pt x="2423" y="4918"/>
                      <a:pt x="2882" y="4740"/>
                      <a:pt x="3239" y="4383"/>
                    </a:cubicBezTo>
                    <a:cubicBezTo>
                      <a:pt x="3882" y="3740"/>
                      <a:pt x="3929" y="2787"/>
                      <a:pt x="3453" y="2049"/>
                    </a:cubicBezTo>
                    <a:lnTo>
                      <a:pt x="2000" y="1"/>
                    </a:lnTo>
                    <a:close/>
                  </a:path>
                </a:pathLst>
              </a:custGeom>
              <a:solidFill>
                <a:srgbClr val="FC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0"/>
              <p:cNvSpPr/>
              <p:nvPr/>
            </p:nvSpPr>
            <p:spPr>
              <a:xfrm>
                <a:off x="2176568" y="3696415"/>
                <a:ext cx="63055" cy="85915"/>
              </a:xfrm>
              <a:custGeom>
                <a:avLst/>
                <a:gdLst/>
                <a:ahLst/>
                <a:cxnLst/>
                <a:rect l="l" t="t" r="r" b="b"/>
                <a:pathLst>
                  <a:path w="1906" h="2597" extrusionOk="0">
                    <a:moveTo>
                      <a:pt x="953" y="1"/>
                    </a:moveTo>
                    <a:cubicBezTo>
                      <a:pt x="953" y="525"/>
                      <a:pt x="0" y="691"/>
                      <a:pt x="0" y="1644"/>
                    </a:cubicBezTo>
                    <a:cubicBezTo>
                      <a:pt x="0" y="2192"/>
                      <a:pt x="405" y="2597"/>
                      <a:pt x="953" y="2597"/>
                    </a:cubicBezTo>
                    <a:cubicBezTo>
                      <a:pt x="1477" y="2597"/>
                      <a:pt x="1905" y="2144"/>
                      <a:pt x="1905" y="1644"/>
                    </a:cubicBezTo>
                    <a:cubicBezTo>
                      <a:pt x="1905" y="1120"/>
                      <a:pt x="1548" y="429"/>
                      <a:pt x="953" y="1"/>
                    </a:cubicBezTo>
                    <a:close/>
                  </a:path>
                </a:pathLst>
              </a:custGeom>
              <a:solidFill>
                <a:srgbClr val="FFD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0"/>
              <p:cNvSpPr/>
              <p:nvPr/>
            </p:nvSpPr>
            <p:spPr>
              <a:xfrm>
                <a:off x="2082018" y="3496464"/>
                <a:ext cx="248185" cy="291391"/>
              </a:xfrm>
              <a:custGeom>
                <a:avLst/>
                <a:gdLst/>
                <a:ahLst/>
                <a:cxnLst/>
                <a:rect l="l" t="t" r="r" b="b"/>
                <a:pathLst>
                  <a:path w="7502" h="8808" extrusionOk="0">
                    <a:moveTo>
                      <a:pt x="3811" y="4116"/>
                    </a:moveTo>
                    <a:lnTo>
                      <a:pt x="5073" y="5926"/>
                    </a:lnTo>
                    <a:cubicBezTo>
                      <a:pt x="5525" y="6569"/>
                      <a:pt x="5478" y="7355"/>
                      <a:pt x="4954" y="7926"/>
                    </a:cubicBezTo>
                    <a:cubicBezTo>
                      <a:pt x="5001" y="7831"/>
                      <a:pt x="5001" y="7783"/>
                      <a:pt x="5001" y="7688"/>
                    </a:cubicBezTo>
                    <a:cubicBezTo>
                      <a:pt x="5001" y="7069"/>
                      <a:pt x="4573" y="6307"/>
                      <a:pt x="3954" y="5878"/>
                    </a:cubicBezTo>
                    <a:cubicBezTo>
                      <a:pt x="3908" y="5833"/>
                      <a:pt x="3863" y="5816"/>
                      <a:pt x="3812" y="5816"/>
                    </a:cubicBezTo>
                    <a:cubicBezTo>
                      <a:pt x="3782" y="5816"/>
                      <a:pt x="3750" y="5822"/>
                      <a:pt x="3715" y="5830"/>
                    </a:cubicBezTo>
                    <a:cubicBezTo>
                      <a:pt x="3644" y="5878"/>
                      <a:pt x="3596" y="5950"/>
                      <a:pt x="3596" y="6045"/>
                    </a:cubicBezTo>
                    <a:cubicBezTo>
                      <a:pt x="3596" y="6164"/>
                      <a:pt x="3477" y="6283"/>
                      <a:pt x="3287" y="6426"/>
                    </a:cubicBezTo>
                    <a:cubicBezTo>
                      <a:pt x="3025" y="6664"/>
                      <a:pt x="2644" y="7021"/>
                      <a:pt x="2644" y="7688"/>
                    </a:cubicBezTo>
                    <a:cubicBezTo>
                      <a:pt x="2644" y="7783"/>
                      <a:pt x="2644" y="7831"/>
                      <a:pt x="2668" y="7926"/>
                    </a:cubicBezTo>
                    <a:cubicBezTo>
                      <a:pt x="2144" y="7355"/>
                      <a:pt x="2072" y="6521"/>
                      <a:pt x="2525" y="5926"/>
                    </a:cubicBezTo>
                    <a:lnTo>
                      <a:pt x="3811" y="4116"/>
                    </a:lnTo>
                    <a:close/>
                    <a:moveTo>
                      <a:pt x="3882" y="6450"/>
                    </a:moveTo>
                    <a:cubicBezTo>
                      <a:pt x="4311" y="6831"/>
                      <a:pt x="4501" y="7355"/>
                      <a:pt x="4501" y="7712"/>
                    </a:cubicBezTo>
                    <a:cubicBezTo>
                      <a:pt x="4549" y="8117"/>
                      <a:pt x="4216" y="8426"/>
                      <a:pt x="3811" y="8426"/>
                    </a:cubicBezTo>
                    <a:cubicBezTo>
                      <a:pt x="3382" y="8426"/>
                      <a:pt x="3049" y="8117"/>
                      <a:pt x="3049" y="7712"/>
                    </a:cubicBezTo>
                    <a:cubicBezTo>
                      <a:pt x="3049" y="7235"/>
                      <a:pt x="3334" y="6997"/>
                      <a:pt x="3573" y="6807"/>
                    </a:cubicBezTo>
                    <a:cubicBezTo>
                      <a:pt x="3692" y="6688"/>
                      <a:pt x="3811" y="6592"/>
                      <a:pt x="3882" y="6450"/>
                    </a:cubicBezTo>
                    <a:close/>
                    <a:moveTo>
                      <a:pt x="3563" y="0"/>
                    </a:moveTo>
                    <a:cubicBezTo>
                      <a:pt x="3501" y="0"/>
                      <a:pt x="3437" y="26"/>
                      <a:pt x="3382" y="67"/>
                    </a:cubicBezTo>
                    <a:cubicBezTo>
                      <a:pt x="3287" y="163"/>
                      <a:pt x="3263" y="234"/>
                      <a:pt x="3334" y="353"/>
                    </a:cubicBezTo>
                    <a:cubicBezTo>
                      <a:pt x="3596" y="1044"/>
                      <a:pt x="3477" y="1520"/>
                      <a:pt x="2930" y="1973"/>
                    </a:cubicBezTo>
                    <a:cubicBezTo>
                      <a:pt x="2620" y="2234"/>
                      <a:pt x="2382" y="2568"/>
                      <a:pt x="2215" y="2901"/>
                    </a:cubicBezTo>
                    <a:cubicBezTo>
                      <a:pt x="2144" y="2544"/>
                      <a:pt x="1953" y="2139"/>
                      <a:pt x="1691" y="1758"/>
                    </a:cubicBezTo>
                    <a:cubicBezTo>
                      <a:pt x="1603" y="1635"/>
                      <a:pt x="1463" y="1564"/>
                      <a:pt x="1310" y="1564"/>
                    </a:cubicBezTo>
                    <a:cubicBezTo>
                      <a:pt x="1256" y="1564"/>
                      <a:pt x="1199" y="1573"/>
                      <a:pt x="1143" y="1591"/>
                    </a:cubicBezTo>
                    <a:cubicBezTo>
                      <a:pt x="953" y="1639"/>
                      <a:pt x="786" y="1782"/>
                      <a:pt x="786" y="1996"/>
                    </a:cubicBezTo>
                    <a:cubicBezTo>
                      <a:pt x="739" y="2782"/>
                      <a:pt x="524" y="3187"/>
                      <a:pt x="358" y="3568"/>
                    </a:cubicBezTo>
                    <a:cubicBezTo>
                      <a:pt x="167" y="3997"/>
                      <a:pt x="0" y="4378"/>
                      <a:pt x="0" y="5068"/>
                    </a:cubicBezTo>
                    <a:cubicBezTo>
                      <a:pt x="0" y="7116"/>
                      <a:pt x="1691" y="8807"/>
                      <a:pt x="3739" y="8807"/>
                    </a:cubicBezTo>
                    <a:cubicBezTo>
                      <a:pt x="4525" y="8807"/>
                      <a:pt x="5240" y="8569"/>
                      <a:pt x="5859" y="8164"/>
                    </a:cubicBezTo>
                    <a:cubicBezTo>
                      <a:pt x="6454" y="7736"/>
                      <a:pt x="6930" y="7188"/>
                      <a:pt x="7216" y="6497"/>
                    </a:cubicBezTo>
                    <a:cubicBezTo>
                      <a:pt x="7311" y="6402"/>
                      <a:pt x="7264" y="6283"/>
                      <a:pt x="7169" y="6235"/>
                    </a:cubicBezTo>
                    <a:cubicBezTo>
                      <a:pt x="7136" y="6216"/>
                      <a:pt x="7103" y="6207"/>
                      <a:pt x="7071" y="6207"/>
                    </a:cubicBezTo>
                    <a:cubicBezTo>
                      <a:pt x="6988" y="6207"/>
                      <a:pt x="6911" y="6268"/>
                      <a:pt x="6859" y="6354"/>
                    </a:cubicBezTo>
                    <a:cubicBezTo>
                      <a:pt x="6573" y="7045"/>
                      <a:pt x="6097" y="7593"/>
                      <a:pt x="5478" y="7950"/>
                    </a:cubicBezTo>
                    <a:cubicBezTo>
                      <a:pt x="5954" y="7259"/>
                      <a:pt x="5954" y="6354"/>
                      <a:pt x="5430" y="5664"/>
                    </a:cubicBezTo>
                    <a:lnTo>
                      <a:pt x="3977" y="3616"/>
                    </a:lnTo>
                    <a:cubicBezTo>
                      <a:pt x="3954" y="3544"/>
                      <a:pt x="3858" y="3520"/>
                      <a:pt x="3811" y="3520"/>
                    </a:cubicBezTo>
                    <a:cubicBezTo>
                      <a:pt x="3739" y="3520"/>
                      <a:pt x="3644" y="3544"/>
                      <a:pt x="3620" y="3616"/>
                    </a:cubicBezTo>
                    <a:lnTo>
                      <a:pt x="2167" y="5664"/>
                    </a:lnTo>
                    <a:cubicBezTo>
                      <a:pt x="1667" y="6354"/>
                      <a:pt x="1667" y="7259"/>
                      <a:pt x="2144" y="7950"/>
                    </a:cubicBezTo>
                    <a:cubicBezTo>
                      <a:pt x="1143" y="7378"/>
                      <a:pt x="500" y="6307"/>
                      <a:pt x="500" y="5092"/>
                    </a:cubicBezTo>
                    <a:cubicBezTo>
                      <a:pt x="500" y="4497"/>
                      <a:pt x="643" y="4163"/>
                      <a:pt x="834" y="3782"/>
                    </a:cubicBezTo>
                    <a:cubicBezTo>
                      <a:pt x="1001" y="3378"/>
                      <a:pt x="1239" y="2901"/>
                      <a:pt x="1310" y="2068"/>
                    </a:cubicBezTo>
                    <a:cubicBezTo>
                      <a:pt x="1310" y="2020"/>
                      <a:pt x="1334" y="2020"/>
                      <a:pt x="1334" y="1996"/>
                    </a:cubicBezTo>
                    <a:cubicBezTo>
                      <a:pt x="1358" y="1996"/>
                      <a:pt x="1382" y="1996"/>
                      <a:pt x="1382" y="2020"/>
                    </a:cubicBezTo>
                    <a:cubicBezTo>
                      <a:pt x="1929" y="2806"/>
                      <a:pt x="1977" y="3640"/>
                      <a:pt x="1953" y="3973"/>
                    </a:cubicBezTo>
                    <a:cubicBezTo>
                      <a:pt x="1953" y="4092"/>
                      <a:pt x="1929" y="4140"/>
                      <a:pt x="1929" y="4163"/>
                    </a:cubicBezTo>
                    <a:cubicBezTo>
                      <a:pt x="1929" y="4282"/>
                      <a:pt x="2025" y="4378"/>
                      <a:pt x="2144" y="4402"/>
                    </a:cubicBezTo>
                    <a:cubicBezTo>
                      <a:pt x="2263" y="4402"/>
                      <a:pt x="2334" y="4354"/>
                      <a:pt x="2382" y="4235"/>
                    </a:cubicBezTo>
                    <a:cubicBezTo>
                      <a:pt x="2382" y="4235"/>
                      <a:pt x="2382" y="4140"/>
                      <a:pt x="2406" y="4021"/>
                    </a:cubicBezTo>
                    <a:cubicBezTo>
                      <a:pt x="2453" y="3663"/>
                      <a:pt x="2620" y="2877"/>
                      <a:pt x="3263" y="2330"/>
                    </a:cubicBezTo>
                    <a:cubicBezTo>
                      <a:pt x="3834" y="1853"/>
                      <a:pt x="4049" y="1330"/>
                      <a:pt x="3882" y="639"/>
                    </a:cubicBezTo>
                    <a:lnTo>
                      <a:pt x="3882" y="639"/>
                    </a:lnTo>
                    <a:cubicBezTo>
                      <a:pt x="4573" y="1091"/>
                      <a:pt x="4954" y="1711"/>
                      <a:pt x="5049" y="2544"/>
                    </a:cubicBezTo>
                    <a:cubicBezTo>
                      <a:pt x="5144" y="3258"/>
                      <a:pt x="4930" y="3854"/>
                      <a:pt x="4930" y="3878"/>
                    </a:cubicBezTo>
                    <a:cubicBezTo>
                      <a:pt x="4906" y="3973"/>
                      <a:pt x="4930" y="4092"/>
                      <a:pt x="5025" y="4140"/>
                    </a:cubicBezTo>
                    <a:cubicBezTo>
                      <a:pt x="5060" y="4166"/>
                      <a:pt x="5098" y="4176"/>
                      <a:pt x="5135" y="4176"/>
                    </a:cubicBezTo>
                    <a:cubicBezTo>
                      <a:pt x="5198" y="4176"/>
                      <a:pt x="5257" y="4146"/>
                      <a:pt x="5287" y="4116"/>
                    </a:cubicBezTo>
                    <a:cubicBezTo>
                      <a:pt x="5311" y="4092"/>
                      <a:pt x="6025" y="3306"/>
                      <a:pt x="6121" y="2139"/>
                    </a:cubicBezTo>
                    <a:cubicBezTo>
                      <a:pt x="6121" y="2139"/>
                      <a:pt x="6121" y="2115"/>
                      <a:pt x="6145" y="2092"/>
                    </a:cubicBezTo>
                    <a:cubicBezTo>
                      <a:pt x="6192" y="2092"/>
                      <a:pt x="6192" y="2092"/>
                      <a:pt x="6216" y="2115"/>
                    </a:cubicBezTo>
                    <a:cubicBezTo>
                      <a:pt x="6716" y="2949"/>
                      <a:pt x="6978" y="3687"/>
                      <a:pt x="7049" y="4521"/>
                    </a:cubicBezTo>
                    <a:cubicBezTo>
                      <a:pt x="7049" y="4640"/>
                      <a:pt x="7169" y="4735"/>
                      <a:pt x="7288" y="4735"/>
                    </a:cubicBezTo>
                    <a:cubicBezTo>
                      <a:pt x="7407" y="4735"/>
                      <a:pt x="7502" y="4616"/>
                      <a:pt x="7502" y="4497"/>
                    </a:cubicBezTo>
                    <a:cubicBezTo>
                      <a:pt x="7407" y="3568"/>
                      <a:pt x="7145" y="2782"/>
                      <a:pt x="6597" y="1877"/>
                    </a:cubicBezTo>
                    <a:cubicBezTo>
                      <a:pt x="6499" y="1740"/>
                      <a:pt x="6335" y="1651"/>
                      <a:pt x="6174" y="1651"/>
                    </a:cubicBezTo>
                    <a:cubicBezTo>
                      <a:pt x="6140" y="1651"/>
                      <a:pt x="6106" y="1655"/>
                      <a:pt x="6073" y="1663"/>
                    </a:cubicBezTo>
                    <a:cubicBezTo>
                      <a:pt x="5859" y="1734"/>
                      <a:pt x="5716" y="1877"/>
                      <a:pt x="5668" y="2092"/>
                    </a:cubicBezTo>
                    <a:cubicBezTo>
                      <a:pt x="5644" y="2377"/>
                      <a:pt x="5549" y="2663"/>
                      <a:pt x="5478" y="2901"/>
                    </a:cubicBezTo>
                    <a:cubicBezTo>
                      <a:pt x="5478" y="2782"/>
                      <a:pt x="5478" y="2663"/>
                      <a:pt x="5430" y="2496"/>
                    </a:cubicBezTo>
                    <a:cubicBezTo>
                      <a:pt x="5359" y="1734"/>
                      <a:pt x="5001" y="687"/>
                      <a:pt x="3692" y="44"/>
                    </a:cubicBezTo>
                    <a:cubicBezTo>
                      <a:pt x="3652" y="14"/>
                      <a:pt x="3608" y="0"/>
                      <a:pt x="3563"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0"/>
              <p:cNvSpPr/>
              <p:nvPr/>
            </p:nvSpPr>
            <p:spPr>
              <a:xfrm>
                <a:off x="2371953" y="3419117"/>
                <a:ext cx="82739" cy="66992"/>
              </a:xfrm>
              <a:custGeom>
                <a:avLst/>
                <a:gdLst/>
                <a:ahLst/>
                <a:cxnLst/>
                <a:rect l="l" t="t" r="r" b="b"/>
                <a:pathLst>
                  <a:path w="2501" h="2025" extrusionOk="0">
                    <a:moveTo>
                      <a:pt x="1262" y="405"/>
                    </a:moveTo>
                    <a:cubicBezTo>
                      <a:pt x="1453" y="405"/>
                      <a:pt x="1667" y="500"/>
                      <a:pt x="1810" y="619"/>
                    </a:cubicBezTo>
                    <a:cubicBezTo>
                      <a:pt x="1739" y="691"/>
                      <a:pt x="1619" y="738"/>
                      <a:pt x="1500" y="810"/>
                    </a:cubicBezTo>
                    <a:cubicBezTo>
                      <a:pt x="1262" y="953"/>
                      <a:pt x="1072" y="1167"/>
                      <a:pt x="1000" y="1405"/>
                    </a:cubicBezTo>
                    <a:cubicBezTo>
                      <a:pt x="944" y="1537"/>
                      <a:pt x="842" y="1580"/>
                      <a:pt x="743" y="1580"/>
                    </a:cubicBezTo>
                    <a:cubicBezTo>
                      <a:pt x="717" y="1580"/>
                      <a:pt x="692" y="1577"/>
                      <a:pt x="667" y="1572"/>
                    </a:cubicBezTo>
                    <a:cubicBezTo>
                      <a:pt x="548" y="1548"/>
                      <a:pt x="429" y="1453"/>
                      <a:pt x="405" y="1286"/>
                    </a:cubicBezTo>
                    <a:cubicBezTo>
                      <a:pt x="405" y="810"/>
                      <a:pt x="786" y="405"/>
                      <a:pt x="1262" y="405"/>
                    </a:cubicBezTo>
                    <a:close/>
                    <a:moveTo>
                      <a:pt x="1310" y="0"/>
                    </a:moveTo>
                    <a:cubicBezTo>
                      <a:pt x="595" y="0"/>
                      <a:pt x="0" y="572"/>
                      <a:pt x="0" y="1286"/>
                    </a:cubicBezTo>
                    <a:cubicBezTo>
                      <a:pt x="0" y="1643"/>
                      <a:pt x="286" y="1929"/>
                      <a:pt x="643" y="2024"/>
                    </a:cubicBezTo>
                    <a:lnTo>
                      <a:pt x="786" y="2024"/>
                    </a:lnTo>
                    <a:cubicBezTo>
                      <a:pt x="1072" y="2024"/>
                      <a:pt x="1358" y="1834"/>
                      <a:pt x="1429" y="1572"/>
                    </a:cubicBezTo>
                    <a:cubicBezTo>
                      <a:pt x="1500" y="1405"/>
                      <a:pt x="1619" y="1286"/>
                      <a:pt x="1762" y="1191"/>
                    </a:cubicBezTo>
                    <a:cubicBezTo>
                      <a:pt x="1881" y="1112"/>
                      <a:pt x="2032" y="1066"/>
                      <a:pt x="2175" y="1066"/>
                    </a:cubicBezTo>
                    <a:cubicBezTo>
                      <a:pt x="2205" y="1066"/>
                      <a:pt x="2234" y="1068"/>
                      <a:pt x="2262" y="1072"/>
                    </a:cubicBezTo>
                    <a:cubicBezTo>
                      <a:pt x="2358" y="1072"/>
                      <a:pt x="2429" y="1048"/>
                      <a:pt x="2477" y="976"/>
                    </a:cubicBezTo>
                    <a:cubicBezTo>
                      <a:pt x="2477" y="881"/>
                      <a:pt x="2501" y="834"/>
                      <a:pt x="2477" y="738"/>
                    </a:cubicBezTo>
                    <a:cubicBezTo>
                      <a:pt x="2262" y="286"/>
                      <a:pt x="1834" y="0"/>
                      <a:pt x="1310" y="0"/>
                    </a:cubicBezTo>
                    <a:close/>
                  </a:path>
                </a:pathLst>
              </a:custGeom>
              <a:solidFill>
                <a:srgbClr val="703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0"/>
              <p:cNvSpPr/>
              <p:nvPr/>
            </p:nvSpPr>
            <p:spPr>
              <a:xfrm>
                <a:off x="2256131" y="3438802"/>
                <a:ext cx="96138" cy="78042"/>
              </a:xfrm>
              <a:custGeom>
                <a:avLst/>
                <a:gdLst/>
                <a:ahLst/>
                <a:cxnLst/>
                <a:rect l="l" t="t" r="r" b="b"/>
                <a:pathLst>
                  <a:path w="2906" h="2359" extrusionOk="0">
                    <a:moveTo>
                      <a:pt x="1477" y="453"/>
                    </a:moveTo>
                    <a:cubicBezTo>
                      <a:pt x="1786" y="453"/>
                      <a:pt x="2048" y="548"/>
                      <a:pt x="2263" y="763"/>
                    </a:cubicBezTo>
                    <a:cubicBezTo>
                      <a:pt x="2120" y="763"/>
                      <a:pt x="1929" y="834"/>
                      <a:pt x="1786" y="929"/>
                    </a:cubicBezTo>
                    <a:cubicBezTo>
                      <a:pt x="1524" y="1096"/>
                      <a:pt x="1310" y="1334"/>
                      <a:pt x="1191" y="1644"/>
                    </a:cubicBezTo>
                    <a:cubicBezTo>
                      <a:pt x="1108" y="1811"/>
                      <a:pt x="969" y="1886"/>
                      <a:pt x="808" y="1886"/>
                    </a:cubicBezTo>
                    <a:cubicBezTo>
                      <a:pt x="785" y="1886"/>
                      <a:pt x="762" y="1885"/>
                      <a:pt x="739" y="1882"/>
                    </a:cubicBezTo>
                    <a:cubicBezTo>
                      <a:pt x="596" y="1834"/>
                      <a:pt x="405" y="1715"/>
                      <a:pt x="405" y="1477"/>
                    </a:cubicBezTo>
                    <a:cubicBezTo>
                      <a:pt x="405" y="882"/>
                      <a:pt x="929" y="453"/>
                      <a:pt x="1477" y="453"/>
                    </a:cubicBezTo>
                    <a:close/>
                    <a:moveTo>
                      <a:pt x="1524" y="0"/>
                    </a:moveTo>
                    <a:cubicBezTo>
                      <a:pt x="691" y="0"/>
                      <a:pt x="24" y="643"/>
                      <a:pt x="0" y="1477"/>
                    </a:cubicBezTo>
                    <a:cubicBezTo>
                      <a:pt x="0" y="1953"/>
                      <a:pt x="358" y="2263"/>
                      <a:pt x="691" y="2310"/>
                    </a:cubicBezTo>
                    <a:cubicBezTo>
                      <a:pt x="739" y="2310"/>
                      <a:pt x="810" y="2358"/>
                      <a:pt x="858" y="2358"/>
                    </a:cubicBezTo>
                    <a:cubicBezTo>
                      <a:pt x="1191" y="2358"/>
                      <a:pt x="1477" y="2144"/>
                      <a:pt x="1596" y="1810"/>
                    </a:cubicBezTo>
                    <a:cubicBezTo>
                      <a:pt x="1691" y="1596"/>
                      <a:pt x="1834" y="1429"/>
                      <a:pt x="2025" y="1310"/>
                    </a:cubicBezTo>
                    <a:cubicBezTo>
                      <a:pt x="2156" y="1217"/>
                      <a:pt x="2331" y="1152"/>
                      <a:pt x="2504" y="1152"/>
                    </a:cubicBezTo>
                    <a:cubicBezTo>
                      <a:pt x="2551" y="1152"/>
                      <a:pt x="2598" y="1157"/>
                      <a:pt x="2644" y="1167"/>
                    </a:cubicBezTo>
                    <a:cubicBezTo>
                      <a:pt x="2739" y="1167"/>
                      <a:pt x="2787" y="1120"/>
                      <a:pt x="2858" y="1072"/>
                    </a:cubicBezTo>
                    <a:cubicBezTo>
                      <a:pt x="2906" y="1001"/>
                      <a:pt x="2906" y="929"/>
                      <a:pt x="2882" y="858"/>
                    </a:cubicBezTo>
                    <a:cubicBezTo>
                      <a:pt x="2620" y="334"/>
                      <a:pt x="2120" y="0"/>
                      <a:pt x="1524" y="0"/>
                    </a:cubicBezTo>
                    <a:close/>
                  </a:path>
                </a:pathLst>
              </a:custGeom>
              <a:solidFill>
                <a:srgbClr val="703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0"/>
              <p:cNvSpPr/>
              <p:nvPr/>
            </p:nvSpPr>
            <p:spPr>
              <a:xfrm>
                <a:off x="2338837" y="3516413"/>
                <a:ext cx="96171" cy="91010"/>
              </a:xfrm>
              <a:custGeom>
                <a:avLst/>
                <a:gdLst/>
                <a:ahLst/>
                <a:cxnLst/>
                <a:rect l="l" t="t" r="r" b="b"/>
                <a:pathLst>
                  <a:path w="2907" h="2751" extrusionOk="0">
                    <a:moveTo>
                      <a:pt x="1853" y="426"/>
                    </a:moveTo>
                    <a:cubicBezTo>
                      <a:pt x="2003" y="426"/>
                      <a:pt x="2151" y="455"/>
                      <a:pt x="2287" y="512"/>
                    </a:cubicBezTo>
                    <a:cubicBezTo>
                      <a:pt x="2073" y="631"/>
                      <a:pt x="1930" y="774"/>
                      <a:pt x="1835" y="917"/>
                    </a:cubicBezTo>
                    <a:cubicBezTo>
                      <a:pt x="1668" y="1203"/>
                      <a:pt x="1573" y="1512"/>
                      <a:pt x="1596" y="1846"/>
                    </a:cubicBezTo>
                    <a:cubicBezTo>
                      <a:pt x="1596" y="2108"/>
                      <a:pt x="1454" y="2227"/>
                      <a:pt x="1263" y="2298"/>
                    </a:cubicBezTo>
                    <a:cubicBezTo>
                      <a:pt x="1232" y="2303"/>
                      <a:pt x="1198" y="2306"/>
                      <a:pt x="1163" y="2306"/>
                    </a:cubicBezTo>
                    <a:cubicBezTo>
                      <a:pt x="1012" y="2306"/>
                      <a:pt x="840" y="2253"/>
                      <a:pt x="763" y="2060"/>
                    </a:cubicBezTo>
                    <a:cubicBezTo>
                      <a:pt x="525" y="1489"/>
                      <a:pt x="763" y="798"/>
                      <a:pt x="1358" y="536"/>
                    </a:cubicBezTo>
                    <a:cubicBezTo>
                      <a:pt x="1520" y="461"/>
                      <a:pt x="1689" y="426"/>
                      <a:pt x="1853" y="426"/>
                    </a:cubicBezTo>
                    <a:close/>
                    <a:moveTo>
                      <a:pt x="1831" y="1"/>
                    </a:moveTo>
                    <a:cubicBezTo>
                      <a:pt x="1602" y="1"/>
                      <a:pt x="1374" y="52"/>
                      <a:pt x="1168" y="155"/>
                    </a:cubicBezTo>
                    <a:cubicBezTo>
                      <a:pt x="358" y="512"/>
                      <a:pt x="1" y="1465"/>
                      <a:pt x="358" y="2227"/>
                    </a:cubicBezTo>
                    <a:cubicBezTo>
                      <a:pt x="525" y="2584"/>
                      <a:pt x="858" y="2751"/>
                      <a:pt x="1168" y="2751"/>
                    </a:cubicBezTo>
                    <a:cubicBezTo>
                      <a:pt x="1239" y="2751"/>
                      <a:pt x="1311" y="2751"/>
                      <a:pt x="1406" y="2703"/>
                    </a:cubicBezTo>
                    <a:cubicBezTo>
                      <a:pt x="1811" y="2584"/>
                      <a:pt x="2073" y="2227"/>
                      <a:pt x="2049" y="1822"/>
                    </a:cubicBezTo>
                    <a:cubicBezTo>
                      <a:pt x="2049" y="1584"/>
                      <a:pt x="2097" y="1346"/>
                      <a:pt x="2239" y="1131"/>
                    </a:cubicBezTo>
                    <a:cubicBezTo>
                      <a:pt x="2359" y="917"/>
                      <a:pt x="2549" y="774"/>
                      <a:pt x="2763" y="727"/>
                    </a:cubicBezTo>
                    <a:cubicBezTo>
                      <a:pt x="2835" y="679"/>
                      <a:pt x="2882" y="631"/>
                      <a:pt x="2906" y="536"/>
                    </a:cubicBezTo>
                    <a:cubicBezTo>
                      <a:pt x="2906" y="512"/>
                      <a:pt x="2882" y="417"/>
                      <a:pt x="2835" y="369"/>
                    </a:cubicBezTo>
                    <a:cubicBezTo>
                      <a:pt x="2546" y="124"/>
                      <a:pt x="2186" y="1"/>
                      <a:pt x="1831" y="1"/>
                    </a:cubicBezTo>
                    <a:close/>
                  </a:path>
                </a:pathLst>
              </a:custGeom>
              <a:solidFill>
                <a:srgbClr val="703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50"/>
              <p:cNvSpPr/>
              <p:nvPr/>
            </p:nvSpPr>
            <p:spPr>
              <a:xfrm>
                <a:off x="2316804" y="3671206"/>
                <a:ext cx="14192" cy="13431"/>
              </a:xfrm>
              <a:custGeom>
                <a:avLst/>
                <a:gdLst/>
                <a:ahLst/>
                <a:cxnLst/>
                <a:rect l="l" t="t" r="r" b="b"/>
                <a:pathLst>
                  <a:path w="429" h="406" extrusionOk="0">
                    <a:moveTo>
                      <a:pt x="214" y="1"/>
                    </a:moveTo>
                    <a:cubicBezTo>
                      <a:pt x="167" y="1"/>
                      <a:pt x="95" y="25"/>
                      <a:pt x="72" y="48"/>
                    </a:cubicBezTo>
                    <a:cubicBezTo>
                      <a:pt x="48" y="96"/>
                      <a:pt x="0" y="144"/>
                      <a:pt x="0" y="215"/>
                    </a:cubicBezTo>
                    <a:cubicBezTo>
                      <a:pt x="0" y="263"/>
                      <a:pt x="48" y="310"/>
                      <a:pt x="72" y="358"/>
                    </a:cubicBezTo>
                    <a:cubicBezTo>
                      <a:pt x="95" y="382"/>
                      <a:pt x="167" y="406"/>
                      <a:pt x="214" y="406"/>
                    </a:cubicBezTo>
                    <a:cubicBezTo>
                      <a:pt x="286" y="406"/>
                      <a:pt x="333" y="382"/>
                      <a:pt x="357" y="358"/>
                    </a:cubicBezTo>
                    <a:cubicBezTo>
                      <a:pt x="405" y="310"/>
                      <a:pt x="429" y="263"/>
                      <a:pt x="429" y="215"/>
                    </a:cubicBezTo>
                    <a:cubicBezTo>
                      <a:pt x="429" y="144"/>
                      <a:pt x="405" y="96"/>
                      <a:pt x="357" y="48"/>
                    </a:cubicBezTo>
                    <a:cubicBezTo>
                      <a:pt x="333" y="25"/>
                      <a:pt x="286" y="1"/>
                      <a:pt x="214" y="1"/>
                    </a:cubicBezTo>
                    <a:close/>
                  </a:path>
                </a:pathLst>
              </a:custGeom>
              <a:solidFill>
                <a:srgbClr val="703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34" name="Google Shape;3934;p50"/>
          <p:cNvGrpSpPr/>
          <p:nvPr/>
        </p:nvGrpSpPr>
        <p:grpSpPr>
          <a:xfrm>
            <a:off x="577938" y="563550"/>
            <a:ext cx="7850955" cy="4044938"/>
            <a:chOff x="577938" y="563550"/>
            <a:chExt cx="7850955" cy="4044938"/>
          </a:xfrm>
        </p:grpSpPr>
        <p:sp>
          <p:nvSpPr>
            <p:cNvPr id="3935" name="Google Shape;3935;p50"/>
            <p:cNvSpPr/>
            <p:nvPr/>
          </p:nvSpPr>
          <p:spPr>
            <a:xfrm>
              <a:off x="8154575" y="2333688"/>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0"/>
            <p:cNvSpPr/>
            <p:nvPr/>
          </p:nvSpPr>
          <p:spPr>
            <a:xfrm>
              <a:off x="5367425" y="4334163"/>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0"/>
            <p:cNvSpPr/>
            <p:nvPr/>
          </p:nvSpPr>
          <p:spPr>
            <a:xfrm>
              <a:off x="577938" y="2651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0"/>
            <p:cNvSpPr/>
            <p:nvPr/>
          </p:nvSpPr>
          <p:spPr>
            <a:xfrm>
              <a:off x="7969913" y="8806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0"/>
            <p:cNvSpPr/>
            <p:nvPr/>
          </p:nvSpPr>
          <p:spPr>
            <a:xfrm>
              <a:off x="649925" y="56355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0"/>
            <p:cNvSpPr/>
            <p:nvPr/>
          </p:nvSpPr>
          <p:spPr>
            <a:xfrm>
              <a:off x="779500" y="422745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0"/>
            <p:cNvSpPr/>
            <p:nvPr/>
          </p:nvSpPr>
          <p:spPr>
            <a:xfrm>
              <a:off x="5570711" y="625134"/>
              <a:ext cx="255562" cy="255552"/>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0"/>
            <p:cNvSpPr/>
            <p:nvPr/>
          </p:nvSpPr>
          <p:spPr>
            <a:xfrm>
              <a:off x="4792775" y="24345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0"/>
            <p:cNvSpPr/>
            <p:nvPr/>
          </p:nvSpPr>
          <p:spPr>
            <a:xfrm>
              <a:off x="7780638" y="39531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4" name="Google Shape;3944;p50"/>
          <p:cNvGrpSpPr/>
          <p:nvPr/>
        </p:nvGrpSpPr>
        <p:grpSpPr>
          <a:xfrm>
            <a:off x="1115000" y="847899"/>
            <a:ext cx="2052604" cy="2001251"/>
            <a:chOff x="1115000" y="847899"/>
            <a:chExt cx="2052604" cy="2001251"/>
          </a:xfrm>
        </p:grpSpPr>
        <p:grpSp>
          <p:nvGrpSpPr>
            <p:cNvPr id="3945" name="Google Shape;3945;p50"/>
            <p:cNvGrpSpPr/>
            <p:nvPr/>
          </p:nvGrpSpPr>
          <p:grpSpPr>
            <a:xfrm>
              <a:off x="1411646" y="847899"/>
              <a:ext cx="1755958" cy="1600792"/>
              <a:chOff x="3410404" y="4076690"/>
              <a:chExt cx="386044" cy="351946"/>
            </a:xfrm>
          </p:grpSpPr>
          <p:sp>
            <p:nvSpPr>
              <p:cNvPr id="3946" name="Google Shape;3946;p50"/>
              <p:cNvSpPr/>
              <p:nvPr/>
            </p:nvSpPr>
            <p:spPr>
              <a:xfrm>
                <a:off x="3631775" y="4146861"/>
                <a:ext cx="159148" cy="29207"/>
              </a:xfrm>
              <a:custGeom>
                <a:avLst/>
                <a:gdLst/>
                <a:ahLst/>
                <a:cxnLst/>
                <a:rect l="l" t="t" r="r" b="b"/>
                <a:pathLst>
                  <a:path w="4811" h="882" extrusionOk="0">
                    <a:moveTo>
                      <a:pt x="381" y="1"/>
                    </a:moveTo>
                    <a:lnTo>
                      <a:pt x="4406" y="120"/>
                    </a:lnTo>
                    <a:cubicBezTo>
                      <a:pt x="4644" y="120"/>
                      <a:pt x="4811" y="334"/>
                      <a:pt x="4787" y="525"/>
                    </a:cubicBezTo>
                    <a:cubicBezTo>
                      <a:pt x="4763" y="739"/>
                      <a:pt x="4573" y="882"/>
                      <a:pt x="4406" y="882"/>
                    </a:cubicBezTo>
                    <a:lnTo>
                      <a:pt x="381" y="882"/>
                    </a:lnTo>
                    <a:cubicBezTo>
                      <a:pt x="167" y="882"/>
                      <a:pt x="0" y="715"/>
                      <a:pt x="0" y="501"/>
                    </a:cubicBezTo>
                    <a:cubicBezTo>
                      <a:pt x="0" y="286"/>
                      <a:pt x="143" y="1"/>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0"/>
              <p:cNvSpPr/>
              <p:nvPr/>
            </p:nvSpPr>
            <p:spPr>
              <a:xfrm>
                <a:off x="3754668" y="4150007"/>
                <a:ext cx="35495" cy="26062"/>
              </a:xfrm>
              <a:custGeom>
                <a:avLst/>
                <a:gdLst/>
                <a:ahLst/>
                <a:cxnLst/>
                <a:rect l="l" t="t" r="r" b="b"/>
                <a:pathLst>
                  <a:path w="1073" h="787" extrusionOk="0">
                    <a:moveTo>
                      <a:pt x="96" y="1"/>
                    </a:moveTo>
                    <a:lnTo>
                      <a:pt x="667" y="25"/>
                    </a:lnTo>
                    <a:cubicBezTo>
                      <a:pt x="905" y="25"/>
                      <a:pt x="1072" y="239"/>
                      <a:pt x="1048" y="430"/>
                    </a:cubicBezTo>
                    <a:cubicBezTo>
                      <a:pt x="1001" y="644"/>
                      <a:pt x="834" y="787"/>
                      <a:pt x="667" y="787"/>
                    </a:cubicBezTo>
                    <a:lnTo>
                      <a:pt x="0" y="787"/>
                    </a:lnTo>
                    <a:cubicBezTo>
                      <a:pt x="215" y="787"/>
                      <a:pt x="381" y="620"/>
                      <a:pt x="381" y="382"/>
                    </a:cubicBezTo>
                    <a:cubicBezTo>
                      <a:pt x="429" y="191"/>
                      <a:pt x="262" y="48"/>
                      <a:pt x="96" y="1"/>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0"/>
              <p:cNvSpPr/>
              <p:nvPr/>
            </p:nvSpPr>
            <p:spPr>
              <a:xfrm>
                <a:off x="3418277" y="4146861"/>
                <a:ext cx="158387" cy="29207"/>
              </a:xfrm>
              <a:custGeom>
                <a:avLst/>
                <a:gdLst/>
                <a:ahLst/>
                <a:cxnLst/>
                <a:rect l="l" t="t" r="r" b="b"/>
                <a:pathLst>
                  <a:path w="4788" h="882" extrusionOk="0">
                    <a:moveTo>
                      <a:pt x="382" y="120"/>
                    </a:moveTo>
                    <a:lnTo>
                      <a:pt x="4406" y="1"/>
                    </a:lnTo>
                    <a:cubicBezTo>
                      <a:pt x="4597" y="1"/>
                      <a:pt x="4787" y="286"/>
                      <a:pt x="4787" y="501"/>
                    </a:cubicBezTo>
                    <a:cubicBezTo>
                      <a:pt x="4787" y="715"/>
                      <a:pt x="4597" y="882"/>
                      <a:pt x="4406" y="882"/>
                    </a:cubicBezTo>
                    <a:lnTo>
                      <a:pt x="382" y="882"/>
                    </a:lnTo>
                    <a:cubicBezTo>
                      <a:pt x="167" y="882"/>
                      <a:pt x="1" y="715"/>
                      <a:pt x="1" y="501"/>
                    </a:cubicBezTo>
                    <a:cubicBezTo>
                      <a:pt x="1" y="286"/>
                      <a:pt x="167" y="120"/>
                      <a:pt x="382" y="12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0"/>
              <p:cNvSpPr/>
              <p:nvPr/>
            </p:nvSpPr>
            <p:spPr>
              <a:xfrm>
                <a:off x="3581361" y="4197328"/>
                <a:ext cx="44129" cy="38678"/>
              </a:xfrm>
              <a:custGeom>
                <a:avLst/>
                <a:gdLst/>
                <a:ahLst/>
                <a:cxnLst/>
                <a:rect l="l" t="t" r="r" b="b"/>
                <a:pathLst>
                  <a:path w="1334" h="1168" extrusionOk="0">
                    <a:moveTo>
                      <a:pt x="143" y="1"/>
                    </a:moveTo>
                    <a:lnTo>
                      <a:pt x="1215" y="1"/>
                    </a:lnTo>
                    <a:cubicBezTo>
                      <a:pt x="1286" y="1"/>
                      <a:pt x="1334" y="48"/>
                      <a:pt x="1334" y="96"/>
                    </a:cubicBezTo>
                    <a:lnTo>
                      <a:pt x="1334" y="1049"/>
                    </a:lnTo>
                    <a:cubicBezTo>
                      <a:pt x="1334" y="1120"/>
                      <a:pt x="1286" y="1168"/>
                      <a:pt x="1215" y="1168"/>
                    </a:cubicBezTo>
                    <a:lnTo>
                      <a:pt x="143" y="1168"/>
                    </a:lnTo>
                    <a:cubicBezTo>
                      <a:pt x="95" y="1168"/>
                      <a:pt x="24" y="1120"/>
                      <a:pt x="24" y="1049"/>
                    </a:cubicBezTo>
                    <a:lnTo>
                      <a:pt x="24" y="96"/>
                    </a:lnTo>
                    <a:cubicBezTo>
                      <a:pt x="0" y="48"/>
                      <a:pt x="72" y="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0"/>
              <p:cNvSpPr/>
              <p:nvPr/>
            </p:nvSpPr>
            <p:spPr>
              <a:xfrm>
                <a:off x="3600250" y="4197328"/>
                <a:ext cx="25240" cy="38678"/>
              </a:xfrm>
              <a:custGeom>
                <a:avLst/>
                <a:gdLst/>
                <a:ahLst/>
                <a:cxnLst/>
                <a:rect l="l" t="t" r="r" b="b"/>
                <a:pathLst>
                  <a:path w="763" h="1168" extrusionOk="0">
                    <a:moveTo>
                      <a:pt x="1" y="1"/>
                    </a:moveTo>
                    <a:lnTo>
                      <a:pt x="644" y="1"/>
                    </a:lnTo>
                    <a:cubicBezTo>
                      <a:pt x="715" y="1"/>
                      <a:pt x="763" y="48"/>
                      <a:pt x="763" y="96"/>
                    </a:cubicBezTo>
                    <a:lnTo>
                      <a:pt x="763" y="1049"/>
                    </a:lnTo>
                    <a:cubicBezTo>
                      <a:pt x="763" y="1120"/>
                      <a:pt x="715" y="1168"/>
                      <a:pt x="644" y="1168"/>
                    </a:cubicBezTo>
                    <a:lnTo>
                      <a:pt x="1" y="1168"/>
                    </a:lnTo>
                    <a:cubicBezTo>
                      <a:pt x="48" y="1168"/>
                      <a:pt x="120" y="1120"/>
                      <a:pt x="120" y="1049"/>
                    </a:cubicBezTo>
                    <a:lnTo>
                      <a:pt x="120" y="96"/>
                    </a:lnTo>
                    <a:cubicBezTo>
                      <a:pt x="120" y="48"/>
                      <a:pt x="48" y="1"/>
                      <a:pt x="1" y="1"/>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0"/>
              <p:cNvSpPr/>
              <p:nvPr/>
            </p:nvSpPr>
            <p:spPr>
              <a:xfrm>
                <a:off x="3552979" y="4109010"/>
                <a:ext cx="102449" cy="94676"/>
              </a:xfrm>
              <a:custGeom>
                <a:avLst/>
                <a:gdLst/>
                <a:ahLst/>
                <a:cxnLst/>
                <a:rect l="l" t="t" r="r" b="b"/>
                <a:pathLst>
                  <a:path w="3097" h="2859" extrusionOk="0">
                    <a:moveTo>
                      <a:pt x="3097" y="1644"/>
                    </a:moveTo>
                    <a:cubicBezTo>
                      <a:pt x="3097" y="2311"/>
                      <a:pt x="2406" y="2858"/>
                      <a:pt x="1549" y="2858"/>
                    </a:cubicBezTo>
                    <a:cubicBezTo>
                      <a:pt x="692" y="2858"/>
                      <a:pt x="1" y="2334"/>
                      <a:pt x="1" y="1644"/>
                    </a:cubicBezTo>
                    <a:cubicBezTo>
                      <a:pt x="1" y="1310"/>
                      <a:pt x="144" y="1072"/>
                      <a:pt x="358" y="882"/>
                    </a:cubicBezTo>
                    <a:cubicBezTo>
                      <a:pt x="477" y="786"/>
                      <a:pt x="406" y="715"/>
                      <a:pt x="453" y="596"/>
                    </a:cubicBezTo>
                    <a:cubicBezTo>
                      <a:pt x="525" y="310"/>
                      <a:pt x="882" y="96"/>
                      <a:pt x="1192" y="48"/>
                    </a:cubicBezTo>
                    <a:cubicBezTo>
                      <a:pt x="1311" y="1"/>
                      <a:pt x="1430" y="1"/>
                      <a:pt x="1549" y="1"/>
                    </a:cubicBezTo>
                    <a:cubicBezTo>
                      <a:pt x="1930" y="1"/>
                      <a:pt x="2430" y="191"/>
                      <a:pt x="2620" y="572"/>
                    </a:cubicBezTo>
                    <a:cubicBezTo>
                      <a:pt x="2644" y="667"/>
                      <a:pt x="2644" y="691"/>
                      <a:pt x="2644" y="763"/>
                    </a:cubicBezTo>
                    <a:cubicBezTo>
                      <a:pt x="2668" y="834"/>
                      <a:pt x="2763" y="905"/>
                      <a:pt x="2835" y="953"/>
                    </a:cubicBezTo>
                    <a:cubicBezTo>
                      <a:pt x="2978" y="1167"/>
                      <a:pt x="3097" y="1406"/>
                      <a:pt x="3097" y="164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0"/>
              <p:cNvSpPr/>
              <p:nvPr/>
            </p:nvSpPr>
            <p:spPr>
              <a:xfrm>
                <a:off x="3593171" y="4109010"/>
                <a:ext cx="62257" cy="94676"/>
              </a:xfrm>
              <a:custGeom>
                <a:avLst/>
                <a:gdLst/>
                <a:ahLst/>
                <a:cxnLst/>
                <a:rect l="l" t="t" r="r" b="b"/>
                <a:pathLst>
                  <a:path w="1882" h="2859" extrusionOk="0">
                    <a:moveTo>
                      <a:pt x="1882" y="1644"/>
                    </a:moveTo>
                    <a:cubicBezTo>
                      <a:pt x="1882" y="2311"/>
                      <a:pt x="1191" y="2858"/>
                      <a:pt x="334" y="2858"/>
                    </a:cubicBezTo>
                    <a:cubicBezTo>
                      <a:pt x="215" y="2858"/>
                      <a:pt x="96" y="2858"/>
                      <a:pt x="0" y="2834"/>
                    </a:cubicBezTo>
                    <a:cubicBezTo>
                      <a:pt x="691" y="2715"/>
                      <a:pt x="1215" y="2239"/>
                      <a:pt x="1215" y="1644"/>
                    </a:cubicBezTo>
                    <a:cubicBezTo>
                      <a:pt x="1215" y="1382"/>
                      <a:pt x="1144" y="1144"/>
                      <a:pt x="953" y="953"/>
                    </a:cubicBezTo>
                    <a:cubicBezTo>
                      <a:pt x="905" y="905"/>
                      <a:pt x="810" y="834"/>
                      <a:pt x="786" y="763"/>
                    </a:cubicBezTo>
                    <a:cubicBezTo>
                      <a:pt x="739" y="667"/>
                      <a:pt x="786" y="644"/>
                      <a:pt x="739" y="572"/>
                    </a:cubicBezTo>
                    <a:cubicBezTo>
                      <a:pt x="620" y="286"/>
                      <a:pt x="334" y="96"/>
                      <a:pt x="0" y="48"/>
                    </a:cubicBezTo>
                    <a:cubicBezTo>
                      <a:pt x="120" y="1"/>
                      <a:pt x="215" y="1"/>
                      <a:pt x="334" y="1"/>
                    </a:cubicBezTo>
                    <a:cubicBezTo>
                      <a:pt x="715" y="1"/>
                      <a:pt x="1215" y="191"/>
                      <a:pt x="1405" y="572"/>
                    </a:cubicBezTo>
                    <a:cubicBezTo>
                      <a:pt x="1429" y="667"/>
                      <a:pt x="1429" y="691"/>
                      <a:pt x="1429" y="739"/>
                    </a:cubicBezTo>
                    <a:cubicBezTo>
                      <a:pt x="1453" y="834"/>
                      <a:pt x="1548" y="905"/>
                      <a:pt x="1620" y="953"/>
                    </a:cubicBezTo>
                    <a:cubicBezTo>
                      <a:pt x="1763" y="1167"/>
                      <a:pt x="1882" y="1406"/>
                      <a:pt x="1882" y="1644"/>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0"/>
              <p:cNvSpPr/>
              <p:nvPr/>
            </p:nvSpPr>
            <p:spPr>
              <a:xfrm>
                <a:off x="3582155" y="4130303"/>
                <a:ext cx="41780" cy="11855"/>
              </a:xfrm>
              <a:custGeom>
                <a:avLst/>
                <a:gdLst/>
                <a:ahLst/>
                <a:cxnLst/>
                <a:rect l="l" t="t" r="r" b="b"/>
                <a:pathLst>
                  <a:path w="1263" h="358" extrusionOk="0">
                    <a:moveTo>
                      <a:pt x="214" y="1"/>
                    </a:moveTo>
                    <a:cubicBezTo>
                      <a:pt x="167" y="1"/>
                      <a:pt x="95" y="48"/>
                      <a:pt x="71" y="120"/>
                    </a:cubicBezTo>
                    <a:cubicBezTo>
                      <a:pt x="0" y="239"/>
                      <a:pt x="95" y="358"/>
                      <a:pt x="214" y="358"/>
                    </a:cubicBezTo>
                    <a:lnTo>
                      <a:pt x="1072" y="358"/>
                    </a:lnTo>
                    <a:cubicBezTo>
                      <a:pt x="1167" y="358"/>
                      <a:pt x="1262" y="239"/>
                      <a:pt x="1238" y="120"/>
                    </a:cubicBezTo>
                    <a:cubicBezTo>
                      <a:pt x="1238" y="48"/>
                      <a:pt x="1143" y="1"/>
                      <a:pt x="1072" y="1"/>
                    </a:cubicBezTo>
                    <a:close/>
                  </a:path>
                </a:pathLst>
              </a:custGeom>
              <a:solidFill>
                <a:srgbClr val="BED8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0"/>
              <p:cNvSpPr/>
              <p:nvPr/>
            </p:nvSpPr>
            <p:spPr>
              <a:xfrm>
                <a:off x="3475803" y="4169743"/>
                <a:ext cx="41780" cy="41029"/>
              </a:xfrm>
              <a:custGeom>
                <a:avLst/>
                <a:gdLst/>
                <a:ahLst/>
                <a:cxnLst/>
                <a:rect l="l" t="t" r="r" b="b"/>
                <a:pathLst>
                  <a:path w="1263" h="1239" extrusionOk="0">
                    <a:moveTo>
                      <a:pt x="643" y="1239"/>
                    </a:moveTo>
                    <a:cubicBezTo>
                      <a:pt x="1000" y="1239"/>
                      <a:pt x="1262" y="953"/>
                      <a:pt x="1262" y="619"/>
                    </a:cubicBezTo>
                    <a:cubicBezTo>
                      <a:pt x="1262" y="262"/>
                      <a:pt x="953" y="0"/>
                      <a:pt x="643" y="0"/>
                    </a:cubicBezTo>
                    <a:cubicBezTo>
                      <a:pt x="286" y="0"/>
                      <a:pt x="0" y="286"/>
                      <a:pt x="0" y="619"/>
                    </a:cubicBezTo>
                    <a:cubicBezTo>
                      <a:pt x="0" y="953"/>
                      <a:pt x="310" y="1239"/>
                      <a:pt x="643" y="12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0"/>
              <p:cNvSpPr/>
              <p:nvPr/>
            </p:nvSpPr>
            <p:spPr>
              <a:xfrm>
                <a:off x="3486025" y="4169743"/>
                <a:ext cx="31558" cy="41029"/>
              </a:xfrm>
              <a:custGeom>
                <a:avLst/>
                <a:gdLst/>
                <a:ahLst/>
                <a:cxnLst/>
                <a:rect l="l" t="t" r="r" b="b"/>
                <a:pathLst>
                  <a:path w="954" h="1239" extrusionOk="0">
                    <a:moveTo>
                      <a:pt x="334" y="0"/>
                    </a:moveTo>
                    <a:cubicBezTo>
                      <a:pt x="691" y="0"/>
                      <a:pt x="953" y="262"/>
                      <a:pt x="953" y="619"/>
                    </a:cubicBezTo>
                    <a:cubicBezTo>
                      <a:pt x="953" y="977"/>
                      <a:pt x="691" y="1239"/>
                      <a:pt x="334" y="1239"/>
                    </a:cubicBezTo>
                    <a:cubicBezTo>
                      <a:pt x="215" y="1239"/>
                      <a:pt x="96" y="1215"/>
                      <a:pt x="1" y="1143"/>
                    </a:cubicBezTo>
                    <a:cubicBezTo>
                      <a:pt x="167" y="1024"/>
                      <a:pt x="286" y="858"/>
                      <a:pt x="286" y="619"/>
                    </a:cubicBezTo>
                    <a:cubicBezTo>
                      <a:pt x="286" y="381"/>
                      <a:pt x="167" y="191"/>
                      <a:pt x="1" y="72"/>
                    </a:cubicBezTo>
                    <a:cubicBezTo>
                      <a:pt x="96" y="24"/>
                      <a:pt x="215" y="0"/>
                      <a:pt x="334" y="0"/>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50"/>
              <p:cNvSpPr/>
              <p:nvPr/>
            </p:nvSpPr>
            <p:spPr>
              <a:xfrm>
                <a:off x="3689268" y="4169743"/>
                <a:ext cx="41780" cy="41029"/>
              </a:xfrm>
              <a:custGeom>
                <a:avLst/>
                <a:gdLst/>
                <a:ahLst/>
                <a:cxnLst/>
                <a:rect l="l" t="t" r="r" b="b"/>
                <a:pathLst>
                  <a:path w="1263" h="1239" extrusionOk="0">
                    <a:moveTo>
                      <a:pt x="644" y="1239"/>
                    </a:moveTo>
                    <a:cubicBezTo>
                      <a:pt x="1001" y="1239"/>
                      <a:pt x="1263" y="953"/>
                      <a:pt x="1263" y="619"/>
                    </a:cubicBezTo>
                    <a:cubicBezTo>
                      <a:pt x="1263" y="262"/>
                      <a:pt x="977" y="0"/>
                      <a:pt x="644" y="0"/>
                    </a:cubicBezTo>
                    <a:cubicBezTo>
                      <a:pt x="287" y="0"/>
                      <a:pt x="1" y="286"/>
                      <a:pt x="1" y="619"/>
                    </a:cubicBezTo>
                    <a:cubicBezTo>
                      <a:pt x="25" y="953"/>
                      <a:pt x="287" y="1239"/>
                      <a:pt x="644" y="12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0"/>
              <p:cNvSpPr/>
              <p:nvPr/>
            </p:nvSpPr>
            <p:spPr>
              <a:xfrm>
                <a:off x="3699523" y="4169743"/>
                <a:ext cx="31525" cy="41029"/>
              </a:xfrm>
              <a:custGeom>
                <a:avLst/>
                <a:gdLst/>
                <a:ahLst/>
                <a:cxnLst/>
                <a:rect l="l" t="t" r="r" b="b"/>
                <a:pathLst>
                  <a:path w="953" h="1239" extrusionOk="0">
                    <a:moveTo>
                      <a:pt x="334" y="0"/>
                    </a:moveTo>
                    <a:cubicBezTo>
                      <a:pt x="691" y="0"/>
                      <a:pt x="953" y="262"/>
                      <a:pt x="953" y="619"/>
                    </a:cubicBezTo>
                    <a:cubicBezTo>
                      <a:pt x="953" y="977"/>
                      <a:pt x="691" y="1239"/>
                      <a:pt x="334" y="1239"/>
                    </a:cubicBezTo>
                    <a:cubicBezTo>
                      <a:pt x="215" y="1239"/>
                      <a:pt x="96" y="1215"/>
                      <a:pt x="0" y="1143"/>
                    </a:cubicBezTo>
                    <a:cubicBezTo>
                      <a:pt x="191" y="1024"/>
                      <a:pt x="286" y="858"/>
                      <a:pt x="286" y="619"/>
                    </a:cubicBezTo>
                    <a:cubicBezTo>
                      <a:pt x="286" y="381"/>
                      <a:pt x="191" y="191"/>
                      <a:pt x="0" y="72"/>
                    </a:cubicBezTo>
                    <a:cubicBezTo>
                      <a:pt x="96" y="24"/>
                      <a:pt x="215" y="0"/>
                      <a:pt x="334" y="0"/>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0"/>
              <p:cNvSpPr/>
              <p:nvPr/>
            </p:nvSpPr>
            <p:spPr>
              <a:xfrm>
                <a:off x="3443485" y="4239917"/>
                <a:ext cx="322232" cy="179850"/>
              </a:xfrm>
              <a:custGeom>
                <a:avLst/>
                <a:gdLst/>
                <a:ahLst/>
                <a:cxnLst/>
                <a:rect l="l" t="t" r="r" b="b"/>
                <a:pathLst>
                  <a:path w="9741" h="5598" extrusionOk="0">
                    <a:moveTo>
                      <a:pt x="4859" y="96"/>
                    </a:moveTo>
                    <a:cubicBezTo>
                      <a:pt x="5311" y="96"/>
                      <a:pt x="5669" y="430"/>
                      <a:pt x="5692" y="906"/>
                    </a:cubicBezTo>
                    <a:cubicBezTo>
                      <a:pt x="5692" y="1025"/>
                      <a:pt x="5692" y="977"/>
                      <a:pt x="5811" y="954"/>
                    </a:cubicBezTo>
                    <a:cubicBezTo>
                      <a:pt x="5907" y="930"/>
                      <a:pt x="5978" y="930"/>
                      <a:pt x="6073" y="930"/>
                    </a:cubicBezTo>
                    <a:cubicBezTo>
                      <a:pt x="6693" y="930"/>
                      <a:pt x="7240" y="1406"/>
                      <a:pt x="7264" y="2025"/>
                    </a:cubicBezTo>
                    <a:lnTo>
                      <a:pt x="7264" y="2216"/>
                    </a:lnTo>
                    <a:cubicBezTo>
                      <a:pt x="7264" y="2263"/>
                      <a:pt x="7288" y="2263"/>
                      <a:pt x="7359" y="2263"/>
                    </a:cubicBezTo>
                    <a:cubicBezTo>
                      <a:pt x="7478" y="2240"/>
                      <a:pt x="7526" y="2240"/>
                      <a:pt x="7645" y="2240"/>
                    </a:cubicBezTo>
                    <a:cubicBezTo>
                      <a:pt x="8050" y="2287"/>
                      <a:pt x="8360" y="2549"/>
                      <a:pt x="8431" y="2954"/>
                    </a:cubicBezTo>
                    <a:cubicBezTo>
                      <a:pt x="8431" y="3002"/>
                      <a:pt x="8431" y="3073"/>
                      <a:pt x="8455" y="3121"/>
                    </a:cubicBezTo>
                    <a:cubicBezTo>
                      <a:pt x="8455" y="3192"/>
                      <a:pt x="8526" y="3216"/>
                      <a:pt x="8574" y="3216"/>
                    </a:cubicBezTo>
                    <a:cubicBezTo>
                      <a:pt x="8955" y="3359"/>
                      <a:pt x="9288" y="3668"/>
                      <a:pt x="9503" y="4026"/>
                    </a:cubicBezTo>
                    <a:cubicBezTo>
                      <a:pt x="9646" y="4288"/>
                      <a:pt x="9741" y="4621"/>
                      <a:pt x="9741" y="4907"/>
                    </a:cubicBezTo>
                    <a:cubicBezTo>
                      <a:pt x="9741" y="5097"/>
                      <a:pt x="9717" y="5264"/>
                      <a:pt x="9669" y="5407"/>
                    </a:cubicBezTo>
                    <a:cubicBezTo>
                      <a:pt x="9646" y="5597"/>
                      <a:pt x="9526" y="5526"/>
                      <a:pt x="9384" y="5526"/>
                    </a:cubicBezTo>
                    <a:lnTo>
                      <a:pt x="7121" y="5526"/>
                    </a:lnTo>
                    <a:lnTo>
                      <a:pt x="6097" y="5526"/>
                    </a:lnTo>
                    <a:lnTo>
                      <a:pt x="3597" y="5526"/>
                    </a:lnTo>
                    <a:lnTo>
                      <a:pt x="334" y="5526"/>
                    </a:lnTo>
                    <a:cubicBezTo>
                      <a:pt x="263" y="5526"/>
                      <a:pt x="144" y="5574"/>
                      <a:pt x="120" y="5502"/>
                    </a:cubicBezTo>
                    <a:cubicBezTo>
                      <a:pt x="72" y="5478"/>
                      <a:pt x="72" y="5288"/>
                      <a:pt x="25" y="5240"/>
                    </a:cubicBezTo>
                    <a:cubicBezTo>
                      <a:pt x="1" y="5121"/>
                      <a:pt x="1" y="5002"/>
                      <a:pt x="1" y="4883"/>
                    </a:cubicBezTo>
                    <a:cubicBezTo>
                      <a:pt x="1" y="4169"/>
                      <a:pt x="429" y="3502"/>
                      <a:pt x="1072" y="3192"/>
                    </a:cubicBezTo>
                    <a:cubicBezTo>
                      <a:pt x="1144" y="3144"/>
                      <a:pt x="1263" y="3121"/>
                      <a:pt x="1287" y="3073"/>
                    </a:cubicBezTo>
                    <a:cubicBezTo>
                      <a:pt x="1310" y="3025"/>
                      <a:pt x="1287" y="2954"/>
                      <a:pt x="1310" y="2883"/>
                    </a:cubicBezTo>
                    <a:cubicBezTo>
                      <a:pt x="1406" y="2478"/>
                      <a:pt x="1787" y="2144"/>
                      <a:pt x="2239" y="2168"/>
                    </a:cubicBezTo>
                    <a:cubicBezTo>
                      <a:pt x="2287" y="2168"/>
                      <a:pt x="2406" y="2216"/>
                      <a:pt x="2454" y="2216"/>
                    </a:cubicBezTo>
                    <a:cubicBezTo>
                      <a:pt x="2501" y="2168"/>
                      <a:pt x="2477" y="2097"/>
                      <a:pt x="2477" y="2025"/>
                    </a:cubicBezTo>
                    <a:cubicBezTo>
                      <a:pt x="2477" y="1620"/>
                      <a:pt x="2739" y="1192"/>
                      <a:pt x="3097" y="977"/>
                    </a:cubicBezTo>
                    <a:cubicBezTo>
                      <a:pt x="3216" y="930"/>
                      <a:pt x="3311" y="882"/>
                      <a:pt x="3454" y="858"/>
                    </a:cubicBezTo>
                    <a:cubicBezTo>
                      <a:pt x="3525" y="858"/>
                      <a:pt x="3597" y="834"/>
                      <a:pt x="3668" y="834"/>
                    </a:cubicBezTo>
                    <a:cubicBezTo>
                      <a:pt x="3787" y="834"/>
                      <a:pt x="3835" y="834"/>
                      <a:pt x="3954" y="858"/>
                    </a:cubicBezTo>
                    <a:cubicBezTo>
                      <a:pt x="4121" y="906"/>
                      <a:pt x="4049" y="858"/>
                      <a:pt x="4073" y="715"/>
                    </a:cubicBezTo>
                    <a:cubicBezTo>
                      <a:pt x="4121" y="358"/>
                      <a:pt x="4406" y="72"/>
                      <a:pt x="4740" y="1"/>
                    </a:cubicBezTo>
                    <a:cubicBezTo>
                      <a:pt x="4740" y="96"/>
                      <a:pt x="4764" y="96"/>
                      <a:pt x="4859"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0"/>
              <p:cNvSpPr/>
              <p:nvPr/>
            </p:nvSpPr>
            <p:spPr>
              <a:xfrm>
                <a:off x="3503359" y="4319556"/>
                <a:ext cx="202483" cy="100206"/>
              </a:xfrm>
              <a:custGeom>
                <a:avLst/>
                <a:gdLst/>
                <a:ahLst/>
                <a:cxnLst/>
                <a:rect l="l" t="t" r="r" b="b"/>
                <a:pathLst>
                  <a:path w="6121" h="3026" extrusionOk="0">
                    <a:moveTo>
                      <a:pt x="3049" y="1"/>
                    </a:moveTo>
                    <a:cubicBezTo>
                      <a:pt x="3525" y="1"/>
                      <a:pt x="3930" y="311"/>
                      <a:pt x="4049" y="787"/>
                    </a:cubicBezTo>
                    <a:cubicBezTo>
                      <a:pt x="4049" y="882"/>
                      <a:pt x="4049" y="906"/>
                      <a:pt x="4097" y="1001"/>
                    </a:cubicBezTo>
                    <a:cubicBezTo>
                      <a:pt x="4097" y="1096"/>
                      <a:pt x="4120" y="1073"/>
                      <a:pt x="4216" y="1073"/>
                    </a:cubicBezTo>
                    <a:cubicBezTo>
                      <a:pt x="4597" y="1001"/>
                      <a:pt x="4978" y="1120"/>
                      <a:pt x="5311" y="1335"/>
                    </a:cubicBezTo>
                    <a:lnTo>
                      <a:pt x="5311" y="1335"/>
                    </a:lnTo>
                    <a:cubicBezTo>
                      <a:pt x="5811" y="1668"/>
                      <a:pt x="6121" y="2192"/>
                      <a:pt x="6121" y="2787"/>
                    </a:cubicBezTo>
                    <a:cubicBezTo>
                      <a:pt x="6121" y="2882"/>
                      <a:pt x="6121" y="2954"/>
                      <a:pt x="6073" y="3025"/>
                    </a:cubicBezTo>
                    <a:lnTo>
                      <a:pt x="48" y="3025"/>
                    </a:lnTo>
                    <a:cubicBezTo>
                      <a:pt x="48" y="2930"/>
                      <a:pt x="1" y="2882"/>
                      <a:pt x="1" y="2787"/>
                    </a:cubicBezTo>
                    <a:cubicBezTo>
                      <a:pt x="1" y="1835"/>
                      <a:pt x="763" y="1049"/>
                      <a:pt x="1715" y="1049"/>
                    </a:cubicBezTo>
                    <a:lnTo>
                      <a:pt x="1953" y="1049"/>
                    </a:lnTo>
                    <a:cubicBezTo>
                      <a:pt x="2049" y="1049"/>
                      <a:pt x="2025" y="1025"/>
                      <a:pt x="2025" y="930"/>
                    </a:cubicBezTo>
                    <a:cubicBezTo>
                      <a:pt x="2072" y="572"/>
                      <a:pt x="2311" y="263"/>
                      <a:pt x="2596" y="96"/>
                    </a:cubicBezTo>
                    <a:cubicBezTo>
                      <a:pt x="2739" y="25"/>
                      <a:pt x="2858" y="1"/>
                      <a:pt x="3049" y="1"/>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0"/>
              <p:cNvSpPr/>
              <p:nvPr/>
            </p:nvSpPr>
            <p:spPr>
              <a:xfrm>
                <a:off x="3578186" y="4157921"/>
                <a:ext cx="50480" cy="35499"/>
              </a:xfrm>
              <a:custGeom>
                <a:avLst/>
                <a:gdLst/>
                <a:ahLst/>
                <a:cxnLst/>
                <a:rect l="l" t="t" r="r" b="b"/>
                <a:pathLst>
                  <a:path w="1526" h="1072" extrusionOk="0">
                    <a:moveTo>
                      <a:pt x="787" y="1072"/>
                    </a:moveTo>
                    <a:cubicBezTo>
                      <a:pt x="1192" y="1072"/>
                      <a:pt x="1525" y="834"/>
                      <a:pt x="1525" y="524"/>
                    </a:cubicBezTo>
                    <a:cubicBezTo>
                      <a:pt x="1525" y="238"/>
                      <a:pt x="1192" y="0"/>
                      <a:pt x="787" y="0"/>
                    </a:cubicBezTo>
                    <a:cubicBezTo>
                      <a:pt x="358" y="0"/>
                      <a:pt x="49" y="238"/>
                      <a:pt x="49" y="524"/>
                    </a:cubicBezTo>
                    <a:cubicBezTo>
                      <a:pt x="1" y="834"/>
                      <a:pt x="358" y="1072"/>
                      <a:pt x="787" y="10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0"/>
              <p:cNvSpPr/>
              <p:nvPr/>
            </p:nvSpPr>
            <p:spPr>
              <a:xfrm>
                <a:off x="3530154" y="4146861"/>
                <a:ext cx="27589" cy="30797"/>
              </a:xfrm>
              <a:custGeom>
                <a:avLst/>
                <a:gdLst/>
                <a:ahLst/>
                <a:cxnLst/>
                <a:rect l="l" t="t" r="r" b="b"/>
                <a:pathLst>
                  <a:path w="834" h="930" extrusionOk="0">
                    <a:moveTo>
                      <a:pt x="691" y="525"/>
                    </a:moveTo>
                    <a:cubicBezTo>
                      <a:pt x="691" y="334"/>
                      <a:pt x="739" y="167"/>
                      <a:pt x="834" y="1"/>
                    </a:cubicBezTo>
                    <a:lnTo>
                      <a:pt x="143" y="24"/>
                    </a:lnTo>
                    <a:cubicBezTo>
                      <a:pt x="48" y="167"/>
                      <a:pt x="0" y="358"/>
                      <a:pt x="0" y="525"/>
                    </a:cubicBezTo>
                    <a:cubicBezTo>
                      <a:pt x="0" y="644"/>
                      <a:pt x="24" y="810"/>
                      <a:pt x="96" y="929"/>
                    </a:cubicBezTo>
                    <a:lnTo>
                      <a:pt x="739" y="929"/>
                    </a:lnTo>
                    <a:cubicBezTo>
                      <a:pt x="691" y="763"/>
                      <a:pt x="691" y="644"/>
                      <a:pt x="691" y="525"/>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50"/>
              <p:cNvSpPr/>
              <p:nvPr/>
            </p:nvSpPr>
            <p:spPr>
              <a:xfrm>
                <a:off x="3410404" y="4076690"/>
                <a:ext cx="386044" cy="351946"/>
              </a:xfrm>
              <a:custGeom>
                <a:avLst/>
                <a:gdLst/>
                <a:ahLst/>
                <a:cxnLst/>
                <a:rect l="l" t="t" r="r" b="b"/>
                <a:pathLst>
                  <a:path w="11670" h="10628" extrusionOk="0">
                    <a:moveTo>
                      <a:pt x="5430" y="1643"/>
                    </a:moveTo>
                    <a:cubicBezTo>
                      <a:pt x="5311" y="1643"/>
                      <a:pt x="5263" y="1739"/>
                      <a:pt x="5263" y="1810"/>
                    </a:cubicBezTo>
                    <a:cubicBezTo>
                      <a:pt x="5263" y="1905"/>
                      <a:pt x="5359" y="1977"/>
                      <a:pt x="5430" y="1977"/>
                    </a:cubicBezTo>
                    <a:lnTo>
                      <a:pt x="6264" y="1977"/>
                    </a:lnTo>
                    <a:cubicBezTo>
                      <a:pt x="6359" y="1977"/>
                      <a:pt x="6454" y="1905"/>
                      <a:pt x="6454" y="1810"/>
                    </a:cubicBezTo>
                    <a:cubicBezTo>
                      <a:pt x="6454" y="1739"/>
                      <a:pt x="6359" y="1643"/>
                      <a:pt x="6264" y="1643"/>
                    </a:cubicBezTo>
                    <a:close/>
                    <a:moveTo>
                      <a:pt x="5859" y="1143"/>
                    </a:moveTo>
                    <a:cubicBezTo>
                      <a:pt x="6121" y="1143"/>
                      <a:pt x="6359" y="1215"/>
                      <a:pt x="6549" y="1334"/>
                    </a:cubicBezTo>
                    <a:cubicBezTo>
                      <a:pt x="6692" y="1453"/>
                      <a:pt x="6788" y="1572"/>
                      <a:pt x="6788" y="1739"/>
                    </a:cubicBezTo>
                    <a:lnTo>
                      <a:pt x="6788" y="1786"/>
                    </a:lnTo>
                    <a:cubicBezTo>
                      <a:pt x="6788" y="1858"/>
                      <a:pt x="6811" y="1905"/>
                      <a:pt x="6835" y="1929"/>
                    </a:cubicBezTo>
                    <a:cubicBezTo>
                      <a:pt x="6978" y="2024"/>
                      <a:pt x="7073" y="2143"/>
                      <a:pt x="7145" y="2262"/>
                    </a:cubicBezTo>
                    <a:cubicBezTo>
                      <a:pt x="7192" y="2382"/>
                      <a:pt x="7216" y="2501"/>
                      <a:pt x="7216" y="2644"/>
                    </a:cubicBezTo>
                    <a:cubicBezTo>
                      <a:pt x="7216" y="2929"/>
                      <a:pt x="7073" y="3191"/>
                      <a:pt x="6835" y="3358"/>
                    </a:cubicBezTo>
                    <a:cubicBezTo>
                      <a:pt x="6573" y="3572"/>
                      <a:pt x="6192" y="3668"/>
                      <a:pt x="5859" y="3668"/>
                    </a:cubicBezTo>
                    <a:cubicBezTo>
                      <a:pt x="5525" y="3668"/>
                      <a:pt x="5144" y="3548"/>
                      <a:pt x="4859" y="3334"/>
                    </a:cubicBezTo>
                    <a:cubicBezTo>
                      <a:pt x="4620" y="3167"/>
                      <a:pt x="4478" y="2882"/>
                      <a:pt x="4478" y="2620"/>
                    </a:cubicBezTo>
                    <a:cubicBezTo>
                      <a:pt x="4478" y="2477"/>
                      <a:pt x="4525" y="2358"/>
                      <a:pt x="4573" y="2239"/>
                    </a:cubicBezTo>
                    <a:cubicBezTo>
                      <a:pt x="4668" y="2120"/>
                      <a:pt x="4763" y="2001"/>
                      <a:pt x="4859" y="1905"/>
                    </a:cubicBezTo>
                    <a:cubicBezTo>
                      <a:pt x="4906" y="1881"/>
                      <a:pt x="4930" y="1810"/>
                      <a:pt x="4930" y="1762"/>
                    </a:cubicBezTo>
                    <a:lnTo>
                      <a:pt x="4930" y="1739"/>
                    </a:lnTo>
                    <a:cubicBezTo>
                      <a:pt x="4930" y="1572"/>
                      <a:pt x="5025" y="1429"/>
                      <a:pt x="5168" y="1334"/>
                    </a:cubicBezTo>
                    <a:cubicBezTo>
                      <a:pt x="5359" y="1215"/>
                      <a:pt x="5573" y="1143"/>
                      <a:pt x="5859" y="1143"/>
                    </a:cubicBezTo>
                    <a:close/>
                    <a:moveTo>
                      <a:pt x="2620" y="2953"/>
                    </a:moveTo>
                    <a:cubicBezTo>
                      <a:pt x="2739" y="2953"/>
                      <a:pt x="2858" y="3001"/>
                      <a:pt x="2930" y="3096"/>
                    </a:cubicBezTo>
                    <a:cubicBezTo>
                      <a:pt x="3025" y="3191"/>
                      <a:pt x="3096" y="3310"/>
                      <a:pt x="3096" y="3429"/>
                    </a:cubicBezTo>
                    <a:cubicBezTo>
                      <a:pt x="3096" y="3548"/>
                      <a:pt x="3025" y="3668"/>
                      <a:pt x="2930" y="3763"/>
                    </a:cubicBezTo>
                    <a:cubicBezTo>
                      <a:pt x="2858" y="3834"/>
                      <a:pt x="2739" y="3906"/>
                      <a:pt x="2620" y="3906"/>
                    </a:cubicBezTo>
                    <a:cubicBezTo>
                      <a:pt x="2477" y="3906"/>
                      <a:pt x="2382" y="3834"/>
                      <a:pt x="2287" y="3763"/>
                    </a:cubicBezTo>
                    <a:cubicBezTo>
                      <a:pt x="2191" y="3668"/>
                      <a:pt x="2144" y="3548"/>
                      <a:pt x="2144" y="3429"/>
                    </a:cubicBezTo>
                    <a:cubicBezTo>
                      <a:pt x="2144" y="3310"/>
                      <a:pt x="2191" y="3191"/>
                      <a:pt x="2287" y="3096"/>
                    </a:cubicBezTo>
                    <a:cubicBezTo>
                      <a:pt x="2382" y="3001"/>
                      <a:pt x="2501" y="2953"/>
                      <a:pt x="2620" y="2953"/>
                    </a:cubicBezTo>
                    <a:close/>
                    <a:moveTo>
                      <a:pt x="9074" y="2953"/>
                    </a:moveTo>
                    <a:cubicBezTo>
                      <a:pt x="9193" y="2953"/>
                      <a:pt x="9312" y="3001"/>
                      <a:pt x="9407" y="3096"/>
                    </a:cubicBezTo>
                    <a:cubicBezTo>
                      <a:pt x="9479" y="3191"/>
                      <a:pt x="9550" y="3310"/>
                      <a:pt x="9550" y="3429"/>
                    </a:cubicBezTo>
                    <a:cubicBezTo>
                      <a:pt x="9550" y="3548"/>
                      <a:pt x="9479" y="3668"/>
                      <a:pt x="9407" y="3763"/>
                    </a:cubicBezTo>
                    <a:cubicBezTo>
                      <a:pt x="9312" y="3834"/>
                      <a:pt x="9193" y="3906"/>
                      <a:pt x="9074" y="3906"/>
                    </a:cubicBezTo>
                    <a:cubicBezTo>
                      <a:pt x="8955" y="3906"/>
                      <a:pt x="8836" y="3834"/>
                      <a:pt x="8740" y="3763"/>
                    </a:cubicBezTo>
                    <a:cubicBezTo>
                      <a:pt x="8645" y="3668"/>
                      <a:pt x="8598" y="3548"/>
                      <a:pt x="8598" y="3429"/>
                    </a:cubicBezTo>
                    <a:cubicBezTo>
                      <a:pt x="8598" y="3310"/>
                      <a:pt x="8645" y="3191"/>
                      <a:pt x="8740" y="3096"/>
                    </a:cubicBezTo>
                    <a:cubicBezTo>
                      <a:pt x="8836" y="3001"/>
                      <a:pt x="8955" y="2953"/>
                      <a:pt x="9074" y="2953"/>
                    </a:cubicBezTo>
                    <a:close/>
                    <a:moveTo>
                      <a:pt x="6359" y="3953"/>
                    </a:moveTo>
                    <a:lnTo>
                      <a:pt x="6359" y="4715"/>
                    </a:lnTo>
                    <a:lnTo>
                      <a:pt x="5359" y="4715"/>
                    </a:lnTo>
                    <a:lnTo>
                      <a:pt x="5359" y="3953"/>
                    </a:lnTo>
                    <a:cubicBezTo>
                      <a:pt x="5525" y="4001"/>
                      <a:pt x="5668" y="4025"/>
                      <a:pt x="5859" y="4025"/>
                    </a:cubicBezTo>
                    <a:cubicBezTo>
                      <a:pt x="6026" y="4025"/>
                      <a:pt x="6216" y="4001"/>
                      <a:pt x="6359" y="3953"/>
                    </a:cubicBezTo>
                    <a:close/>
                    <a:moveTo>
                      <a:pt x="4954" y="0"/>
                    </a:moveTo>
                    <a:cubicBezTo>
                      <a:pt x="4835" y="0"/>
                      <a:pt x="4740" y="95"/>
                      <a:pt x="4787" y="214"/>
                    </a:cubicBezTo>
                    <a:cubicBezTo>
                      <a:pt x="4811" y="262"/>
                      <a:pt x="4859" y="334"/>
                      <a:pt x="4954" y="334"/>
                    </a:cubicBezTo>
                    <a:lnTo>
                      <a:pt x="5645" y="334"/>
                    </a:lnTo>
                    <a:lnTo>
                      <a:pt x="5645" y="953"/>
                    </a:lnTo>
                    <a:cubicBezTo>
                      <a:pt x="5645" y="953"/>
                      <a:pt x="5097" y="1072"/>
                      <a:pt x="4930" y="1191"/>
                    </a:cubicBezTo>
                    <a:cubicBezTo>
                      <a:pt x="4716" y="1334"/>
                      <a:pt x="4573" y="1572"/>
                      <a:pt x="4549" y="1810"/>
                    </a:cubicBezTo>
                    <a:cubicBezTo>
                      <a:pt x="4454" y="1905"/>
                      <a:pt x="4382" y="1953"/>
                      <a:pt x="4335" y="2048"/>
                    </a:cubicBezTo>
                    <a:lnTo>
                      <a:pt x="2882" y="2072"/>
                    </a:lnTo>
                    <a:cubicBezTo>
                      <a:pt x="2763" y="2072"/>
                      <a:pt x="2692" y="2167"/>
                      <a:pt x="2692" y="2262"/>
                    </a:cubicBezTo>
                    <a:cubicBezTo>
                      <a:pt x="2692" y="2382"/>
                      <a:pt x="2787" y="2429"/>
                      <a:pt x="2882" y="2429"/>
                    </a:cubicBezTo>
                    <a:lnTo>
                      <a:pt x="4120" y="2405"/>
                    </a:lnTo>
                    <a:lnTo>
                      <a:pt x="4120" y="2405"/>
                    </a:lnTo>
                    <a:cubicBezTo>
                      <a:pt x="4097" y="2524"/>
                      <a:pt x="4073" y="2644"/>
                      <a:pt x="4073" y="2763"/>
                    </a:cubicBezTo>
                    <a:cubicBezTo>
                      <a:pt x="4073" y="2858"/>
                      <a:pt x="4097" y="2905"/>
                      <a:pt x="4097" y="2977"/>
                    </a:cubicBezTo>
                    <a:lnTo>
                      <a:pt x="3120" y="2977"/>
                    </a:lnTo>
                    <a:cubicBezTo>
                      <a:pt x="2953" y="2858"/>
                      <a:pt x="2763" y="2763"/>
                      <a:pt x="2549" y="2763"/>
                    </a:cubicBezTo>
                    <a:cubicBezTo>
                      <a:pt x="2310" y="2763"/>
                      <a:pt x="2144" y="2858"/>
                      <a:pt x="1977" y="2977"/>
                    </a:cubicBezTo>
                    <a:lnTo>
                      <a:pt x="524" y="2977"/>
                    </a:lnTo>
                    <a:cubicBezTo>
                      <a:pt x="477" y="2977"/>
                      <a:pt x="405" y="2953"/>
                      <a:pt x="382" y="2905"/>
                    </a:cubicBezTo>
                    <a:cubicBezTo>
                      <a:pt x="358" y="2882"/>
                      <a:pt x="310" y="2834"/>
                      <a:pt x="310" y="2763"/>
                    </a:cubicBezTo>
                    <a:cubicBezTo>
                      <a:pt x="310" y="2715"/>
                      <a:pt x="358" y="2644"/>
                      <a:pt x="382" y="2620"/>
                    </a:cubicBezTo>
                    <a:cubicBezTo>
                      <a:pt x="429" y="2596"/>
                      <a:pt x="501" y="2548"/>
                      <a:pt x="548" y="2548"/>
                    </a:cubicBezTo>
                    <a:lnTo>
                      <a:pt x="2096" y="2524"/>
                    </a:lnTo>
                    <a:cubicBezTo>
                      <a:pt x="2215" y="2524"/>
                      <a:pt x="2287" y="2429"/>
                      <a:pt x="2287" y="2358"/>
                    </a:cubicBezTo>
                    <a:cubicBezTo>
                      <a:pt x="2287" y="2239"/>
                      <a:pt x="2191" y="2167"/>
                      <a:pt x="2096" y="2167"/>
                    </a:cubicBezTo>
                    <a:lnTo>
                      <a:pt x="548" y="2191"/>
                    </a:lnTo>
                    <a:cubicBezTo>
                      <a:pt x="405" y="2191"/>
                      <a:pt x="262" y="2286"/>
                      <a:pt x="167" y="2382"/>
                    </a:cubicBezTo>
                    <a:cubicBezTo>
                      <a:pt x="48" y="2477"/>
                      <a:pt x="0" y="2620"/>
                      <a:pt x="0" y="2763"/>
                    </a:cubicBezTo>
                    <a:cubicBezTo>
                      <a:pt x="0" y="2905"/>
                      <a:pt x="72" y="3072"/>
                      <a:pt x="167" y="3144"/>
                    </a:cubicBezTo>
                    <a:cubicBezTo>
                      <a:pt x="262" y="3239"/>
                      <a:pt x="548" y="3334"/>
                      <a:pt x="548" y="3334"/>
                    </a:cubicBezTo>
                    <a:lnTo>
                      <a:pt x="1810" y="3334"/>
                    </a:lnTo>
                    <a:cubicBezTo>
                      <a:pt x="1810" y="3334"/>
                      <a:pt x="1787" y="3453"/>
                      <a:pt x="1787" y="3548"/>
                    </a:cubicBezTo>
                    <a:cubicBezTo>
                      <a:pt x="1787" y="3739"/>
                      <a:pt x="1858" y="3953"/>
                      <a:pt x="2025" y="4096"/>
                    </a:cubicBezTo>
                    <a:cubicBezTo>
                      <a:pt x="2168" y="4263"/>
                      <a:pt x="2382" y="4334"/>
                      <a:pt x="2572" y="4334"/>
                    </a:cubicBezTo>
                    <a:cubicBezTo>
                      <a:pt x="2787" y="4334"/>
                      <a:pt x="3001" y="4263"/>
                      <a:pt x="3144" y="4096"/>
                    </a:cubicBezTo>
                    <a:cubicBezTo>
                      <a:pt x="3287" y="3953"/>
                      <a:pt x="3382" y="3739"/>
                      <a:pt x="3382" y="3548"/>
                    </a:cubicBezTo>
                    <a:cubicBezTo>
                      <a:pt x="3382" y="3453"/>
                      <a:pt x="3382" y="3382"/>
                      <a:pt x="3358" y="3310"/>
                    </a:cubicBezTo>
                    <a:lnTo>
                      <a:pt x="4239" y="3310"/>
                    </a:lnTo>
                    <a:cubicBezTo>
                      <a:pt x="4335" y="3477"/>
                      <a:pt x="4478" y="3620"/>
                      <a:pt x="4620" y="3739"/>
                    </a:cubicBezTo>
                    <a:cubicBezTo>
                      <a:pt x="4716" y="3834"/>
                      <a:pt x="4978" y="3953"/>
                      <a:pt x="4978" y="3953"/>
                    </a:cubicBezTo>
                    <a:lnTo>
                      <a:pt x="4978" y="4977"/>
                    </a:lnTo>
                    <a:cubicBezTo>
                      <a:pt x="4978" y="4977"/>
                      <a:pt x="5025" y="5096"/>
                      <a:pt x="5073" y="5120"/>
                    </a:cubicBezTo>
                    <a:cubicBezTo>
                      <a:pt x="4930" y="5263"/>
                      <a:pt x="4835" y="5454"/>
                      <a:pt x="4811" y="5644"/>
                    </a:cubicBezTo>
                    <a:cubicBezTo>
                      <a:pt x="4716" y="5620"/>
                      <a:pt x="4668" y="5620"/>
                      <a:pt x="4573" y="5620"/>
                    </a:cubicBezTo>
                    <a:cubicBezTo>
                      <a:pt x="4216" y="5620"/>
                      <a:pt x="3858" y="5763"/>
                      <a:pt x="3620" y="6001"/>
                    </a:cubicBezTo>
                    <a:cubicBezTo>
                      <a:pt x="3382" y="6239"/>
                      <a:pt x="3239" y="6573"/>
                      <a:pt x="3239" y="6930"/>
                    </a:cubicBezTo>
                    <a:lnTo>
                      <a:pt x="3144" y="6930"/>
                    </a:lnTo>
                    <a:cubicBezTo>
                      <a:pt x="2834" y="6930"/>
                      <a:pt x="2572" y="7049"/>
                      <a:pt x="2358" y="7264"/>
                    </a:cubicBezTo>
                    <a:cubicBezTo>
                      <a:pt x="2215" y="7430"/>
                      <a:pt x="2096" y="7645"/>
                      <a:pt x="2072" y="7906"/>
                    </a:cubicBezTo>
                    <a:cubicBezTo>
                      <a:pt x="1715" y="8073"/>
                      <a:pt x="1406" y="8335"/>
                      <a:pt x="1167" y="8621"/>
                    </a:cubicBezTo>
                    <a:cubicBezTo>
                      <a:pt x="929" y="8954"/>
                      <a:pt x="786" y="9383"/>
                      <a:pt x="786" y="9812"/>
                    </a:cubicBezTo>
                    <a:cubicBezTo>
                      <a:pt x="786" y="10050"/>
                      <a:pt x="810" y="10288"/>
                      <a:pt x="905" y="10502"/>
                    </a:cubicBezTo>
                    <a:cubicBezTo>
                      <a:pt x="905" y="10598"/>
                      <a:pt x="977" y="10621"/>
                      <a:pt x="1048" y="10621"/>
                    </a:cubicBezTo>
                    <a:lnTo>
                      <a:pt x="10550" y="10621"/>
                    </a:lnTo>
                    <a:cubicBezTo>
                      <a:pt x="10563" y="10626"/>
                      <a:pt x="10575" y="10628"/>
                      <a:pt x="10586" y="10628"/>
                    </a:cubicBezTo>
                    <a:cubicBezTo>
                      <a:pt x="10638" y="10628"/>
                      <a:pt x="10674" y="10585"/>
                      <a:pt x="10693" y="10526"/>
                    </a:cubicBezTo>
                    <a:lnTo>
                      <a:pt x="10788" y="10169"/>
                    </a:lnTo>
                    <a:cubicBezTo>
                      <a:pt x="10812" y="10050"/>
                      <a:pt x="10812" y="9931"/>
                      <a:pt x="10812" y="9812"/>
                    </a:cubicBezTo>
                    <a:cubicBezTo>
                      <a:pt x="10812" y="9383"/>
                      <a:pt x="10669" y="8954"/>
                      <a:pt x="10431" y="8621"/>
                    </a:cubicBezTo>
                    <a:cubicBezTo>
                      <a:pt x="10217" y="8311"/>
                      <a:pt x="9907" y="8073"/>
                      <a:pt x="9550" y="7906"/>
                    </a:cubicBezTo>
                    <a:cubicBezTo>
                      <a:pt x="9502" y="7668"/>
                      <a:pt x="9383" y="7430"/>
                      <a:pt x="9217" y="7264"/>
                    </a:cubicBezTo>
                    <a:cubicBezTo>
                      <a:pt x="9002" y="7049"/>
                      <a:pt x="8740" y="6930"/>
                      <a:pt x="8431" y="6930"/>
                    </a:cubicBezTo>
                    <a:lnTo>
                      <a:pt x="8359" y="6930"/>
                    </a:lnTo>
                    <a:cubicBezTo>
                      <a:pt x="8359" y="6811"/>
                      <a:pt x="8359" y="6716"/>
                      <a:pt x="8312" y="6644"/>
                    </a:cubicBezTo>
                    <a:cubicBezTo>
                      <a:pt x="8288" y="6525"/>
                      <a:pt x="8264" y="6430"/>
                      <a:pt x="8193" y="6335"/>
                    </a:cubicBezTo>
                    <a:cubicBezTo>
                      <a:pt x="8156" y="6262"/>
                      <a:pt x="8092" y="6231"/>
                      <a:pt x="8021" y="6231"/>
                    </a:cubicBezTo>
                    <a:cubicBezTo>
                      <a:pt x="7999" y="6231"/>
                      <a:pt x="7977" y="6234"/>
                      <a:pt x="7955" y="6239"/>
                    </a:cubicBezTo>
                    <a:cubicBezTo>
                      <a:pt x="7883" y="6311"/>
                      <a:pt x="7835" y="6406"/>
                      <a:pt x="7883" y="6478"/>
                    </a:cubicBezTo>
                    <a:cubicBezTo>
                      <a:pt x="7907" y="6549"/>
                      <a:pt x="7931" y="6597"/>
                      <a:pt x="7955" y="6692"/>
                    </a:cubicBezTo>
                    <a:cubicBezTo>
                      <a:pt x="8002" y="6811"/>
                      <a:pt x="8002" y="6930"/>
                      <a:pt x="8002" y="7025"/>
                    </a:cubicBezTo>
                    <a:lnTo>
                      <a:pt x="8002" y="7121"/>
                    </a:lnTo>
                    <a:cubicBezTo>
                      <a:pt x="8002" y="7192"/>
                      <a:pt x="8050" y="7287"/>
                      <a:pt x="8145" y="7287"/>
                    </a:cubicBezTo>
                    <a:cubicBezTo>
                      <a:pt x="8193" y="7287"/>
                      <a:pt x="8264" y="7264"/>
                      <a:pt x="8312" y="7264"/>
                    </a:cubicBezTo>
                    <a:lnTo>
                      <a:pt x="8431" y="7264"/>
                    </a:lnTo>
                    <a:cubicBezTo>
                      <a:pt x="8645" y="7264"/>
                      <a:pt x="8836" y="7311"/>
                      <a:pt x="8979" y="7478"/>
                    </a:cubicBezTo>
                    <a:cubicBezTo>
                      <a:pt x="9098" y="7621"/>
                      <a:pt x="9193" y="7787"/>
                      <a:pt x="9193" y="8002"/>
                    </a:cubicBezTo>
                    <a:cubicBezTo>
                      <a:pt x="9193" y="8002"/>
                      <a:pt x="9193" y="8073"/>
                      <a:pt x="9217" y="8097"/>
                    </a:cubicBezTo>
                    <a:cubicBezTo>
                      <a:pt x="9217" y="8121"/>
                      <a:pt x="9241" y="8192"/>
                      <a:pt x="9312" y="8192"/>
                    </a:cubicBezTo>
                    <a:cubicBezTo>
                      <a:pt x="9622" y="8311"/>
                      <a:pt x="9931" y="8502"/>
                      <a:pt x="10145" y="8811"/>
                    </a:cubicBezTo>
                    <a:cubicBezTo>
                      <a:pt x="10336" y="9073"/>
                      <a:pt x="10455" y="9431"/>
                      <a:pt x="10455" y="9788"/>
                    </a:cubicBezTo>
                    <a:cubicBezTo>
                      <a:pt x="10455" y="9883"/>
                      <a:pt x="10455" y="10002"/>
                      <a:pt x="10431" y="10097"/>
                    </a:cubicBezTo>
                    <a:cubicBezTo>
                      <a:pt x="10431" y="10145"/>
                      <a:pt x="10431" y="10216"/>
                      <a:pt x="10407" y="10264"/>
                    </a:cubicBezTo>
                    <a:lnTo>
                      <a:pt x="8979" y="10264"/>
                    </a:lnTo>
                    <a:lnTo>
                      <a:pt x="8979" y="10169"/>
                    </a:lnTo>
                    <a:cubicBezTo>
                      <a:pt x="8979" y="9669"/>
                      <a:pt x="8764" y="9192"/>
                      <a:pt x="8407" y="8835"/>
                    </a:cubicBezTo>
                    <a:cubicBezTo>
                      <a:pt x="8074" y="8478"/>
                      <a:pt x="7597" y="8264"/>
                      <a:pt x="7073" y="8264"/>
                    </a:cubicBezTo>
                    <a:lnTo>
                      <a:pt x="6954" y="8264"/>
                    </a:lnTo>
                    <a:cubicBezTo>
                      <a:pt x="6930" y="8002"/>
                      <a:pt x="6811" y="7764"/>
                      <a:pt x="6621" y="7597"/>
                    </a:cubicBezTo>
                    <a:cubicBezTo>
                      <a:pt x="6407" y="7359"/>
                      <a:pt x="6121" y="7240"/>
                      <a:pt x="5787" y="7240"/>
                    </a:cubicBezTo>
                    <a:cubicBezTo>
                      <a:pt x="5454" y="7240"/>
                      <a:pt x="5168" y="7383"/>
                      <a:pt x="4954" y="7597"/>
                    </a:cubicBezTo>
                    <a:cubicBezTo>
                      <a:pt x="4787" y="7764"/>
                      <a:pt x="4668" y="8002"/>
                      <a:pt x="4620" y="8264"/>
                    </a:cubicBezTo>
                    <a:lnTo>
                      <a:pt x="4501" y="8264"/>
                    </a:lnTo>
                    <a:cubicBezTo>
                      <a:pt x="4335" y="8264"/>
                      <a:pt x="4144" y="8311"/>
                      <a:pt x="3978" y="8359"/>
                    </a:cubicBezTo>
                    <a:cubicBezTo>
                      <a:pt x="3787" y="8383"/>
                      <a:pt x="3644" y="8478"/>
                      <a:pt x="3501" y="8573"/>
                    </a:cubicBezTo>
                    <a:cubicBezTo>
                      <a:pt x="3406" y="8621"/>
                      <a:pt x="3382" y="8716"/>
                      <a:pt x="3430" y="8811"/>
                    </a:cubicBezTo>
                    <a:cubicBezTo>
                      <a:pt x="3473" y="8869"/>
                      <a:pt x="3525" y="8901"/>
                      <a:pt x="3575" y="8901"/>
                    </a:cubicBezTo>
                    <a:cubicBezTo>
                      <a:pt x="3608" y="8901"/>
                      <a:pt x="3640" y="8887"/>
                      <a:pt x="3668" y="8859"/>
                    </a:cubicBezTo>
                    <a:cubicBezTo>
                      <a:pt x="3787" y="8788"/>
                      <a:pt x="3906" y="8716"/>
                      <a:pt x="4073" y="8692"/>
                    </a:cubicBezTo>
                    <a:cubicBezTo>
                      <a:pt x="4216" y="8669"/>
                      <a:pt x="4359" y="8621"/>
                      <a:pt x="4501" y="8621"/>
                    </a:cubicBezTo>
                    <a:cubicBezTo>
                      <a:pt x="4573" y="8621"/>
                      <a:pt x="4668" y="8669"/>
                      <a:pt x="4740" y="8669"/>
                    </a:cubicBezTo>
                    <a:cubicBezTo>
                      <a:pt x="4859" y="8669"/>
                      <a:pt x="4954" y="8597"/>
                      <a:pt x="4954" y="8502"/>
                    </a:cubicBezTo>
                    <a:lnTo>
                      <a:pt x="4954" y="8430"/>
                    </a:lnTo>
                    <a:cubicBezTo>
                      <a:pt x="4954" y="8216"/>
                      <a:pt x="5049" y="8002"/>
                      <a:pt x="5192" y="7859"/>
                    </a:cubicBezTo>
                    <a:cubicBezTo>
                      <a:pt x="5335" y="7716"/>
                      <a:pt x="5549" y="7621"/>
                      <a:pt x="5787" y="7621"/>
                    </a:cubicBezTo>
                    <a:cubicBezTo>
                      <a:pt x="6026" y="7621"/>
                      <a:pt x="6240" y="7716"/>
                      <a:pt x="6383" y="7859"/>
                    </a:cubicBezTo>
                    <a:cubicBezTo>
                      <a:pt x="6502" y="7978"/>
                      <a:pt x="6621" y="8192"/>
                      <a:pt x="6621" y="8383"/>
                    </a:cubicBezTo>
                    <a:lnTo>
                      <a:pt x="6621" y="8478"/>
                    </a:lnTo>
                    <a:cubicBezTo>
                      <a:pt x="6621" y="8585"/>
                      <a:pt x="6697" y="8672"/>
                      <a:pt x="6799" y="8672"/>
                    </a:cubicBezTo>
                    <a:cubicBezTo>
                      <a:pt x="6811" y="8672"/>
                      <a:pt x="6823" y="8671"/>
                      <a:pt x="6835" y="8669"/>
                    </a:cubicBezTo>
                    <a:cubicBezTo>
                      <a:pt x="6930" y="8621"/>
                      <a:pt x="6978" y="8621"/>
                      <a:pt x="7073" y="8621"/>
                    </a:cubicBezTo>
                    <a:cubicBezTo>
                      <a:pt x="7478" y="8621"/>
                      <a:pt x="7907" y="8788"/>
                      <a:pt x="8169" y="9073"/>
                    </a:cubicBezTo>
                    <a:cubicBezTo>
                      <a:pt x="8431" y="9335"/>
                      <a:pt x="8621" y="9764"/>
                      <a:pt x="8621" y="10169"/>
                    </a:cubicBezTo>
                    <a:lnTo>
                      <a:pt x="8621" y="10264"/>
                    </a:lnTo>
                    <a:lnTo>
                      <a:pt x="2906" y="10264"/>
                    </a:lnTo>
                    <a:cubicBezTo>
                      <a:pt x="2906" y="10264"/>
                      <a:pt x="2906" y="9907"/>
                      <a:pt x="2953" y="9740"/>
                    </a:cubicBezTo>
                    <a:cubicBezTo>
                      <a:pt x="3001" y="9621"/>
                      <a:pt x="3049" y="9454"/>
                      <a:pt x="3144" y="9335"/>
                    </a:cubicBezTo>
                    <a:cubicBezTo>
                      <a:pt x="3168" y="9264"/>
                      <a:pt x="3168" y="9169"/>
                      <a:pt x="3073" y="9097"/>
                    </a:cubicBezTo>
                    <a:cubicBezTo>
                      <a:pt x="3049" y="9089"/>
                      <a:pt x="3022" y="9084"/>
                      <a:pt x="2995" y="9084"/>
                    </a:cubicBezTo>
                    <a:cubicBezTo>
                      <a:pt x="2940" y="9084"/>
                      <a:pt x="2882" y="9105"/>
                      <a:pt x="2834" y="9169"/>
                    </a:cubicBezTo>
                    <a:cubicBezTo>
                      <a:pt x="2763" y="9312"/>
                      <a:pt x="2692" y="9454"/>
                      <a:pt x="2644" y="9645"/>
                    </a:cubicBezTo>
                    <a:cubicBezTo>
                      <a:pt x="2596" y="9859"/>
                      <a:pt x="2572" y="10050"/>
                      <a:pt x="2572" y="10240"/>
                    </a:cubicBezTo>
                    <a:lnTo>
                      <a:pt x="1144" y="10240"/>
                    </a:lnTo>
                    <a:cubicBezTo>
                      <a:pt x="1120" y="10097"/>
                      <a:pt x="1096" y="9907"/>
                      <a:pt x="1096" y="9764"/>
                    </a:cubicBezTo>
                    <a:cubicBezTo>
                      <a:pt x="1096" y="9407"/>
                      <a:pt x="1215" y="9050"/>
                      <a:pt x="1406" y="8788"/>
                    </a:cubicBezTo>
                    <a:cubicBezTo>
                      <a:pt x="1620" y="8478"/>
                      <a:pt x="1929" y="8264"/>
                      <a:pt x="2239" y="8145"/>
                    </a:cubicBezTo>
                    <a:cubicBezTo>
                      <a:pt x="2358" y="8121"/>
                      <a:pt x="2358" y="8026"/>
                      <a:pt x="2358" y="7978"/>
                    </a:cubicBezTo>
                    <a:cubicBezTo>
                      <a:pt x="2358" y="7787"/>
                      <a:pt x="2453" y="7597"/>
                      <a:pt x="2572" y="7478"/>
                    </a:cubicBezTo>
                    <a:cubicBezTo>
                      <a:pt x="2715" y="7359"/>
                      <a:pt x="2906" y="7264"/>
                      <a:pt x="3120" y="7264"/>
                    </a:cubicBezTo>
                    <a:lnTo>
                      <a:pt x="3239" y="7264"/>
                    </a:lnTo>
                    <a:cubicBezTo>
                      <a:pt x="3287" y="7264"/>
                      <a:pt x="3311" y="7287"/>
                      <a:pt x="3358" y="7287"/>
                    </a:cubicBezTo>
                    <a:cubicBezTo>
                      <a:pt x="3371" y="7291"/>
                      <a:pt x="3384" y="7293"/>
                      <a:pt x="3397" y="7293"/>
                    </a:cubicBezTo>
                    <a:cubicBezTo>
                      <a:pt x="3460" y="7293"/>
                      <a:pt x="3529" y="7247"/>
                      <a:pt x="3549" y="7168"/>
                    </a:cubicBezTo>
                    <a:cubicBezTo>
                      <a:pt x="3596" y="7121"/>
                      <a:pt x="3549" y="7002"/>
                      <a:pt x="3549" y="6930"/>
                    </a:cubicBezTo>
                    <a:cubicBezTo>
                      <a:pt x="3549" y="6668"/>
                      <a:pt x="3668" y="6406"/>
                      <a:pt x="3858" y="6216"/>
                    </a:cubicBezTo>
                    <a:cubicBezTo>
                      <a:pt x="4025" y="6049"/>
                      <a:pt x="4311" y="5930"/>
                      <a:pt x="4573" y="5930"/>
                    </a:cubicBezTo>
                    <a:lnTo>
                      <a:pt x="4740" y="5930"/>
                    </a:lnTo>
                    <a:cubicBezTo>
                      <a:pt x="4811" y="5930"/>
                      <a:pt x="4859" y="5930"/>
                      <a:pt x="4930" y="5954"/>
                    </a:cubicBezTo>
                    <a:cubicBezTo>
                      <a:pt x="4956" y="5966"/>
                      <a:pt x="4979" y="5972"/>
                      <a:pt x="5002" y="5972"/>
                    </a:cubicBezTo>
                    <a:cubicBezTo>
                      <a:pt x="5062" y="5972"/>
                      <a:pt x="5110" y="5928"/>
                      <a:pt x="5144" y="5858"/>
                    </a:cubicBezTo>
                    <a:lnTo>
                      <a:pt x="5144" y="5811"/>
                    </a:lnTo>
                    <a:lnTo>
                      <a:pt x="5144" y="5739"/>
                    </a:lnTo>
                    <a:cubicBezTo>
                      <a:pt x="5144" y="5573"/>
                      <a:pt x="5216" y="5382"/>
                      <a:pt x="5335" y="5263"/>
                    </a:cubicBezTo>
                    <a:cubicBezTo>
                      <a:pt x="5454" y="5144"/>
                      <a:pt x="5645" y="5049"/>
                      <a:pt x="5811" y="5049"/>
                    </a:cubicBezTo>
                    <a:cubicBezTo>
                      <a:pt x="6002" y="5049"/>
                      <a:pt x="6168" y="5144"/>
                      <a:pt x="6288" y="5263"/>
                    </a:cubicBezTo>
                    <a:cubicBezTo>
                      <a:pt x="6454" y="5382"/>
                      <a:pt x="6502" y="5596"/>
                      <a:pt x="6502" y="5763"/>
                    </a:cubicBezTo>
                    <a:cubicBezTo>
                      <a:pt x="6478" y="5858"/>
                      <a:pt x="6573" y="5954"/>
                      <a:pt x="6645" y="5954"/>
                    </a:cubicBezTo>
                    <a:lnTo>
                      <a:pt x="6716" y="5954"/>
                    </a:lnTo>
                    <a:cubicBezTo>
                      <a:pt x="6811" y="5930"/>
                      <a:pt x="6930" y="5882"/>
                      <a:pt x="7050" y="5882"/>
                    </a:cubicBezTo>
                    <a:cubicBezTo>
                      <a:pt x="7121" y="5882"/>
                      <a:pt x="7192" y="5882"/>
                      <a:pt x="7288" y="5930"/>
                    </a:cubicBezTo>
                    <a:cubicBezTo>
                      <a:pt x="7335" y="5954"/>
                      <a:pt x="7431" y="5978"/>
                      <a:pt x="7478" y="6025"/>
                    </a:cubicBezTo>
                    <a:cubicBezTo>
                      <a:pt x="7501" y="6031"/>
                      <a:pt x="7525" y="6034"/>
                      <a:pt x="7548" y="6034"/>
                    </a:cubicBezTo>
                    <a:cubicBezTo>
                      <a:pt x="7624" y="6034"/>
                      <a:pt x="7698" y="6003"/>
                      <a:pt x="7716" y="5930"/>
                    </a:cubicBezTo>
                    <a:cubicBezTo>
                      <a:pt x="7764" y="5835"/>
                      <a:pt x="7716" y="5716"/>
                      <a:pt x="7645" y="5692"/>
                    </a:cubicBezTo>
                    <a:cubicBezTo>
                      <a:pt x="7550" y="5620"/>
                      <a:pt x="7431" y="5596"/>
                      <a:pt x="7335" y="5573"/>
                    </a:cubicBezTo>
                    <a:cubicBezTo>
                      <a:pt x="7240" y="5525"/>
                      <a:pt x="7169" y="5525"/>
                      <a:pt x="7050" y="5525"/>
                    </a:cubicBezTo>
                    <a:cubicBezTo>
                      <a:pt x="6954" y="5525"/>
                      <a:pt x="6883" y="5573"/>
                      <a:pt x="6811" y="5573"/>
                    </a:cubicBezTo>
                    <a:cubicBezTo>
                      <a:pt x="6764" y="5358"/>
                      <a:pt x="6645" y="5192"/>
                      <a:pt x="6526" y="5025"/>
                    </a:cubicBezTo>
                    <a:cubicBezTo>
                      <a:pt x="6597" y="5001"/>
                      <a:pt x="6621" y="4882"/>
                      <a:pt x="6621" y="4882"/>
                    </a:cubicBezTo>
                    <a:lnTo>
                      <a:pt x="6621" y="3882"/>
                    </a:lnTo>
                    <a:cubicBezTo>
                      <a:pt x="6621" y="3882"/>
                      <a:pt x="6907" y="3763"/>
                      <a:pt x="7002" y="3668"/>
                    </a:cubicBezTo>
                    <a:cubicBezTo>
                      <a:pt x="7192" y="3548"/>
                      <a:pt x="7312" y="3406"/>
                      <a:pt x="7407" y="3215"/>
                    </a:cubicBezTo>
                    <a:lnTo>
                      <a:pt x="8288" y="3215"/>
                    </a:lnTo>
                    <a:cubicBezTo>
                      <a:pt x="8264" y="3287"/>
                      <a:pt x="8264" y="3358"/>
                      <a:pt x="8264" y="3453"/>
                    </a:cubicBezTo>
                    <a:cubicBezTo>
                      <a:pt x="8264" y="3668"/>
                      <a:pt x="8359" y="3882"/>
                      <a:pt x="8502" y="4025"/>
                    </a:cubicBezTo>
                    <a:cubicBezTo>
                      <a:pt x="8645" y="4168"/>
                      <a:pt x="8859" y="4263"/>
                      <a:pt x="9074" y="4263"/>
                    </a:cubicBezTo>
                    <a:cubicBezTo>
                      <a:pt x="9264" y="4263"/>
                      <a:pt x="9479" y="4168"/>
                      <a:pt x="9622" y="4025"/>
                    </a:cubicBezTo>
                    <a:cubicBezTo>
                      <a:pt x="9788" y="3882"/>
                      <a:pt x="9860" y="3668"/>
                      <a:pt x="9860" y="3453"/>
                    </a:cubicBezTo>
                    <a:cubicBezTo>
                      <a:pt x="9860" y="3358"/>
                      <a:pt x="9860" y="3310"/>
                      <a:pt x="9836" y="3215"/>
                    </a:cubicBezTo>
                    <a:lnTo>
                      <a:pt x="10169" y="3215"/>
                    </a:lnTo>
                    <a:cubicBezTo>
                      <a:pt x="10265" y="3215"/>
                      <a:pt x="10336" y="3120"/>
                      <a:pt x="10336" y="3048"/>
                    </a:cubicBezTo>
                    <a:cubicBezTo>
                      <a:pt x="10336" y="2953"/>
                      <a:pt x="10265" y="2858"/>
                      <a:pt x="10169" y="2858"/>
                    </a:cubicBezTo>
                    <a:lnTo>
                      <a:pt x="9622" y="2858"/>
                    </a:lnTo>
                    <a:cubicBezTo>
                      <a:pt x="9479" y="2739"/>
                      <a:pt x="9264" y="2644"/>
                      <a:pt x="9074" y="2644"/>
                    </a:cubicBezTo>
                    <a:cubicBezTo>
                      <a:pt x="8836" y="2644"/>
                      <a:pt x="8645" y="2739"/>
                      <a:pt x="8502" y="2858"/>
                    </a:cubicBezTo>
                    <a:lnTo>
                      <a:pt x="7526" y="2858"/>
                    </a:lnTo>
                    <a:cubicBezTo>
                      <a:pt x="7550" y="2810"/>
                      <a:pt x="7550" y="2715"/>
                      <a:pt x="7550" y="2644"/>
                    </a:cubicBezTo>
                    <a:cubicBezTo>
                      <a:pt x="7550" y="2524"/>
                      <a:pt x="7526" y="2405"/>
                      <a:pt x="7502" y="2286"/>
                    </a:cubicBezTo>
                    <a:lnTo>
                      <a:pt x="7502" y="2286"/>
                    </a:lnTo>
                    <a:lnTo>
                      <a:pt x="11074" y="2382"/>
                    </a:lnTo>
                    <a:cubicBezTo>
                      <a:pt x="11146" y="2382"/>
                      <a:pt x="11217" y="2405"/>
                      <a:pt x="11241" y="2453"/>
                    </a:cubicBezTo>
                    <a:cubicBezTo>
                      <a:pt x="11265" y="2477"/>
                      <a:pt x="11312" y="2524"/>
                      <a:pt x="11312" y="2596"/>
                    </a:cubicBezTo>
                    <a:cubicBezTo>
                      <a:pt x="11312" y="2644"/>
                      <a:pt x="11265" y="2715"/>
                      <a:pt x="11241" y="2739"/>
                    </a:cubicBezTo>
                    <a:cubicBezTo>
                      <a:pt x="11217" y="2763"/>
                      <a:pt x="11146" y="2810"/>
                      <a:pt x="11098" y="2810"/>
                    </a:cubicBezTo>
                    <a:lnTo>
                      <a:pt x="10955" y="2810"/>
                    </a:lnTo>
                    <a:cubicBezTo>
                      <a:pt x="10860" y="2810"/>
                      <a:pt x="10765" y="2858"/>
                      <a:pt x="10765" y="2977"/>
                    </a:cubicBezTo>
                    <a:cubicBezTo>
                      <a:pt x="10765" y="3096"/>
                      <a:pt x="10860" y="3167"/>
                      <a:pt x="10955" y="3167"/>
                    </a:cubicBezTo>
                    <a:lnTo>
                      <a:pt x="11098" y="3167"/>
                    </a:lnTo>
                    <a:cubicBezTo>
                      <a:pt x="11113" y="3170"/>
                      <a:pt x="11128" y="3171"/>
                      <a:pt x="11143" y="3171"/>
                    </a:cubicBezTo>
                    <a:cubicBezTo>
                      <a:pt x="11271" y="3171"/>
                      <a:pt x="11394" y="3086"/>
                      <a:pt x="11479" y="3001"/>
                    </a:cubicBezTo>
                    <a:cubicBezTo>
                      <a:pt x="11598" y="2929"/>
                      <a:pt x="11670" y="2763"/>
                      <a:pt x="11670" y="2620"/>
                    </a:cubicBezTo>
                    <a:cubicBezTo>
                      <a:pt x="11670" y="2477"/>
                      <a:pt x="11574" y="2334"/>
                      <a:pt x="11479" y="2239"/>
                    </a:cubicBezTo>
                    <a:cubicBezTo>
                      <a:pt x="11384" y="2120"/>
                      <a:pt x="11241" y="2048"/>
                      <a:pt x="11098" y="2048"/>
                    </a:cubicBezTo>
                    <a:lnTo>
                      <a:pt x="7335" y="1929"/>
                    </a:lnTo>
                    <a:cubicBezTo>
                      <a:pt x="7288" y="1858"/>
                      <a:pt x="7216" y="1762"/>
                      <a:pt x="7145" y="1691"/>
                    </a:cubicBezTo>
                    <a:cubicBezTo>
                      <a:pt x="7097" y="1453"/>
                      <a:pt x="6954" y="1215"/>
                      <a:pt x="6692" y="1191"/>
                    </a:cubicBezTo>
                    <a:cubicBezTo>
                      <a:pt x="6502" y="1072"/>
                      <a:pt x="5978" y="953"/>
                      <a:pt x="5978" y="953"/>
                    </a:cubicBezTo>
                    <a:lnTo>
                      <a:pt x="5978" y="334"/>
                    </a:lnTo>
                    <a:lnTo>
                      <a:pt x="6645" y="334"/>
                    </a:lnTo>
                    <a:cubicBezTo>
                      <a:pt x="6764" y="334"/>
                      <a:pt x="6835" y="238"/>
                      <a:pt x="6835" y="143"/>
                    </a:cubicBezTo>
                    <a:cubicBezTo>
                      <a:pt x="6835" y="48"/>
                      <a:pt x="6740" y="0"/>
                      <a:pt x="6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3" name="Google Shape;3963;p50"/>
            <p:cNvSpPr/>
            <p:nvPr/>
          </p:nvSpPr>
          <p:spPr>
            <a:xfrm>
              <a:off x="1115000" y="2425725"/>
              <a:ext cx="1896150" cy="423425"/>
            </a:xfrm>
            <a:custGeom>
              <a:avLst/>
              <a:gdLst/>
              <a:ahLst/>
              <a:cxnLst/>
              <a:rect l="l" t="t" r="r" b="b"/>
              <a:pathLst>
                <a:path w="75846" h="16937" extrusionOk="0">
                  <a:moveTo>
                    <a:pt x="17673" y="369"/>
                  </a:moveTo>
                  <a:lnTo>
                    <a:pt x="0" y="16937"/>
                  </a:lnTo>
                  <a:lnTo>
                    <a:pt x="74005" y="16569"/>
                  </a:lnTo>
                  <a:lnTo>
                    <a:pt x="75846" y="0"/>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7"/>
        <p:cNvGrpSpPr/>
        <p:nvPr/>
      </p:nvGrpSpPr>
      <p:grpSpPr>
        <a:xfrm>
          <a:off x="0" y="0"/>
          <a:ext cx="0" cy="0"/>
          <a:chOff x="0" y="0"/>
          <a:chExt cx="0" cy="0"/>
        </a:xfrm>
      </p:grpSpPr>
      <p:sp>
        <p:nvSpPr>
          <p:cNvPr id="3968" name="Google Shape;3968;p51"/>
          <p:cNvSpPr/>
          <p:nvPr/>
        </p:nvSpPr>
        <p:spPr>
          <a:xfrm>
            <a:off x="3881542" y="3113631"/>
            <a:ext cx="1380916" cy="527704"/>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51"/>
          <p:cNvSpPr/>
          <p:nvPr/>
        </p:nvSpPr>
        <p:spPr>
          <a:xfrm>
            <a:off x="6565342" y="3113631"/>
            <a:ext cx="1380916" cy="527704"/>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51"/>
          <p:cNvSpPr/>
          <p:nvPr/>
        </p:nvSpPr>
        <p:spPr>
          <a:xfrm>
            <a:off x="1197742" y="3113631"/>
            <a:ext cx="1380916" cy="527704"/>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51"/>
          <p:cNvSpPr txBox="1">
            <a:spLocks noGrp="1"/>
          </p:cNvSpPr>
          <p:nvPr>
            <p:ph type="title" idx="4"/>
          </p:nvPr>
        </p:nvSpPr>
        <p:spPr>
          <a:xfrm>
            <a:off x="1197750" y="3135900"/>
            <a:ext cx="1380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25%</a:t>
            </a:r>
            <a:endParaRPr dirty="0"/>
          </a:p>
        </p:txBody>
      </p:sp>
      <p:sp>
        <p:nvSpPr>
          <p:cNvPr id="3972" name="Google Shape;3972;p51"/>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Higher the Humidity Lower the Probability</a:t>
            </a:r>
            <a:endParaRPr dirty="0"/>
          </a:p>
        </p:txBody>
      </p:sp>
      <p:sp>
        <p:nvSpPr>
          <p:cNvPr id="3973" name="Google Shape;3973;p51"/>
          <p:cNvSpPr txBox="1">
            <a:spLocks noGrp="1"/>
          </p:cNvSpPr>
          <p:nvPr>
            <p:ph type="subTitle" idx="1"/>
          </p:nvPr>
        </p:nvSpPr>
        <p:spPr>
          <a:xfrm>
            <a:off x="720000" y="3695660"/>
            <a:ext cx="2336400" cy="8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High chances of Wildfire</a:t>
            </a:r>
            <a:endParaRPr dirty="0"/>
          </a:p>
        </p:txBody>
      </p:sp>
      <p:sp>
        <p:nvSpPr>
          <p:cNvPr id="3974" name="Google Shape;3974;p51"/>
          <p:cNvSpPr txBox="1">
            <a:spLocks noGrp="1"/>
          </p:cNvSpPr>
          <p:nvPr>
            <p:ph type="subTitle" idx="2"/>
          </p:nvPr>
        </p:nvSpPr>
        <p:spPr>
          <a:xfrm>
            <a:off x="3403800" y="3695660"/>
            <a:ext cx="2336400" cy="8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Low Chances of Wildfire</a:t>
            </a:r>
            <a:endParaRPr dirty="0"/>
          </a:p>
        </p:txBody>
      </p:sp>
      <p:sp>
        <p:nvSpPr>
          <p:cNvPr id="3975" name="Google Shape;3975;p51"/>
          <p:cNvSpPr txBox="1">
            <a:spLocks noGrp="1"/>
          </p:cNvSpPr>
          <p:nvPr>
            <p:ph type="subTitle" idx="3"/>
          </p:nvPr>
        </p:nvSpPr>
        <p:spPr>
          <a:xfrm>
            <a:off x="6087600" y="3695660"/>
            <a:ext cx="2336400" cy="8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No chances of wildfire</a:t>
            </a:r>
            <a:endParaRPr dirty="0"/>
          </a:p>
        </p:txBody>
      </p:sp>
      <p:sp>
        <p:nvSpPr>
          <p:cNvPr id="3976" name="Google Shape;3976;p51"/>
          <p:cNvSpPr txBox="1">
            <a:spLocks noGrp="1"/>
          </p:cNvSpPr>
          <p:nvPr>
            <p:ph type="title" idx="5"/>
          </p:nvPr>
        </p:nvSpPr>
        <p:spPr>
          <a:xfrm>
            <a:off x="3881550" y="3135900"/>
            <a:ext cx="1380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3977" name="Google Shape;3977;p51"/>
          <p:cNvSpPr txBox="1">
            <a:spLocks noGrp="1"/>
          </p:cNvSpPr>
          <p:nvPr>
            <p:ph type="title" idx="6"/>
          </p:nvPr>
        </p:nvSpPr>
        <p:spPr>
          <a:xfrm>
            <a:off x="6565350" y="3135900"/>
            <a:ext cx="1380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75%+</a:t>
            </a:r>
            <a:endParaRPr dirty="0"/>
          </a:p>
        </p:txBody>
      </p:sp>
      <p:grpSp>
        <p:nvGrpSpPr>
          <p:cNvPr id="3978" name="Google Shape;3978;p51"/>
          <p:cNvGrpSpPr/>
          <p:nvPr/>
        </p:nvGrpSpPr>
        <p:grpSpPr>
          <a:xfrm>
            <a:off x="445688" y="1035850"/>
            <a:ext cx="8422255" cy="3656900"/>
            <a:chOff x="445688" y="1035850"/>
            <a:chExt cx="8422255" cy="3656900"/>
          </a:xfrm>
        </p:grpSpPr>
        <p:sp>
          <p:nvSpPr>
            <p:cNvPr id="3979" name="Google Shape;3979;p51"/>
            <p:cNvSpPr/>
            <p:nvPr/>
          </p:nvSpPr>
          <p:spPr>
            <a:xfrm>
              <a:off x="7744275" y="1112200"/>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51"/>
            <p:cNvSpPr/>
            <p:nvPr/>
          </p:nvSpPr>
          <p:spPr>
            <a:xfrm>
              <a:off x="5776738" y="441842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51"/>
            <p:cNvSpPr/>
            <p:nvPr/>
          </p:nvSpPr>
          <p:spPr>
            <a:xfrm>
              <a:off x="445688" y="2923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51"/>
            <p:cNvSpPr/>
            <p:nvPr/>
          </p:nvSpPr>
          <p:spPr>
            <a:xfrm>
              <a:off x="5465888" y="17403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51"/>
            <p:cNvSpPr/>
            <p:nvPr/>
          </p:nvSpPr>
          <p:spPr>
            <a:xfrm>
              <a:off x="852250" y="103585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51"/>
            <p:cNvSpPr/>
            <p:nvPr/>
          </p:nvSpPr>
          <p:spPr>
            <a:xfrm>
              <a:off x="2943675" y="44184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51"/>
            <p:cNvSpPr/>
            <p:nvPr/>
          </p:nvSpPr>
          <p:spPr>
            <a:xfrm>
              <a:off x="3218011" y="2055159"/>
              <a:ext cx="255562" cy="255552"/>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51"/>
            <p:cNvSpPr/>
            <p:nvPr/>
          </p:nvSpPr>
          <p:spPr>
            <a:xfrm>
              <a:off x="8593625" y="31165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7" name="Google Shape;3987;p51"/>
          <p:cNvGrpSpPr/>
          <p:nvPr/>
        </p:nvGrpSpPr>
        <p:grpSpPr>
          <a:xfrm>
            <a:off x="1326750" y="1638625"/>
            <a:ext cx="1122900" cy="1354850"/>
            <a:chOff x="1326750" y="1638625"/>
            <a:chExt cx="1122900" cy="1354850"/>
          </a:xfrm>
        </p:grpSpPr>
        <p:grpSp>
          <p:nvGrpSpPr>
            <p:cNvPr id="3988" name="Google Shape;3988;p51"/>
            <p:cNvGrpSpPr/>
            <p:nvPr/>
          </p:nvGrpSpPr>
          <p:grpSpPr>
            <a:xfrm>
              <a:off x="1326750" y="1864229"/>
              <a:ext cx="1122900" cy="1129246"/>
              <a:chOff x="1326743" y="1720829"/>
              <a:chExt cx="1122900" cy="1129246"/>
            </a:xfrm>
          </p:grpSpPr>
          <p:sp>
            <p:nvSpPr>
              <p:cNvPr id="3989" name="Google Shape;3989;p51"/>
              <p:cNvSpPr/>
              <p:nvPr/>
            </p:nvSpPr>
            <p:spPr>
              <a:xfrm>
                <a:off x="1326743" y="1720829"/>
                <a:ext cx="1122900" cy="1122900"/>
              </a:xfrm>
              <a:prstGeom prst="diamond">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200">
                  <a:solidFill>
                    <a:schemeClr val="accent2"/>
                  </a:solidFill>
                  <a:latin typeface="Fjalla One"/>
                  <a:ea typeface="Fjalla One"/>
                  <a:cs typeface="Fjalla One"/>
                  <a:sym typeface="Fjalla One"/>
                </a:endParaRPr>
              </a:p>
            </p:txBody>
          </p:sp>
          <p:sp>
            <p:nvSpPr>
              <p:cNvPr id="3990" name="Google Shape;3990;p51"/>
              <p:cNvSpPr/>
              <p:nvPr/>
            </p:nvSpPr>
            <p:spPr>
              <a:xfrm>
                <a:off x="1896438" y="1730500"/>
                <a:ext cx="549700" cy="1119575"/>
              </a:xfrm>
              <a:custGeom>
                <a:avLst/>
                <a:gdLst/>
                <a:ahLst/>
                <a:cxnLst/>
                <a:rect l="l" t="t" r="r" b="b"/>
                <a:pathLst>
                  <a:path w="21988" h="44783" extrusionOk="0">
                    <a:moveTo>
                      <a:pt x="0" y="0"/>
                    </a:moveTo>
                    <a:lnTo>
                      <a:pt x="21988" y="22269"/>
                    </a:lnTo>
                    <a:lnTo>
                      <a:pt x="25" y="44783"/>
                    </a:lnTo>
                    <a:lnTo>
                      <a:pt x="0" y="34391"/>
                    </a:lnTo>
                    <a:close/>
                  </a:path>
                </a:pathLst>
              </a:custGeom>
              <a:solidFill>
                <a:srgbClr val="703030">
                  <a:alpha val="25840"/>
                </a:srgbClr>
              </a:solidFill>
              <a:ln>
                <a:noFill/>
              </a:ln>
            </p:spPr>
            <p:txBody>
              <a:bodyPr/>
              <a:lstStyle/>
              <a:p>
                <a:endParaRPr lang="en-US"/>
              </a:p>
            </p:txBody>
          </p:sp>
        </p:grpSp>
        <p:grpSp>
          <p:nvGrpSpPr>
            <p:cNvPr id="3991" name="Google Shape;3991;p51"/>
            <p:cNvGrpSpPr/>
            <p:nvPr/>
          </p:nvGrpSpPr>
          <p:grpSpPr>
            <a:xfrm>
              <a:off x="1634099" y="1638625"/>
              <a:ext cx="508201" cy="1129274"/>
              <a:chOff x="1634124" y="1562425"/>
              <a:chExt cx="508201" cy="1129274"/>
            </a:xfrm>
          </p:grpSpPr>
          <p:grpSp>
            <p:nvGrpSpPr>
              <p:cNvPr id="3992" name="Google Shape;3992;p51"/>
              <p:cNvGrpSpPr/>
              <p:nvPr/>
            </p:nvGrpSpPr>
            <p:grpSpPr>
              <a:xfrm>
                <a:off x="1634124" y="1562425"/>
                <a:ext cx="508201" cy="1129274"/>
                <a:chOff x="1852725" y="3112900"/>
                <a:chExt cx="273300" cy="607300"/>
              </a:xfrm>
            </p:grpSpPr>
            <p:sp>
              <p:nvSpPr>
                <p:cNvPr id="3993" name="Google Shape;3993;p51"/>
                <p:cNvSpPr/>
                <p:nvPr/>
              </p:nvSpPr>
              <p:spPr>
                <a:xfrm>
                  <a:off x="1860475" y="3122425"/>
                  <a:ext cx="256025" cy="588850"/>
                </a:xfrm>
                <a:custGeom>
                  <a:avLst/>
                  <a:gdLst/>
                  <a:ahLst/>
                  <a:cxnLst/>
                  <a:rect l="l" t="t" r="r" b="b"/>
                  <a:pathLst>
                    <a:path w="10241" h="23554" extrusionOk="0">
                      <a:moveTo>
                        <a:pt x="5120" y="1"/>
                      </a:moveTo>
                      <a:cubicBezTo>
                        <a:pt x="3525" y="1"/>
                        <a:pt x="2263" y="1287"/>
                        <a:pt x="2263" y="2859"/>
                      </a:cubicBezTo>
                      <a:lnTo>
                        <a:pt x="2263" y="14218"/>
                      </a:lnTo>
                      <a:cubicBezTo>
                        <a:pt x="881" y="15123"/>
                        <a:pt x="0" y="16671"/>
                        <a:pt x="0" y="18457"/>
                      </a:cubicBezTo>
                      <a:cubicBezTo>
                        <a:pt x="0" y="21276"/>
                        <a:pt x="2286" y="23554"/>
                        <a:pt x="5100" y="23554"/>
                      </a:cubicBezTo>
                      <a:cubicBezTo>
                        <a:pt x="5115" y="23554"/>
                        <a:pt x="5129" y="23554"/>
                        <a:pt x="5144" y="23553"/>
                      </a:cubicBezTo>
                      <a:cubicBezTo>
                        <a:pt x="7930" y="23530"/>
                        <a:pt x="10193" y="21267"/>
                        <a:pt x="10193" y="18433"/>
                      </a:cubicBezTo>
                      <a:cubicBezTo>
                        <a:pt x="10240" y="16671"/>
                        <a:pt x="9335" y="15123"/>
                        <a:pt x="7978" y="14218"/>
                      </a:cubicBezTo>
                      <a:lnTo>
                        <a:pt x="7978" y="2859"/>
                      </a:lnTo>
                      <a:cubicBezTo>
                        <a:pt x="7978" y="1287"/>
                        <a:pt x="6692" y="1"/>
                        <a:pt x="5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51"/>
                <p:cNvSpPr/>
                <p:nvPr/>
              </p:nvSpPr>
              <p:spPr>
                <a:xfrm>
                  <a:off x="1908100" y="3302825"/>
                  <a:ext cx="164350" cy="363800"/>
                </a:xfrm>
                <a:custGeom>
                  <a:avLst/>
                  <a:gdLst/>
                  <a:ahLst/>
                  <a:cxnLst/>
                  <a:rect l="l" t="t" r="r" b="b"/>
                  <a:pathLst>
                    <a:path w="6574" h="14552" extrusionOk="0">
                      <a:moveTo>
                        <a:pt x="2263" y="1"/>
                      </a:moveTo>
                      <a:lnTo>
                        <a:pt x="2263" y="8002"/>
                      </a:lnTo>
                      <a:lnTo>
                        <a:pt x="1453" y="8550"/>
                      </a:lnTo>
                      <a:cubicBezTo>
                        <a:pt x="524" y="9169"/>
                        <a:pt x="0" y="10169"/>
                        <a:pt x="0" y="11289"/>
                      </a:cubicBezTo>
                      <a:cubicBezTo>
                        <a:pt x="0" y="13075"/>
                        <a:pt x="1453" y="14551"/>
                        <a:pt x="3263" y="14551"/>
                      </a:cubicBezTo>
                      <a:cubicBezTo>
                        <a:pt x="5049" y="14551"/>
                        <a:pt x="6549" y="13075"/>
                        <a:pt x="6573" y="11289"/>
                      </a:cubicBezTo>
                      <a:cubicBezTo>
                        <a:pt x="6573" y="10169"/>
                        <a:pt x="6025" y="9169"/>
                        <a:pt x="5097" y="8550"/>
                      </a:cubicBezTo>
                      <a:lnTo>
                        <a:pt x="4311" y="8002"/>
                      </a:lnTo>
                      <a:lnTo>
                        <a:pt x="4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51"/>
                <p:cNvSpPr/>
                <p:nvPr/>
              </p:nvSpPr>
              <p:spPr>
                <a:xfrm>
                  <a:off x="1906900" y="3504650"/>
                  <a:ext cx="102425" cy="161375"/>
                </a:xfrm>
                <a:custGeom>
                  <a:avLst/>
                  <a:gdLst/>
                  <a:ahLst/>
                  <a:cxnLst/>
                  <a:rect l="l" t="t" r="r" b="b"/>
                  <a:pathLst>
                    <a:path w="4097" h="6455" extrusionOk="0">
                      <a:moveTo>
                        <a:pt x="2144" y="1"/>
                      </a:moveTo>
                      <a:lnTo>
                        <a:pt x="1477" y="429"/>
                      </a:lnTo>
                      <a:cubicBezTo>
                        <a:pt x="548" y="1072"/>
                        <a:pt x="1" y="2073"/>
                        <a:pt x="1" y="3168"/>
                      </a:cubicBezTo>
                      <a:cubicBezTo>
                        <a:pt x="1" y="5002"/>
                        <a:pt x="1501" y="6455"/>
                        <a:pt x="3287" y="6455"/>
                      </a:cubicBezTo>
                      <a:cubicBezTo>
                        <a:pt x="3549" y="6455"/>
                        <a:pt x="3859" y="6431"/>
                        <a:pt x="4097" y="6359"/>
                      </a:cubicBezTo>
                      <a:cubicBezTo>
                        <a:pt x="2692" y="6002"/>
                        <a:pt x="1644" y="4692"/>
                        <a:pt x="1644" y="3168"/>
                      </a:cubicBezTo>
                      <a:cubicBezTo>
                        <a:pt x="1644" y="2644"/>
                        <a:pt x="1787" y="2096"/>
                        <a:pt x="2025" y="1620"/>
                      </a:cubicBezTo>
                      <a:cubicBezTo>
                        <a:pt x="2311" y="1096"/>
                        <a:pt x="2311" y="549"/>
                        <a:pt x="2144" y="1"/>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51"/>
                <p:cNvSpPr/>
                <p:nvPr/>
              </p:nvSpPr>
              <p:spPr>
                <a:xfrm>
                  <a:off x="1964650" y="3178400"/>
                  <a:ext cx="51225" cy="124450"/>
                </a:xfrm>
                <a:custGeom>
                  <a:avLst/>
                  <a:gdLst/>
                  <a:ahLst/>
                  <a:cxnLst/>
                  <a:rect l="l" t="t" r="r" b="b"/>
                  <a:pathLst>
                    <a:path w="2049" h="4978" extrusionOk="0">
                      <a:moveTo>
                        <a:pt x="1001" y="1"/>
                      </a:moveTo>
                      <a:cubicBezTo>
                        <a:pt x="429" y="1"/>
                        <a:pt x="1" y="453"/>
                        <a:pt x="1" y="1025"/>
                      </a:cubicBezTo>
                      <a:lnTo>
                        <a:pt x="1" y="4978"/>
                      </a:lnTo>
                      <a:lnTo>
                        <a:pt x="2049" y="4978"/>
                      </a:lnTo>
                      <a:lnTo>
                        <a:pt x="2049" y="1025"/>
                      </a:lnTo>
                      <a:cubicBezTo>
                        <a:pt x="2025" y="453"/>
                        <a:pt x="1549" y="1"/>
                        <a:pt x="1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51"/>
                <p:cNvSpPr/>
                <p:nvPr/>
              </p:nvSpPr>
              <p:spPr>
                <a:xfrm>
                  <a:off x="1852725" y="3112900"/>
                  <a:ext cx="273300" cy="607300"/>
                </a:xfrm>
                <a:custGeom>
                  <a:avLst/>
                  <a:gdLst/>
                  <a:ahLst/>
                  <a:cxnLst/>
                  <a:rect l="l" t="t" r="r" b="b"/>
                  <a:pathLst>
                    <a:path w="10932" h="24292" extrusionOk="0">
                      <a:moveTo>
                        <a:pt x="5502" y="1"/>
                      </a:moveTo>
                      <a:cubicBezTo>
                        <a:pt x="4644" y="1"/>
                        <a:pt x="3811" y="334"/>
                        <a:pt x="3216" y="954"/>
                      </a:cubicBezTo>
                      <a:cubicBezTo>
                        <a:pt x="2620" y="1549"/>
                        <a:pt x="2263" y="2359"/>
                        <a:pt x="2263" y="3216"/>
                      </a:cubicBezTo>
                      <a:lnTo>
                        <a:pt x="2263" y="4645"/>
                      </a:lnTo>
                      <a:cubicBezTo>
                        <a:pt x="2263" y="4859"/>
                        <a:pt x="2406" y="5002"/>
                        <a:pt x="2620" y="5002"/>
                      </a:cubicBezTo>
                      <a:cubicBezTo>
                        <a:pt x="2834" y="5002"/>
                        <a:pt x="2977" y="4859"/>
                        <a:pt x="2977" y="4645"/>
                      </a:cubicBezTo>
                      <a:lnTo>
                        <a:pt x="2977" y="3216"/>
                      </a:lnTo>
                      <a:cubicBezTo>
                        <a:pt x="2977" y="2573"/>
                        <a:pt x="3239" y="1930"/>
                        <a:pt x="3716" y="1454"/>
                      </a:cubicBezTo>
                      <a:cubicBezTo>
                        <a:pt x="4192" y="977"/>
                        <a:pt x="4811" y="739"/>
                        <a:pt x="5478" y="715"/>
                      </a:cubicBezTo>
                      <a:cubicBezTo>
                        <a:pt x="6859" y="715"/>
                        <a:pt x="7978" y="1882"/>
                        <a:pt x="7978" y="3240"/>
                      </a:cubicBezTo>
                      <a:lnTo>
                        <a:pt x="7978" y="14552"/>
                      </a:lnTo>
                      <a:cubicBezTo>
                        <a:pt x="7978" y="14671"/>
                        <a:pt x="8050" y="14790"/>
                        <a:pt x="8121" y="14861"/>
                      </a:cubicBezTo>
                      <a:cubicBezTo>
                        <a:pt x="9431" y="15742"/>
                        <a:pt x="10241" y="17219"/>
                        <a:pt x="10241" y="18814"/>
                      </a:cubicBezTo>
                      <a:cubicBezTo>
                        <a:pt x="10241" y="20076"/>
                        <a:pt x="9764" y="21267"/>
                        <a:pt x="8883" y="22148"/>
                      </a:cubicBezTo>
                      <a:cubicBezTo>
                        <a:pt x="7978" y="23053"/>
                        <a:pt x="6788" y="23553"/>
                        <a:pt x="5549" y="23553"/>
                      </a:cubicBezTo>
                      <a:lnTo>
                        <a:pt x="5478" y="23553"/>
                      </a:lnTo>
                      <a:cubicBezTo>
                        <a:pt x="4240" y="23553"/>
                        <a:pt x="3049" y="23077"/>
                        <a:pt x="2144" y="22172"/>
                      </a:cubicBezTo>
                      <a:cubicBezTo>
                        <a:pt x="1215" y="21291"/>
                        <a:pt x="715" y="20100"/>
                        <a:pt x="715" y="18814"/>
                      </a:cubicBezTo>
                      <a:cubicBezTo>
                        <a:pt x="715" y="17243"/>
                        <a:pt x="1501" y="15742"/>
                        <a:pt x="2834" y="14861"/>
                      </a:cubicBezTo>
                      <a:cubicBezTo>
                        <a:pt x="2930" y="14790"/>
                        <a:pt x="2977" y="14671"/>
                        <a:pt x="2977" y="14552"/>
                      </a:cubicBezTo>
                      <a:lnTo>
                        <a:pt x="2977" y="6312"/>
                      </a:lnTo>
                      <a:cubicBezTo>
                        <a:pt x="2977" y="6097"/>
                        <a:pt x="2834" y="5955"/>
                        <a:pt x="2620" y="5955"/>
                      </a:cubicBezTo>
                      <a:cubicBezTo>
                        <a:pt x="2406" y="5955"/>
                        <a:pt x="2263" y="6097"/>
                        <a:pt x="2263" y="6312"/>
                      </a:cubicBezTo>
                      <a:lnTo>
                        <a:pt x="2263" y="14409"/>
                      </a:lnTo>
                      <a:cubicBezTo>
                        <a:pt x="834" y="15456"/>
                        <a:pt x="1" y="17100"/>
                        <a:pt x="1" y="18838"/>
                      </a:cubicBezTo>
                      <a:cubicBezTo>
                        <a:pt x="1" y="20291"/>
                        <a:pt x="572" y="21672"/>
                        <a:pt x="1644" y="22720"/>
                      </a:cubicBezTo>
                      <a:cubicBezTo>
                        <a:pt x="2692" y="23720"/>
                        <a:pt x="4025" y="24292"/>
                        <a:pt x="5478" y="24292"/>
                      </a:cubicBezTo>
                      <a:lnTo>
                        <a:pt x="5549" y="24292"/>
                      </a:lnTo>
                      <a:cubicBezTo>
                        <a:pt x="7002" y="24292"/>
                        <a:pt x="8336" y="23696"/>
                        <a:pt x="9360" y="22696"/>
                      </a:cubicBezTo>
                      <a:cubicBezTo>
                        <a:pt x="10360" y="21648"/>
                        <a:pt x="10931" y="20315"/>
                        <a:pt x="10931" y="18838"/>
                      </a:cubicBezTo>
                      <a:cubicBezTo>
                        <a:pt x="10931" y="17100"/>
                        <a:pt x="10098" y="15456"/>
                        <a:pt x="8669" y="14409"/>
                      </a:cubicBezTo>
                      <a:lnTo>
                        <a:pt x="8669" y="3240"/>
                      </a:lnTo>
                      <a:cubicBezTo>
                        <a:pt x="8669" y="1501"/>
                        <a:pt x="7264" y="25"/>
                        <a:pt x="5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1"/>
                <p:cNvSpPr/>
                <p:nvPr/>
              </p:nvSpPr>
              <p:spPr>
                <a:xfrm>
                  <a:off x="1895600" y="3169450"/>
                  <a:ext cx="183975" cy="506100"/>
                </a:xfrm>
                <a:custGeom>
                  <a:avLst/>
                  <a:gdLst/>
                  <a:ahLst/>
                  <a:cxnLst/>
                  <a:rect l="l" t="t" r="r" b="b"/>
                  <a:pathLst>
                    <a:path w="7359" h="20244" extrusionOk="0">
                      <a:moveTo>
                        <a:pt x="3723" y="711"/>
                      </a:moveTo>
                      <a:cubicBezTo>
                        <a:pt x="3752" y="711"/>
                        <a:pt x="3781" y="712"/>
                        <a:pt x="3811" y="716"/>
                      </a:cubicBezTo>
                      <a:cubicBezTo>
                        <a:pt x="4192" y="787"/>
                        <a:pt x="4382" y="1049"/>
                        <a:pt x="4382" y="1383"/>
                      </a:cubicBezTo>
                      <a:lnTo>
                        <a:pt x="4382" y="4955"/>
                      </a:lnTo>
                      <a:lnTo>
                        <a:pt x="3048" y="4955"/>
                      </a:lnTo>
                      <a:lnTo>
                        <a:pt x="3048" y="1383"/>
                      </a:lnTo>
                      <a:cubicBezTo>
                        <a:pt x="3048" y="985"/>
                        <a:pt x="3355" y="711"/>
                        <a:pt x="3723" y="711"/>
                      </a:cubicBezTo>
                      <a:close/>
                      <a:moveTo>
                        <a:pt x="3711" y="1"/>
                      </a:moveTo>
                      <a:cubicBezTo>
                        <a:pt x="3697" y="1"/>
                        <a:pt x="3682" y="1"/>
                        <a:pt x="3668" y="1"/>
                      </a:cubicBezTo>
                      <a:cubicBezTo>
                        <a:pt x="2929" y="25"/>
                        <a:pt x="2334" y="668"/>
                        <a:pt x="2334" y="1406"/>
                      </a:cubicBezTo>
                      <a:lnTo>
                        <a:pt x="2334" y="5336"/>
                      </a:lnTo>
                      <a:lnTo>
                        <a:pt x="2382" y="5336"/>
                      </a:lnTo>
                      <a:lnTo>
                        <a:pt x="2382" y="13123"/>
                      </a:lnTo>
                      <a:lnTo>
                        <a:pt x="1715" y="13576"/>
                      </a:lnTo>
                      <a:cubicBezTo>
                        <a:pt x="643" y="14290"/>
                        <a:pt x="0" y="15552"/>
                        <a:pt x="95" y="16862"/>
                      </a:cubicBezTo>
                      <a:cubicBezTo>
                        <a:pt x="237" y="18776"/>
                        <a:pt x="1855" y="20244"/>
                        <a:pt x="3765" y="20244"/>
                      </a:cubicBezTo>
                      <a:cubicBezTo>
                        <a:pt x="3780" y="20244"/>
                        <a:pt x="3795" y="20244"/>
                        <a:pt x="3811" y="20244"/>
                      </a:cubicBezTo>
                      <a:cubicBezTo>
                        <a:pt x="4930" y="20220"/>
                        <a:pt x="5906" y="19696"/>
                        <a:pt x="6597" y="18862"/>
                      </a:cubicBezTo>
                      <a:cubicBezTo>
                        <a:pt x="6716" y="18696"/>
                        <a:pt x="6668" y="18457"/>
                        <a:pt x="6502" y="18338"/>
                      </a:cubicBezTo>
                      <a:cubicBezTo>
                        <a:pt x="6447" y="18302"/>
                        <a:pt x="6381" y="18283"/>
                        <a:pt x="6314" y="18283"/>
                      </a:cubicBezTo>
                      <a:cubicBezTo>
                        <a:pt x="6208" y="18283"/>
                        <a:pt x="6098" y="18331"/>
                        <a:pt x="6025" y="18434"/>
                      </a:cubicBezTo>
                      <a:cubicBezTo>
                        <a:pt x="5454" y="19100"/>
                        <a:pt x="4620" y="19529"/>
                        <a:pt x="3739" y="19529"/>
                      </a:cubicBezTo>
                      <a:cubicBezTo>
                        <a:pt x="2120" y="19529"/>
                        <a:pt x="810" y="18219"/>
                        <a:pt x="810" y="16600"/>
                      </a:cubicBezTo>
                      <a:cubicBezTo>
                        <a:pt x="810" y="15624"/>
                        <a:pt x="1286" y="14742"/>
                        <a:pt x="2120" y="14171"/>
                      </a:cubicBezTo>
                      <a:lnTo>
                        <a:pt x="2929" y="13623"/>
                      </a:lnTo>
                      <a:cubicBezTo>
                        <a:pt x="3025" y="13576"/>
                        <a:pt x="3072" y="13456"/>
                        <a:pt x="3072" y="13337"/>
                      </a:cubicBezTo>
                      <a:lnTo>
                        <a:pt x="3072" y="5693"/>
                      </a:lnTo>
                      <a:lnTo>
                        <a:pt x="4406" y="5693"/>
                      </a:lnTo>
                      <a:lnTo>
                        <a:pt x="4406" y="13314"/>
                      </a:lnTo>
                      <a:cubicBezTo>
                        <a:pt x="4406" y="13433"/>
                        <a:pt x="4477" y="13552"/>
                        <a:pt x="4573" y="13599"/>
                      </a:cubicBezTo>
                      <a:lnTo>
                        <a:pt x="5358" y="14147"/>
                      </a:lnTo>
                      <a:cubicBezTo>
                        <a:pt x="6168" y="14671"/>
                        <a:pt x="6644" y="15600"/>
                        <a:pt x="6644" y="16576"/>
                      </a:cubicBezTo>
                      <a:cubicBezTo>
                        <a:pt x="6644" y="16719"/>
                        <a:pt x="6644" y="16886"/>
                        <a:pt x="6621" y="17029"/>
                      </a:cubicBezTo>
                      <a:cubicBezTo>
                        <a:pt x="6597" y="17219"/>
                        <a:pt x="6716" y="17386"/>
                        <a:pt x="6883" y="17433"/>
                      </a:cubicBezTo>
                      <a:cubicBezTo>
                        <a:pt x="6921" y="17446"/>
                        <a:pt x="6959" y="17452"/>
                        <a:pt x="6995" y="17452"/>
                      </a:cubicBezTo>
                      <a:cubicBezTo>
                        <a:pt x="7167" y="17452"/>
                        <a:pt x="7315" y="17324"/>
                        <a:pt x="7335" y="17148"/>
                      </a:cubicBezTo>
                      <a:cubicBezTo>
                        <a:pt x="7359" y="16957"/>
                        <a:pt x="7359" y="16767"/>
                        <a:pt x="7359" y="16576"/>
                      </a:cubicBezTo>
                      <a:cubicBezTo>
                        <a:pt x="7359" y="15362"/>
                        <a:pt x="6764" y="14242"/>
                        <a:pt x="5787" y="13552"/>
                      </a:cubicBezTo>
                      <a:lnTo>
                        <a:pt x="5168" y="13099"/>
                      </a:lnTo>
                      <a:lnTo>
                        <a:pt x="5168" y="5336"/>
                      </a:lnTo>
                      <a:lnTo>
                        <a:pt x="5168" y="1359"/>
                      </a:lnTo>
                      <a:cubicBezTo>
                        <a:pt x="5098" y="611"/>
                        <a:pt x="4477" y="1"/>
                        <a:pt x="3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9" name="Google Shape;3999;p51"/>
              <p:cNvSpPr/>
              <p:nvPr/>
            </p:nvSpPr>
            <p:spPr>
              <a:xfrm>
                <a:off x="1851300" y="1699250"/>
                <a:ext cx="73800" cy="822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00" name="Google Shape;4000;p51"/>
          <p:cNvSpPr/>
          <p:nvPr/>
        </p:nvSpPr>
        <p:spPr>
          <a:xfrm rot="10800000" flipH="1">
            <a:off x="1851300" y="2401149"/>
            <a:ext cx="73800" cy="255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1" name="Google Shape;4001;p51"/>
          <p:cNvGrpSpPr/>
          <p:nvPr/>
        </p:nvGrpSpPr>
        <p:grpSpPr>
          <a:xfrm>
            <a:off x="4010550" y="1638625"/>
            <a:ext cx="1122900" cy="1354850"/>
            <a:chOff x="4010550" y="1638625"/>
            <a:chExt cx="1122900" cy="1354850"/>
          </a:xfrm>
        </p:grpSpPr>
        <p:grpSp>
          <p:nvGrpSpPr>
            <p:cNvPr id="4002" name="Google Shape;4002;p51"/>
            <p:cNvGrpSpPr/>
            <p:nvPr/>
          </p:nvGrpSpPr>
          <p:grpSpPr>
            <a:xfrm>
              <a:off x="4010550" y="1864229"/>
              <a:ext cx="1122900" cy="1129246"/>
              <a:chOff x="1326743" y="1720829"/>
              <a:chExt cx="1122900" cy="1129246"/>
            </a:xfrm>
          </p:grpSpPr>
          <p:sp>
            <p:nvSpPr>
              <p:cNvPr id="4003" name="Google Shape;4003;p51"/>
              <p:cNvSpPr/>
              <p:nvPr/>
            </p:nvSpPr>
            <p:spPr>
              <a:xfrm>
                <a:off x="1326743" y="1720829"/>
                <a:ext cx="1122900" cy="1122900"/>
              </a:xfrm>
              <a:prstGeom prst="diamond">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200">
                  <a:solidFill>
                    <a:schemeClr val="accent2"/>
                  </a:solidFill>
                  <a:latin typeface="Fjalla One"/>
                  <a:ea typeface="Fjalla One"/>
                  <a:cs typeface="Fjalla One"/>
                  <a:sym typeface="Fjalla One"/>
                </a:endParaRPr>
              </a:p>
            </p:txBody>
          </p:sp>
          <p:sp>
            <p:nvSpPr>
              <p:cNvPr id="4004" name="Google Shape;4004;p51"/>
              <p:cNvSpPr/>
              <p:nvPr/>
            </p:nvSpPr>
            <p:spPr>
              <a:xfrm>
                <a:off x="1896438" y="1730500"/>
                <a:ext cx="549700" cy="1119575"/>
              </a:xfrm>
              <a:custGeom>
                <a:avLst/>
                <a:gdLst/>
                <a:ahLst/>
                <a:cxnLst/>
                <a:rect l="l" t="t" r="r" b="b"/>
                <a:pathLst>
                  <a:path w="21988" h="44783" extrusionOk="0">
                    <a:moveTo>
                      <a:pt x="0" y="0"/>
                    </a:moveTo>
                    <a:lnTo>
                      <a:pt x="21988" y="22269"/>
                    </a:lnTo>
                    <a:lnTo>
                      <a:pt x="25" y="44783"/>
                    </a:lnTo>
                    <a:lnTo>
                      <a:pt x="0" y="34391"/>
                    </a:lnTo>
                    <a:close/>
                  </a:path>
                </a:pathLst>
              </a:custGeom>
              <a:solidFill>
                <a:srgbClr val="703030">
                  <a:alpha val="25840"/>
                </a:srgbClr>
              </a:solidFill>
              <a:ln>
                <a:noFill/>
              </a:ln>
            </p:spPr>
            <p:txBody>
              <a:bodyPr/>
              <a:lstStyle/>
              <a:p>
                <a:endParaRPr lang="en-US"/>
              </a:p>
            </p:txBody>
          </p:sp>
        </p:grpSp>
        <p:grpSp>
          <p:nvGrpSpPr>
            <p:cNvPr id="4005" name="Google Shape;4005;p51"/>
            <p:cNvGrpSpPr/>
            <p:nvPr/>
          </p:nvGrpSpPr>
          <p:grpSpPr>
            <a:xfrm>
              <a:off x="4317899" y="1638625"/>
              <a:ext cx="508201" cy="1129274"/>
              <a:chOff x="1634124" y="1562425"/>
              <a:chExt cx="508201" cy="1129274"/>
            </a:xfrm>
          </p:grpSpPr>
          <p:grpSp>
            <p:nvGrpSpPr>
              <p:cNvPr id="4006" name="Google Shape;4006;p51"/>
              <p:cNvGrpSpPr/>
              <p:nvPr/>
            </p:nvGrpSpPr>
            <p:grpSpPr>
              <a:xfrm>
                <a:off x="1634124" y="1562425"/>
                <a:ext cx="508201" cy="1129274"/>
                <a:chOff x="1852725" y="3112900"/>
                <a:chExt cx="273300" cy="607300"/>
              </a:xfrm>
            </p:grpSpPr>
            <p:sp>
              <p:nvSpPr>
                <p:cNvPr id="4007" name="Google Shape;4007;p51"/>
                <p:cNvSpPr/>
                <p:nvPr/>
              </p:nvSpPr>
              <p:spPr>
                <a:xfrm>
                  <a:off x="1860475" y="3122425"/>
                  <a:ext cx="256025" cy="588850"/>
                </a:xfrm>
                <a:custGeom>
                  <a:avLst/>
                  <a:gdLst/>
                  <a:ahLst/>
                  <a:cxnLst/>
                  <a:rect l="l" t="t" r="r" b="b"/>
                  <a:pathLst>
                    <a:path w="10241" h="23554" extrusionOk="0">
                      <a:moveTo>
                        <a:pt x="5120" y="1"/>
                      </a:moveTo>
                      <a:cubicBezTo>
                        <a:pt x="3525" y="1"/>
                        <a:pt x="2263" y="1287"/>
                        <a:pt x="2263" y="2859"/>
                      </a:cubicBezTo>
                      <a:lnTo>
                        <a:pt x="2263" y="14218"/>
                      </a:lnTo>
                      <a:cubicBezTo>
                        <a:pt x="881" y="15123"/>
                        <a:pt x="0" y="16671"/>
                        <a:pt x="0" y="18457"/>
                      </a:cubicBezTo>
                      <a:cubicBezTo>
                        <a:pt x="0" y="21276"/>
                        <a:pt x="2286" y="23554"/>
                        <a:pt x="5100" y="23554"/>
                      </a:cubicBezTo>
                      <a:cubicBezTo>
                        <a:pt x="5115" y="23554"/>
                        <a:pt x="5129" y="23554"/>
                        <a:pt x="5144" y="23553"/>
                      </a:cubicBezTo>
                      <a:cubicBezTo>
                        <a:pt x="7930" y="23530"/>
                        <a:pt x="10193" y="21267"/>
                        <a:pt x="10193" y="18433"/>
                      </a:cubicBezTo>
                      <a:cubicBezTo>
                        <a:pt x="10240" y="16671"/>
                        <a:pt x="9335" y="15123"/>
                        <a:pt x="7978" y="14218"/>
                      </a:cubicBezTo>
                      <a:lnTo>
                        <a:pt x="7978" y="2859"/>
                      </a:lnTo>
                      <a:cubicBezTo>
                        <a:pt x="7978" y="1287"/>
                        <a:pt x="6692" y="1"/>
                        <a:pt x="5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51"/>
                <p:cNvSpPr/>
                <p:nvPr/>
              </p:nvSpPr>
              <p:spPr>
                <a:xfrm>
                  <a:off x="1908100" y="3302825"/>
                  <a:ext cx="164350" cy="363800"/>
                </a:xfrm>
                <a:custGeom>
                  <a:avLst/>
                  <a:gdLst/>
                  <a:ahLst/>
                  <a:cxnLst/>
                  <a:rect l="l" t="t" r="r" b="b"/>
                  <a:pathLst>
                    <a:path w="6574" h="14552" extrusionOk="0">
                      <a:moveTo>
                        <a:pt x="2263" y="1"/>
                      </a:moveTo>
                      <a:lnTo>
                        <a:pt x="2263" y="8002"/>
                      </a:lnTo>
                      <a:lnTo>
                        <a:pt x="1453" y="8550"/>
                      </a:lnTo>
                      <a:cubicBezTo>
                        <a:pt x="524" y="9169"/>
                        <a:pt x="0" y="10169"/>
                        <a:pt x="0" y="11289"/>
                      </a:cubicBezTo>
                      <a:cubicBezTo>
                        <a:pt x="0" y="13075"/>
                        <a:pt x="1453" y="14551"/>
                        <a:pt x="3263" y="14551"/>
                      </a:cubicBezTo>
                      <a:cubicBezTo>
                        <a:pt x="5049" y="14551"/>
                        <a:pt x="6549" y="13075"/>
                        <a:pt x="6573" y="11289"/>
                      </a:cubicBezTo>
                      <a:cubicBezTo>
                        <a:pt x="6573" y="10169"/>
                        <a:pt x="6025" y="9169"/>
                        <a:pt x="5097" y="8550"/>
                      </a:cubicBezTo>
                      <a:lnTo>
                        <a:pt x="4311" y="8002"/>
                      </a:lnTo>
                      <a:lnTo>
                        <a:pt x="4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51"/>
                <p:cNvSpPr/>
                <p:nvPr/>
              </p:nvSpPr>
              <p:spPr>
                <a:xfrm>
                  <a:off x="1906900" y="3504650"/>
                  <a:ext cx="102425" cy="161375"/>
                </a:xfrm>
                <a:custGeom>
                  <a:avLst/>
                  <a:gdLst/>
                  <a:ahLst/>
                  <a:cxnLst/>
                  <a:rect l="l" t="t" r="r" b="b"/>
                  <a:pathLst>
                    <a:path w="4097" h="6455" extrusionOk="0">
                      <a:moveTo>
                        <a:pt x="2144" y="1"/>
                      </a:moveTo>
                      <a:lnTo>
                        <a:pt x="1477" y="429"/>
                      </a:lnTo>
                      <a:cubicBezTo>
                        <a:pt x="548" y="1072"/>
                        <a:pt x="1" y="2073"/>
                        <a:pt x="1" y="3168"/>
                      </a:cubicBezTo>
                      <a:cubicBezTo>
                        <a:pt x="1" y="5002"/>
                        <a:pt x="1501" y="6455"/>
                        <a:pt x="3287" y="6455"/>
                      </a:cubicBezTo>
                      <a:cubicBezTo>
                        <a:pt x="3549" y="6455"/>
                        <a:pt x="3859" y="6431"/>
                        <a:pt x="4097" y="6359"/>
                      </a:cubicBezTo>
                      <a:cubicBezTo>
                        <a:pt x="2692" y="6002"/>
                        <a:pt x="1644" y="4692"/>
                        <a:pt x="1644" y="3168"/>
                      </a:cubicBezTo>
                      <a:cubicBezTo>
                        <a:pt x="1644" y="2644"/>
                        <a:pt x="1787" y="2096"/>
                        <a:pt x="2025" y="1620"/>
                      </a:cubicBezTo>
                      <a:cubicBezTo>
                        <a:pt x="2311" y="1096"/>
                        <a:pt x="2311" y="549"/>
                        <a:pt x="2144" y="1"/>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51"/>
                <p:cNvSpPr/>
                <p:nvPr/>
              </p:nvSpPr>
              <p:spPr>
                <a:xfrm>
                  <a:off x="1964650" y="3178400"/>
                  <a:ext cx="51225" cy="124450"/>
                </a:xfrm>
                <a:custGeom>
                  <a:avLst/>
                  <a:gdLst/>
                  <a:ahLst/>
                  <a:cxnLst/>
                  <a:rect l="l" t="t" r="r" b="b"/>
                  <a:pathLst>
                    <a:path w="2049" h="4978" extrusionOk="0">
                      <a:moveTo>
                        <a:pt x="1001" y="1"/>
                      </a:moveTo>
                      <a:cubicBezTo>
                        <a:pt x="429" y="1"/>
                        <a:pt x="1" y="453"/>
                        <a:pt x="1" y="1025"/>
                      </a:cubicBezTo>
                      <a:lnTo>
                        <a:pt x="1" y="4978"/>
                      </a:lnTo>
                      <a:lnTo>
                        <a:pt x="2049" y="4978"/>
                      </a:lnTo>
                      <a:lnTo>
                        <a:pt x="2049" y="1025"/>
                      </a:lnTo>
                      <a:cubicBezTo>
                        <a:pt x="2025" y="453"/>
                        <a:pt x="1549" y="1"/>
                        <a:pt x="1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51"/>
                <p:cNvSpPr/>
                <p:nvPr/>
              </p:nvSpPr>
              <p:spPr>
                <a:xfrm>
                  <a:off x="1852725" y="3112900"/>
                  <a:ext cx="273300" cy="607300"/>
                </a:xfrm>
                <a:custGeom>
                  <a:avLst/>
                  <a:gdLst/>
                  <a:ahLst/>
                  <a:cxnLst/>
                  <a:rect l="l" t="t" r="r" b="b"/>
                  <a:pathLst>
                    <a:path w="10932" h="24292" extrusionOk="0">
                      <a:moveTo>
                        <a:pt x="5502" y="1"/>
                      </a:moveTo>
                      <a:cubicBezTo>
                        <a:pt x="4644" y="1"/>
                        <a:pt x="3811" y="334"/>
                        <a:pt x="3216" y="954"/>
                      </a:cubicBezTo>
                      <a:cubicBezTo>
                        <a:pt x="2620" y="1549"/>
                        <a:pt x="2263" y="2359"/>
                        <a:pt x="2263" y="3216"/>
                      </a:cubicBezTo>
                      <a:lnTo>
                        <a:pt x="2263" y="4645"/>
                      </a:lnTo>
                      <a:cubicBezTo>
                        <a:pt x="2263" y="4859"/>
                        <a:pt x="2406" y="5002"/>
                        <a:pt x="2620" y="5002"/>
                      </a:cubicBezTo>
                      <a:cubicBezTo>
                        <a:pt x="2834" y="5002"/>
                        <a:pt x="2977" y="4859"/>
                        <a:pt x="2977" y="4645"/>
                      </a:cubicBezTo>
                      <a:lnTo>
                        <a:pt x="2977" y="3216"/>
                      </a:lnTo>
                      <a:cubicBezTo>
                        <a:pt x="2977" y="2573"/>
                        <a:pt x="3239" y="1930"/>
                        <a:pt x="3716" y="1454"/>
                      </a:cubicBezTo>
                      <a:cubicBezTo>
                        <a:pt x="4192" y="977"/>
                        <a:pt x="4811" y="739"/>
                        <a:pt x="5478" y="715"/>
                      </a:cubicBezTo>
                      <a:cubicBezTo>
                        <a:pt x="6859" y="715"/>
                        <a:pt x="7978" y="1882"/>
                        <a:pt x="7978" y="3240"/>
                      </a:cubicBezTo>
                      <a:lnTo>
                        <a:pt x="7978" y="14552"/>
                      </a:lnTo>
                      <a:cubicBezTo>
                        <a:pt x="7978" y="14671"/>
                        <a:pt x="8050" y="14790"/>
                        <a:pt x="8121" y="14861"/>
                      </a:cubicBezTo>
                      <a:cubicBezTo>
                        <a:pt x="9431" y="15742"/>
                        <a:pt x="10241" y="17219"/>
                        <a:pt x="10241" y="18814"/>
                      </a:cubicBezTo>
                      <a:cubicBezTo>
                        <a:pt x="10241" y="20076"/>
                        <a:pt x="9764" y="21267"/>
                        <a:pt x="8883" y="22148"/>
                      </a:cubicBezTo>
                      <a:cubicBezTo>
                        <a:pt x="7978" y="23053"/>
                        <a:pt x="6788" y="23553"/>
                        <a:pt x="5549" y="23553"/>
                      </a:cubicBezTo>
                      <a:lnTo>
                        <a:pt x="5478" y="23553"/>
                      </a:lnTo>
                      <a:cubicBezTo>
                        <a:pt x="4240" y="23553"/>
                        <a:pt x="3049" y="23077"/>
                        <a:pt x="2144" y="22172"/>
                      </a:cubicBezTo>
                      <a:cubicBezTo>
                        <a:pt x="1215" y="21291"/>
                        <a:pt x="715" y="20100"/>
                        <a:pt x="715" y="18814"/>
                      </a:cubicBezTo>
                      <a:cubicBezTo>
                        <a:pt x="715" y="17243"/>
                        <a:pt x="1501" y="15742"/>
                        <a:pt x="2834" y="14861"/>
                      </a:cubicBezTo>
                      <a:cubicBezTo>
                        <a:pt x="2930" y="14790"/>
                        <a:pt x="2977" y="14671"/>
                        <a:pt x="2977" y="14552"/>
                      </a:cubicBezTo>
                      <a:lnTo>
                        <a:pt x="2977" y="6312"/>
                      </a:lnTo>
                      <a:cubicBezTo>
                        <a:pt x="2977" y="6097"/>
                        <a:pt x="2834" y="5955"/>
                        <a:pt x="2620" y="5955"/>
                      </a:cubicBezTo>
                      <a:cubicBezTo>
                        <a:pt x="2406" y="5955"/>
                        <a:pt x="2263" y="6097"/>
                        <a:pt x="2263" y="6312"/>
                      </a:cubicBezTo>
                      <a:lnTo>
                        <a:pt x="2263" y="14409"/>
                      </a:lnTo>
                      <a:cubicBezTo>
                        <a:pt x="834" y="15456"/>
                        <a:pt x="1" y="17100"/>
                        <a:pt x="1" y="18838"/>
                      </a:cubicBezTo>
                      <a:cubicBezTo>
                        <a:pt x="1" y="20291"/>
                        <a:pt x="572" y="21672"/>
                        <a:pt x="1644" y="22720"/>
                      </a:cubicBezTo>
                      <a:cubicBezTo>
                        <a:pt x="2692" y="23720"/>
                        <a:pt x="4025" y="24292"/>
                        <a:pt x="5478" y="24292"/>
                      </a:cubicBezTo>
                      <a:lnTo>
                        <a:pt x="5549" y="24292"/>
                      </a:lnTo>
                      <a:cubicBezTo>
                        <a:pt x="7002" y="24292"/>
                        <a:pt x="8336" y="23696"/>
                        <a:pt x="9360" y="22696"/>
                      </a:cubicBezTo>
                      <a:cubicBezTo>
                        <a:pt x="10360" y="21648"/>
                        <a:pt x="10931" y="20315"/>
                        <a:pt x="10931" y="18838"/>
                      </a:cubicBezTo>
                      <a:cubicBezTo>
                        <a:pt x="10931" y="17100"/>
                        <a:pt x="10098" y="15456"/>
                        <a:pt x="8669" y="14409"/>
                      </a:cubicBezTo>
                      <a:lnTo>
                        <a:pt x="8669" y="3240"/>
                      </a:lnTo>
                      <a:cubicBezTo>
                        <a:pt x="8669" y="1501"/>
                        <a:pt x="7264" y="25"/>
                        <a:pt x="5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51"/>
                <p:cNvSpPr/>
                <p:nvPr/>
              </p:nvSpPr>
              <p:spPr>
                <a:xfrm>
                  <a:off x="1895600" y="3169450"/>
                  <a:ext cx="183975" cy="506100"/>
                </a:xfrm>
                <a:custGeom>
                  <a:avLst/>
                  <a:gdLst/>
                  <a:ahLst/>
                  <a:cxnLst/>
                  <a:rect l="l" t="t" r="r" b="b"/>
                  <a:pathLst>
                    <a:path w="7359" h="20244" extrusionOk="0">
                      <a:moveTo>
                        <a:pt x="3723" y="711"/>
                      </a:moveTo>
                      <a:cubicBezTo>
                        <a:pt x="3752" y="711"/>
                        <a:pt x="3781" y="712"/>
                        <a:pt x="3811" y="716"/>
                      </a:cubicBezTo>
                      <a:cubicBezTo>
                        <a:pt x="4192" y="787"/>
                        <a:pt x="4382" y="1049"/>
                        <a:pt x="4382" y="1383"/>
                      </a:cubicBezTo>
                      <a:lnTo>
                        <a:pt x="4382" y="4955"/>
                      </a:lnTo>
                      <a:lnTo>
                        <a:pt x="3048" y="4955"/>
                      </a:lnTo>
                      <a:lnTo>
                        <a:pt x="3048" y="1383"/>
                      </a:lnTo>
                      <a:cubicBezTo>
                        <a:pt x="3048" y="985"/>
                        <a:pt x="3355" y="711"/>
                        <a:pt x="3723" y="711"/>
                      </a:cubicBezTo>
                      <a:close/>
                      <a:moveTo>
                        <a:pt x="3711" y="1"/>
                      </a:moveTo>
                      <a:cubicBezTo>
                        <a:pt x="3697" y="1"/>
                        <a:pt x="3682" y="1"/>
                        <a:pt x="3668" y="1"/>
                      </a:cubicBezTo>
                      <a:cubicBezTo>
                        <a:pt x="2929" y="25"/>
                        <a:pt x="2334" y="668"/>
                        <a:pt x="2334" y="1406"/>
                      </a:cubicBezTo>
                      <a:lnTo>
                        <a:pt x="2334" y="5336"/>
                      </a:lnTo>
                      <a:lnTo>
                        <a:pt x="2382" y="5336"/>
                      </a:lnTo>
                      <a:lnTo>
                        <a:pt x="2382" y="13123"/>
                      </a:lnTo>
                      <a:lnTo>
                        <a:pt x="1715" y="13576"/>
                      </a:lnTo>
                      <a:cubicBezTo>
                        <a:pt x="643" y="14290"/>
                        <a:pt x="0" y="15552"/>
                        <a:pt x="95" y="16862"/>
                      </a:cubicBezTo>
                      <a:cubicBezTo>
                        <a:pt x="237" y="18776"/>
                        <a:pt x="1855" y="20244"/>
                        <a:pt x="3765" y="20244"/>
                      </a:cubicBezTo>
                      <a:cubicBezTo>
                        <a:pt x="3780" y="20244"/>
                        <a:pt x="3795" y="20244"/>
                        <a:pt x="3811" y="20244"/>
                      </a:cubicBezTo>
                      <a:cubicBezTo>
                        <a:pt x="4930" y="20220"/>
                        <a:pt x="5906" y="19696"/>
                        <a:pt x="6597" y="18862"/>
                      </a:cubicBezTo>
                      <a:cubicBezTo>
                        <a:pt x="6716" y="18696"/>
                        <a:pt x="6668" y="18457"/>
                        <a:pt x="6502" y="18338"/>
                      </a:cubicBezTo>
                      <a:cubicBezTo>
                        <a:pt x="6447" y="18302"/>
                        <a:pt x="6381" y="18283"/>
                        <a:pt x="6314" y="18283"/>
                      </a:cubicBezTo>
                      <a:cubicBezTo>
                        <a:pt x="6208" y="18283"/>
                        <a:pt x="6098" y="18331"/>
                        <a:pt x="6025" y="18434"/>
                      </a:cubicBezTo>
                      <a:cubicBezTo>
                        <a:pt x="5454" y="19100"/>
                        <a:pt x="4620" y="19529"/>
                        <a:pt x="3739" y="19529"/>
                      </a:cubicBezTo>
                      <a:cubicBezTo>
                        <a:pt x="2120" y="19529"/>
                        <a:pt x="810" y="18219"/>
                        <a:pt x="810" y="16600"/>
                      </a:cubicBezTo>
                      <a:cubicBezTo>
                        <a:pt x="810" y="15624"/>
                        <a:pt x="1286" y="14742"/>
                        <a:pt x="2120" y="14171"/>
                      </a:cubicBezTo>
                      <a:lnTo>
                        <a:pt x="2929" y="13623"/>
                      </a:lnTo>
                      <a:cubicBezTo>
                        <a:pt x="3025" y="13576"/>
                        <a:pt x="3072" y="13456"/>
                        <a:pt x="3072" y="13337"/>
                      </a:cubicBezTo>
                      <a:lnTo>
                        <a:pt x="3072" y="5693"/>
                      </a:lnTo>
                      <a:lnTo>
                        <a:pt x="4406" y="5693"/>
                      </a:lnTo>
                      <a:lnTo>
                        <a:pt x="4406" y="13314"/>
                      </a:lnTo>
                      <a:cubicBezTo>
                        <a:pt x="4406" y="13433"/>
                        <a:pt x="4477" y="13552"/>
                        <a:pt x="4573" y="13599"/>
                      </a:cubicBezTo>
                      <a:lnTo>
                        <a:pt x="5358" y="14147"/>
                      </a:lnTo>
                      <a:cubicBezTo>
                        <a:pt x="6168" y="14671"/>
                        <a:pt x="6644" y="15600"/>
                        <a:pt x="6644" y="16576"/>
                      </a:cubicBezTo>
                      <a:cubicBezTo>
                        <a:pt x="6644" y="16719"/>
                        <a:pt x="6644" y="16886"/>
                        <a:pt x="6621" y="17029"/>
                      </a:cubicBezTo>
                      <a:cubicBezTo>
                        <a:pt x="6597" y="17219"/>
                        <a:pt x="6716" y="17386"/>
                        <a:pt x="6883" y="17433"/>
                      </a:cubicBezTo>
                      <a:cubicBezTo>
                        <a:pt x="6921" y="17446"/>
                        <a:pt x="6959" y="17452"/>
                        <a:pt x="6995" y="17452"/>
                      </a:cubicBezTo>
                      <a:cubicBezTo>
                        <a:pt x="7167" y="17452"/>
                        <a:pt x="7315" y="17324"/>
                        <a:pt x="7335" y="17148"/>
                      </a:cubicBezTo>
                      <a:cubicBezTo>
                        <a:pt x="7359" y="16957"/>
                        <a:pt x="7359" y="16767"/>
                        <a:pt x="7359" y="16576"/>
                      </a:cubicBezTo>
                      <a:cubicBezTo>
                        <a:pt x="7359" y="15362"/>
                        <a:pt x="6764" y="14242"/>
                        <a:pt x="5787" y="13552"/>
                      </a:cubicBezTo>
                      <a:lnTo>
                        <a:pt x="5168" y="13099"/>
                      </a:lnTo>
                      <a:lnTo>
                        <a:pt x="5168" y="5336"/>
                      </a:lnTo>
                      <a:lnTo>
                        <a:pt x="5168" y="1359"/>
                      </a:lnTo>
                      <a:cubicBezTo>
                        <a:pt x="5098" y="611"/>
                        <a:pt x="4477" y="1"/>
                        <a:pt x="3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3" name="Google Shape;4013;p51"/>
              <p:cNvSpPr/>
              <p:nvPr/>
            </p:nvSpPr>
            <p:spPr>
              <a:xfrm>
                <a:off x="1851300" y="1699250"/>
                <a:ext cx="73800" cy="822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4" name="Google Shape;4014;p51"/>
            <p:cNvSpPr/>
            <p:nvPr/>
          </p:nvSpPr>
          <p:spPr>
            <a:xfrm rot="10800000" flipH="1">
              <a:off x="4535100" y="2251151"/>
              <a:ext cx="73800" cy="405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5" name="Google Shape;4015;p51"/>
          <p:cNvGrpSpPr/>
          <p:nvPr/>
        </p:nvGrpSpPr>
        <p:grpSpPr>
          <a:xfrm>
            <a:off x="6694350" y="1638625"/>
            <a:ext cx="1122900" cy="1354850"/>
            <a:chOff x="6694350" y="1638625"/>
            <a:chExt cx="1122900" cy="1354850"/>
          </a:xfrm>
        </p:grpSpPr>
        <p:grpSp>
          <p:nvGrpSpPr>
            <p:cNvPr id="4016" name="Google Shape;4016;p51"/>
            <p:cNvGrpSpPr/>
            <p:nvPr/>
          </p:nvGrpSpPr>
          <p:grpSpPr>
            <a:xfrm>
              <a:off x="6694350" y="1864229"/>
              <a:ext cx="1122900" cy="1129246"/>
              <a:chOff x="1326743" y="1720829"/>
              <a:chExt cx="1122900" cy="1129246"/>
            </a:xfrm>
          </p:grpSpPr>
          <p:sp>
            <p:nvSpPr>
              <p:cNvPr id="4017" name="Google Shape;4017;p51"/>
              <p:cNvSpPr/>
              <p:nvPr/>
            </p:nvSpPr>
            <p:spPr>
              <a:xfrm>
                <a:off x="1326743" y="1720829"/>
                <a:ext cx="1122900" cy="1122900"/>
              </a:xfrm>
              <a:prstGeom prst="diamond">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200">
                  <a:solidFill>
                    <a:schemeClr val="accent2"/>
                  </a:solidFill>
                  <a:latin typeface="Fjalla One"/>
                  <a:ea typeface="Fjalla One"/>
                  <a:cs typeface="Fjalla One"/>
                  <a:sym typeface="Fjalla One"/>
                </a:endParaRPr>
              </a:p>
            </p:txBody>
          </p:sp>
          <p:sp>
            <p:nvSpPr>
              <p:cNvPr id="4018" name="Google Shape;4018;p51"/>
              <p:cNvSpPr/>
              <p:nvPr/>
            </p:nvSpPr>
            <p:spPr>
              <a:xfrm>
                <a:off x="1896438" y="1730500"/>
                <a:ext cx="549700" cy="1119575"/>
              </a:xfrm>
              <a:custGeom>
                <a:avLst/>
                <a:gdLst/>
                <a:ahLst/>
                <a:cxnLst/>
                <a:rect l="l" t="t" r="r" b="b"/>
                <a:pathLst>
                  <a:path w="21988" h="44783" extrusionOk="0">
                    <a:moveTo>
                      <a:pt x="0" y="0"/>
                    </a:moveTo>
                    <a:lnTo>
                      <a:pt x="21988" y="22269"/>
                    </a:lnTo>
                    <a:lnTo>
                      <a:pt x="25" y="44783"/>
                    </a:lnTo>
                    <a:lnTo>
                      <a:pt x="0" y="34391"/>
                    </a:lnTo>
                    <a:close/>
                  </a:path>
                </a:pathLst>
              </a:custGeom>
              <a:solidFill>
                <a:srgbClr val="703030">
                  <a:alpha val="25840"/>
                </a:srgbClr>
              </a:solidFill>
              <a:ln>
                <a:noFill/>
              </a:ln>
            </p:spPr>
            <p:txBody>
              <a:bodyPr/>
              <a:lstStyle/>
              <a:p>
                <a:endParaRPr lang="en-US"/>
              </a:p>
            </p:txBody>
          </p:sp>
        </p:grpSp>
        <p:grpSp>
          <p:nvGrpSpPr>
            <p:cNvPr id="4019" name="Google Shape;4019;p51"/>
            <p:cNvGrpSpPr/>
            <p:nvPr/>
          </p:nvGrpSpPr>
          <p:grpSpPr>
            <a:xfrm>
              <a:off x="7001699" y="1638625"/>
              <a:ext cx="508201" cy="1129274"/>
              <a:chOff x="1634124" y="1562425"/>
              <a:chExt cx="508201" cy="1129274"/>
            </a:xfrm>
          </p:grpSpPr>
          <p:grpSp>
            <p:nvGrpSpPr>
              <p:cNvPr id="4020" name="Google Shape;4020;p51"/>
              <p:cNvGrpSpPr/>
              <p:nvPr/>
            </p:nvGrpSpPr>
            <p:grpSpPr>
              <a:xfrm>
                <a:off x="1634124" y="1562425"/>
                <a:ext cx="508201" cy="1129274"/>
                <a:chOff x="1852725" y="3112900"/>
                <a:chExt cx="273300" cy="607300"/>
              </a:xfrm>
            </p:grpSpPr>
            <p:sp>
              <p:nvSpPr>
                <p:cNvPr id="4021" name="Google Shape;4021;p51"/>
                <p:cNvSpPr/>
                <p:nvPr/>
              </p:nvSpPr>
              <p:spPr>
                <a:xfrm>
                  <a:off x="1860475" y="3122425"/>
                  <a:ext cx="256025" cy="588850"/>
                </a:xfrm>
                <a:custGeom>
                  <a:avLst/>
                  <a:gdLst/>
                  <a:ahLst/>
                  <a:cxnLst/>
                  <a:rect l="l" t="t" r="r" b="b"/>
                  <a:pathLst>
                    <a:path w="10241" h="23554" extrusionOk="0">
                      <a:moveTo>
                        <a:pt x="5120" y="1"/>
                      </a:moveTo>
                      <a:cubicBezTo>
                        <a:pt x="3525" y="1"/>
                        <a:pt x="2263" y="1287"/>
                        <a:pt x="2263" y="2859"/>
                      </a:cubicBezTo>
                      <a:lnTo>
                        <a:pt x="2263" y="14218"/>
                      </a:lnTo>
                      <a:cubicBezTo>
                        <a:pt x="881" y="15123"/>
                        <a:pt x="0" y="16671"/>
                        <a:pt x="0" y="18457"/>
                      </a:cubicBezTo>
                      <a:cubicBezTo>
                        <a:pt x="0" y="21276"/>
                        <a:pt x="2286" y="23554"/>
                        <a:pt x="5100" y="23554"/>
                      </a:cubicBezTo>
                      <a:cubicBezTo>
                        <a:pt x="5115" y="23554"/>
                        <a:pt x="5129" y="23554"/>
                        <a:pt x="5144" y="23553"/>
                      </a:cubicBezTo>
                      <a:cubicBezTo>
                        <a:pt x="7930" y="23530"/>
                        <a:pt x="10193" y="21267"/>
                        <a:pt x="10193" y="18433"/>
                      </a:cubicBezTo>
                      <a:cubicBezTo>
                        <a:pt x="10240" y="16671"/>
                        <a:pt x="9335" y="15123"/>
                        <a:pt x="7978" y="14218"/>
                      </a:cubicBezTo>
                      <a:lnTo>
                        <a:pt x="7978" y="2859"/>
                      </a:lnTo>
                      <a:cubicBezTo>
                        <a:pt x="7978" y="1287"/>
                        <a:pt x="6692" y="1"/>
                        <a:pt x="5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51"/>
                <p:cNvSpPr/>
                <p:nvPr/>
              </p:nvSpPr>
              <p:spPr>
                <a:xfrm>
                  <a:off x="1908100" y="3302825"/>
                  <a:ext cx="164350" cy="363800"/>
                </a:xfrm>
                <a:custGeom>
                  <a:avLst/>
                  <a:gdLst/>
                  <a:ahLst/>
                  <a:cxnLst/>
                  <a:rect l="l" t="t" r="r" b="b"/>
                  <a:pathLst>
                    <a:path w="6574" h="14552" extrusionOk="0">
                      <a:moveTo>
                        <a:pt x="2263" y="1"/>
                      </a:moveTo>
                      <a:lnTo>
                        <a:pt x="2263" y="8002"/>
                      </a:lnTo>
                      <a:lnTo>
                        <a:pt x="1453" y="8550"/>
                      </a:lnTo>
                      <a:cubicBezTo>
                        <a:pt x="524" y="9169"/>
                        <a:pt x="0" y="10169"/>
                        <a:pt x="0" y="11289"/>
                      </a:cubicBezTo>
                      <a:cubicBezTo>
                        <a:pt x="0" y="13075"/>
                        <a:pt x="1453" y="14551"/>
                        <a:pt x="3263" y="14551"/>
                      </a:cubicBezTo>
                      <a:cubicBezTo>
                        <a:pt x="5049" y="14551"/>
                        <a:pt x="6549" y="13075"/>
                        <a:pt x="6573" y="11289"/>
                      </a:cubicBezTo>
                      <a:cubicBezTo>
                        <a:pt x="6573" y="10169"/>
                        <a:pt x="6025" y="9169"/>
                        <a:pt x="5097" y="8550"/>
                      </a:cubicBezTo>
                      <a:lnTo>
                        <a:pt x="4311" y="8002"/>
                      </a:lnTo>
                      <a:lnTo>
                        <a:pt x="4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51"/>
                <p:cNvSpPr/>
                <p:nvPr/>
              </p:nvSpPr>
              <p:spPr>
                <a:xfrm>
                  <a:off x="1906900" y="3504650"/>
                  <a:ext cx="102425" cy="161375"/>
                </a:xfrm>
                <a:custGeom>
                  <a:avLst/>
                  <a:gdLst/>
                  <a:ahLst/>
                  <a:cxnLst/>
                  <a:rect l="l" t="t" r="r" b="b"/>
                  <a:pathLst>
                    <a:path w="4097" h="6455" extrusionOk="0">
                      <a:moveTo>
                        <a:pt x="2144" y="1"/>
                      </a:moveTo>
                      <a:lnTo>
                        <a:pt x="1477" y="429"/>
                      </a:lnTo>
                      <a:cubicBezTo>
                        <a:pt x="548" y="1072"/>
                        <a:pt x="1" y="2073"/>
                        <a:pt x="1" y="3168"/>
                      </a:cubicBezTo>
                      <a:cubicBezTo>
                        <a:pt x="1" y="5002"/>
                        <a:pt x="1501" y="6455"/>
                        <a:pt x="3287" y="6455"/>
                      </a:cubicBezTo>
                      <a:cubicBezTo>
                        <a:pt x="3549" y="6455"/>
                        <a:pt x="3859" y="6431"/>
                        <a:pt x="4097" y="6359"/>
                      </a:cubicBezTo>
                      <a:cubicBezTo>
                        <a:pt x="2692" y="6002"/>
                        <a:pt x="1644" y="4692"/>
                        <a:pt x="1644" y="3168"/>
                      </a:cubicBezTo>
                      <a:cubicBezTo>
                        <a:pt x="1644" y="2644"/>
                        <a:pt x="1787" y="2096"/>
                        <a:pt x="2025" y="1620"/>
                      </a:cubicBezTo>
                      <a:cubicBezTo>
                        <a:pt x="2311" y="1096"/>
                        <a:pt x="2311" y="549"/>
                        <a:pt x="2144" y="1"/>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51"/>
                <p:cNvSpPr/>
                <p:nvPr/>
              </p:nvSpPr>
              <p:spPr>
                <a:xfrm>
                  <a:off x="1964650" y="3178400"/>
                  <a:ext cx="51225" cy="124450"/>
                </a:xfrm>
                <a:custGeom>
                  <a:avLst/>
                  <a:gdLst/>
                  <a:ahLst/>
                  <a:cxnLst/>
                  <a:rect l="l" t="t" r="r" b="b"/>
                  <a:pathLst>
                    <a:path w="2049" h="4978" extrusionOk="0">
                      <a:moveTo>
                        <a:pt x="1001" y="1"/>
                      </a:moveTo>
                      <a:cubicBezTo>
                        <a:pt x="429" y="1"/>
                        <a:pt x="1" y="453"/>
                        <a:pt x="1" y="1025"/>
                      </a:cubicBezTo>
                      <a:lnTo>
                        <a:pt x="1" y="4978"/>
                      </a:lnTo>
                      <a:lnTo>
                        <a:pt x="2049" y="4978"/>
                      </a:lnTo>
                      <a:lnTo>
                        <a:pt x="2049" y="1025"/>
                      </a:lnTo>
                      <a:cubicBezTo>
                        <a:pt x="2025" y="453"/>
                        <a:pt x="1549" y="1"/>
                        <a:pt x="1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51"/>
                <p:cNvSpPr/>
                <p:nvPr/>
              </p:nvSpPr>
              <p:spPr>
                <a:xfrm>
                  <a:off x="1852725" y="3112900"/>
                  <a:ext cx="273300" cy="607300"/>
                </a:xfrm>
                <a:custGeom>
                  <a:avLst/>
                  <a:gdLst/>
                  <a:ahLst/>
                  <a:cxnLst/>
                  <a:rect l="l" t="t" r="r" b="b"/>
                  <a:pathLst>
                    <a:path w="10932" h="24292" extrusionOk="0">
                      <a:moveTo>
                        <a:pt x="5502" y="1"/>
                      </a:moveTo>
                      <a:cubicBezTo>
                        <a:pt x="4644" y="1"/>
                        <a:pt x="3811" y="334"/>
                        <a:pt x="3216" y="954"/>
                      </a:cubicBezTo>
                      <a:cubicBezTo>
                        <a:pt x="2620" y="1549"/>
                        <a:pt x="2263" y="2359"/>
                        <a:pt x="2263" y="3216"/>
                      </a:cubicBezTo>
                      <a:lnTo>
                        <a:pt x="2263" y="4645"/>
                      </a:lnTo>
                      <a:cubicBezTo>
                        <a:pt x="2263" y="4859"/>
                        <a:pt x="2406" y="5002"/>
                        <a:pt x="2620" y="5002"/>
                      </a:cubicBezTo>
                      <a:cubicBezTo>
                        <a:pt x="2834" y="5002"/>
                        <a:pt x="2977" y="4859"/>
                        <a:pt x="2977" y="4645"/>
                      </a:cubicBezTo>
                      <a:lnTo>
                        <a:pt x="2977" y="3216"/>
                      </a:lnTo>
                      <a:cubicBezTo>
                        <a:pt x="2977" y="2573"/>
                        <a:pt x="3239" y="1930"/>
                        <a:pt x="3716" y="1454"/>
                      </a:cubicBezTo>
                      <a:cubicBezTo>
                        <a:pt x="4192" y="977"/>
                        <a:pt x="4811" y="739"/>
                        <a:pt x="5478" y="715"/>
                      </a:cubicBezTo>
                      <a:cubicBezTo>
                        <a:pt x="6859" y="715"/>
                        <a:pt x="7978" y="1882"/>
                        <a:pt x="7978" y="3240"/>
                      </a:cubicBezTo>
                      <a:lnTo>
                        <a:pt x="7978" y="14552"/>
                      </a:lnTo>
                      <a:cubicBezTo>
                        <a:pt x="7978" y="14671"/>
                        <a:pt x="8050" y="14790"/>
                        <a:pt x="8121" y="14861"/>
                      </a:cubicBezTo>
                      <a:cubicBezTo>
                        <a:pt x="9431" y="15742"/>
                        <a:pt x="10241" y="17219"/>
                        <a:pt x="10241" y="18814"/>
                      </a:cubicBezTo>
                      <a:cubicBezTo>
                        <a:pt x="10241" y="20076"/>
                        <a:pt x="9764" y="21267"/>
                        <a:pt x="8883" y="22148"/>
                      </a:cubicBezTo>
                      <a:cubicBezTo>
                        <a:pt x="7978" y="23053"/>
                        <a:pt x="6788" y="23553"/>
                        <a:pt x="5549" y="23553"/>
                      </a:cubicBezTo>
                      <a:lnTo>
                        <a:pt x="5478" y="23553"/>
                      </a:lnTo>
                      <a:cubicBezTo>
                        <a:pt x="4240" y="23553"/>
                        <a:pt x="3049" y="23077"/>
                        <a:pt x="2144" y="22172"/>
                      </a:cubicBezTo>
                      <a:cubicBezTo>
                        <a:pt x="1215" y="21291"/>
                        <a:pt x="715" y="20100"/>
                        <a:pt x="715" y="18814"/>
                      </a:cubicBezTo>
                      <a:cubicBezTo>
                        <a:pt x="715" y="17243"/>
                        <a:pt x="1501" y="15742"/>
                        <a:pt x="2834" y="14861"/>
                      </a:cubicBezTo>
                      <a:cubicBezTo>
                        <a:pt x="2930" y="14790"/>
                        <a:pt x="2977" y="14671"/>
                        <a:pt x="2977" y="14552"/>
                      </a:cubicBezTo>
                      <a:lnTo>
                        <a:pt x="2977" y="6312"/>
                      </a:lnTo>
                      <a:cubicBezTo>
                        <a:pt x="2977" y="6097"/>
                        <a:pt x="2834" y="5955"/>
                        <a:pt x="2620" y="5955"/>
                      </a:cubicBezTo>
                      <a:cubicBezTo>
                        <a:pt x="2406" y="5955"/>
                        <a:pt x="2263" y="6097"/>
                        <a:pt x="2263" y="6312"/>
                      </a:cubicBezTo>
                      <a:lnTo>
                        <a:pt x="2263" y="14409"/>
                      </a:lnTo>
                      <a:cubicBezTo>
                        <a:pt x="834" y="15456"/>
                        <a:pt x="1" y="17100"/>
                        <a:pt x="1" y="18838"/>
                      </a:cubicBezTo>
                      <a:cubicBezTo>
                        <a:pt x="1" y="20291"/>
                        <a:pt x="572" y="21672"/>
                        <a:pt x="1644" y="22720"/>
                      </a:cubicBezTo>
                      <a:cubicBezTo>
                        <a:pt x="2692" y="23720"/>
                        <a:pt x="4025" y="24292"/>
                        <a:pt x="5478" y="24292"/>
                      </a:cubicBezTo>
                      <a:lnTo>
                        <a:pt x="5549" y="24292"/>
                      </a:lnTo>
                      <a:cubicBezTo>
                        <a:pt x="7002" y="24292"/>
                        <a:pt x="8336" y="23696"/>
                        <a:pt x="9360" y="22696"/>
                      </a:cubicBezTo>
                      <a:cubicBezTo>
                        <a:pt x="10360" y="21648"/>
                        <a:pt x="10931" y="20315"/>
                        <a:pt x="10931" y="18838"/>
                      </a:cubicBezTo>
                      <a:cubicBezTo>
                        <a:pt x="10931" y="17100"/>
                        <a:pt x="10098" y="15456"/>
                        <a:pt x="8669" y="14409"/>
                      </a:cubicBezTo>
                      <a:lnTo>
                        <a:pt x="8669" y="3240"/>
                      </a:lnTo>
                      <a:cubicBezTo>
                        <a:pt x="8669" y="1501"/>
                        <a:pt x="7264" y="25"/>
                        <a:pt x="5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51"/>
                <p:cNvSpPr/>
                <p:nvPr/>
              </p:nvSpPr>
              <p:spPr>
                <a:xfrm>
                  <a:off x="1895600" y="3169450"/>
                  <a:ext cx="183975" cy="506100"/>
                </a:xfrm>
                <a:custGeom>
                  <a:avLst/>
                  <a:gdLst/>
                  <a:ahLst/>
                  <a:cxnLst/>
                  <a:rect l="l" t="t" r="r" b="b"/>
                  <a:pathLst>
                    <a:path w="7359" h="20244" extrusionOk="0">
                      <a:moveTo>
                        <a:pt x="3723" y="711"/>
                      </a:moveTo>
                      <a:cubicBezTo>
                        <a:pt x="3752" y="711"/>
                        <a:pt x="3781" y="712"/>
                        <a:pt x="3811" y="716"/>
                      </a:cubicBezTo>
                      <a:cubicBezTo>
                        <a:pt x="4192" y="787"/>
                        <a:pt x="4382" y="1049"/>
                        <a:pt x="4382" y="1383"/>
                      </a:cubicBezTo>
                      <a:lnTo>
                        <a:pt x="4382" y="4955"/>
                      </a:lnTo>
                      <a:lnTo>
                        <a:pt x="3048" y="4955"/>
                      </a:lnTo>
                      <a:lnTo>
                        <a:pt x="3048" y="1383"/>
                      </a:lnTo>
                      <a:cubicBezTo>
                        <a:pt x="3048" y="985"/>
                        <a:pt x="3355" y="711"/>
                        <a:pt x="3723" y="711"/>
                      </a:cubicBezTo>
                      <a:close/>
                      <a:moveTo>
                        <a:pt x="3711" y="1"/>
                      </a:moveTo>
                      <a:cubicBezTo>
                        <a:pt x="3697" y="1"/>
                        <a:pt x="3682" y="1"/>
                        <a:pt x="3668" y="1"/>
                      </a:cubicBezTo>
                      <a:cubicBezTo>
                        <a:pt x="2929" y="25"/>
                        <a:pt x="2334" y="668"/>
                        <a:pt x="2334" y="1406"/>
                      </a:cubicBezTo>
                      <a:lnTo>
                        <a:pt x="2334" y="5336"/>
                      </a:lnTo>
                      <a:lnTo>
                        <a:pt x="2382" y="5336"/>
                      </a:lnTo>
                      <a:lnTo>
                        <a:pt x="2382" y="13123"/>
                      </a:lnTo>
                      <a:lnTo>
                        <a:pt x="1715" y="13576"/>
                      </a:lnTo>
                      <a:cubicBezTo>
                        <a:pt x="643" y="14290"/>
                        <a:pt x="0" y="15552"/>
                        <a:pt x="95" y="16862"/>
                      </a:cubicBezTo>
                      <a:cubicBezTo>
                        <a:pt x="237" y="18776"/>
                        <a:pt x="1855" y="20244"/>
                        <a:pt x="3765" y="20244"/>
                      </a:cubicBezTo>
                      <a:cubicBezTo>
                        <a:pt x="3780" y="20244"/>
                        <a:pt x="3795" y="20244"/>
                        <a:pt x="3811" y="20244"/>
                      </a:cubicBezTo>
                      <a:cubicBezTo>
                        <a:pt x="4930" y="20220"/>
                        <a:pt x="5906" y="19696"/>
                        <a:pt x="6597" y="18862"/>
                      </a:cubicBezTo>
                      <a:cubicBezTo>
                        <a:pt x="6716" y="18696"/>
                        <a:pt x="6668" y="18457"/>
                        <a:pt x="6502" y="18338"/>
                      </a:cubicBezTo>
                      <a:cubicBezTo>
                        <a:pt x="6447" y="18302"/>
                        <a:pt x="6381" y="18283"/>
                        <a:pt x="6314" y="18283"/>
                      </a:cubicBezTo>
                      <a:cubicBezTo>
                        <a:pt x="6208" y="18283"/>
                        <a:pt x="6098" y="18331"/>
                        <a:pt x="6025" y="18434"/>
                      </a:cubicBezTo>
                      <a:cubicBezTo>
                        <a:pt x="5454" y="19100"/>
                        <a:pt x="4620" y="19529"/>
                        <a:pt x="3739" y="19529"/>
                      </a:cubicBezTo>
                      <a:cubicBezTo>
                        <a:pt x="2120" y="19529"/>
                        <a:pt x="810" y="18219"/>
                        <a:pt x="810" y="16600"/>
                      </a:cubicBezTo>
                      <a:cubicBezTo>
                        <a:pt x="810" y="15624"/>
                        <a:pt x="1286" y="14742"/>
                        <a:pt x="2120" y="14171"/>
                      </a:cubicBezTo>
                      <a:lnTo>
                        <a:pt x="2929" y="13623"/>
                      </a:lnTo>
                      <a:cubicBezTo>
                        <a:pt x="3025" y="13576"/>
                        <a:pt x="3072" y="13456"/>
                        <a:pt x="3072" y="13337"/>
                      </a:cubicBezTo>
                      <a:lnTo>
                        <a:pt x="3072" y="5693"/>
                      </a:lnTo>
                      <a:lnTo>
                        <a:pt x="4406" y="5693"/>
                      </a:lnTo>
                      <a:lnTo>
                        <a:pt x="4406" y="13314"/>
                      </a:lnTo>
                      <a:cubicBezTo>
                        <a:pt x="4406" y="13433"/>
                        <a:pt x="4477" y="13552"/>
                        <a:pt x="4573" y="13599"/>
                      </a:cubicBezTo>
                      <a:lnTo>
                        <a:pt x="5358" y="14147"/>
                      </a:lnTo>
                      <a:cubicBezTo>
                        <a:pt x="6168" y="14671"/>
                        <a:pt x="6644" y="15600"/>
                        <a:pt x="6644" y="16576"/>
                      </a:cubicBezTo>
                      <a:cubicBezTo>
                        <a:pt x="6644" y="16719"/>
                        <a:pt x="6644" y="16886"/>
                        <a:pt x="6621" y="17029"/>
                      </a:cubicBezTo>
                      <a:cubicBezTo>
                        <a:pt x="6597" y="17219"/>
                        <a:pt x="6716" y="17386"/>
                        <a:pt x="6883" y="17433"/>
                      </a:cubicBezTo>
                      <a:cubicBezTo>
                        <a:pt x="6921" y="17446"/>
                        <a:pt x="6959" y="17452"/>
                        <a:pt x="6995" y="17452"/>
                      </a:cubicBezTo>
                      <a:cubicBezTo>
                        <a:pt x="7167" y="17452"/>
                        <a:pt x="7315" y="17324"/>
                        <a:pt x="7335" y="17148"/>
                      </a:cubicBezTo>
                      <a:cubicBezTo>
                        <a:pt x="7359" y="16957"/>
                        <a:pt x="7359" y="16767"/>
                        <a:pt x="7359" y="16576"/>
                      </a:cubicBezTo>
                      <a:cubicBezTo>
                        <a:pt x="7359" y="15362"/>
                        <a:pt x="6764" y="14242"/>
                        <a:pt x="5787" y="13552"/>
                      </a:cubicBezTo>
                      <a:lnTo>
                        <a:pt x="5168" y="13099"/>
                      </a:lnTo>
                      <a:lnTo>
                        <a:pt x="5168" y="5336"/>
                      </a:lnTo>
                      <a:lnTo>
                        <a:pt x="5168" y="1359"/>
                      </a:lnTo>
                      <a:cubicBezTo>
                        <a:pt x="5098" y="611"/>
                        <a:pt x="4477" y="1"/>
                        <a:pt x="3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7" name="Google Shape;4027;p51"/>
              <p:cNvSpPr/>
              <p:nvPr/>
            </p:nvSpPr>
            <p:spPr>
              <a:xfrm>
                <a:off x="1851300" y="1699250"/>
                <a:ext cx="73800" cy="822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8" name="Google Shape;4028;p51"/>
            <p:cNvSpPr/>
            <p:nvPr/>
          </p:nvSpPr>
          <p:spPr>
            <a:xfrm rot="10800000" flipH="1">
              <a:off x="7218900" y="1967050"/>
              <a:ext cx="73800" cy="689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7"/>
        <p:cNvGrpSpPr/>
        <p:nvPr/>
      </p:nvGrpSpPr>
      <p:grpSpPr>
        <a:xfrm>
          <a:off x="0" y="0"/>
          <a:ext cx="0" cy="0"/>
          <a:chOff x="0" y="0"/>
          <a:chExt cx="0" cy="0"/>
        </a:xfrm>
      </p:grpSpPr>
      <p:grpSp>
        <p:nvGrpSpPr>
          <p:cNvPr id="3608" name="Google Shape;3608;p42"/>
          <p:cNvGrpSpPr/>
          <p:nvPr/>
        </p:nvGrpSpPr>
        <p:grpSpPr>
          <a:xfrm>
            <a:off x="146029" y="2880497"/>
            <a:ext cx="8577618" cy="1802550"/>
            <a:chOff x="931600" y="2830125"/>
            <a:chExt cx="6065150" cy="1802550"/>
          </a:xfrm>
        </p:grpSpPr>
        <p:sp>
          <p:nvSpPr>
            <p:cNvPr id="3609" name="Google Shape;3609;p42"/>
            <p:cNvSpPr/>
            <p:nvPr/>
          </p:nvSpPr>
          <p:spPr>
            <a:xfrm>
              <a:off x="931600" y="3654375"/>
              <a:ext cx="6065150" cy="978300"/>
            </a:xfrm>
            <a:custGeom>
              <a:avLst/>
              <a:gdLst/>
              <a:ahLst/>
              <a:cxnLst/>
              <a:rect l="l" t="t" r="r" b="b"/>
              <a:pathLst>
                <a:path w="242606" h="39132" extrusionOk="0">
                  <a:moveTo>
                    <a:pt x="48686" y="0"/>
                  </a:moveTo>
                  <a:lnTo>
                    <a:pt x="242606" y="24"/>
                  </a:lnTo>
                  <a:lnTo>
                    <a:pt x="196678" y="39132"/>
                  </a:lnTo>
                  <a:lnTo>
                    <a:pt x="0" y="38850"/>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dirty="0"/>
            </a:p>
          </p:txBody>
        </p:sp>
        <p:sp>
          <p:nvSpPr>
            <p:cNvPr id="3610" name="Google Shape;3610;p42"/>
            <p:cNvSpPr/>
            <p:nvPr/>
          </p:nvSpPr>
          <p:spPr>
            <a:xfrm>
              <a:off x="2147750" y="2830125"/>
              <a:ext cx="4848490" cy="824677"/>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11" name="Google Shape;3611;p42"/>
          <p:cNvGrpSpPr/>
          <p:nvPr/>
        </p:nvGrpSpPr>
        <p:grpSpPr>
          <a:xfrm>
            <a:off x="352488" y="923463"/>
            <a:ext cx="8066656" cy="3423815"/>
            <a:chOff x="352488" y="923463"/>
            <a:chExt cx="8066656" cy="3423815"/>
          </a:xfrm>
        </p:grpSpPr>
        <p:sp>
          <p:nvSpPr>
            <p:cNvPr id="3612" name="Google Shape;3612;p42"/>
            <p:cNvSpPr/>
            <p:nvPr/>
          </p:nvSpPr>
          <p:spPr>
            <a:xfrm>
              <a:off x="8144825" y="2341750"/>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1546663" y="22449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352487"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779088" y="1061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7395113" y="9234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4434838" y="12669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7870500" y="4072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9" name="Google Shape;3619;p42"/>
          <p:cNvSpPr txBox="1">
            <a:spLocks noGrp="1"/>
          </p:cNvSpPr>
          <p:nvPr>
            <p:ph type="title"/>
          </p:nvPr>
        </p:nvSpPr>
        <p:spPr>
          <a:xfrm>
            <a:off x="2302146" y="2881706"/>
            <a:ext cx="5910244" cy="7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DEVELOPMENT</a:t>
            </a:r>
            <a:endParaRPr dirty="0"/>
          </a:p>
        </p:txBody>
      </p:sp>
      <p:sp>
        <p:nvSpPr>
          <p:cNvPr id="3620" name="Google Shape;3620;p42"/>
          <p:cNvSpPr txBox="1">
            <a:spLocks noGrp="1"/>
          </p:cNvSpPr>
          <p:nvPr>
            <p:ph type="title" idx="2"/>
          </p:nvPr>
        </p:nvSpPr>
        <p:spPr>
          <a:xfrm>
            <a:off x="4812900" y="1635925"/>
            <a:ext cx="1871700" cy="130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622" name="Google Shape;3622;p42"/>
          <p:cNvGrpSpPr/>
          <p:nvPr/>
        </p:nvGrpSpPr>
        <p:grpSpPr>
          <a:xfrm>
            <a:off x="2729352" y="1061244"/>
            <a:ext cx="1499439" cy="1792680"/>
            <a:chOff x="2123162" y="1570282"/>
            <a:chExt cx="328551" cy="384266"/>
          </a:xfrm>
        </p:grpSpPr>
        <p:sp>
          <p:nvSpPr>
            <p:cNvPr id="3623" name="Google Shape;3623;p42"/>
            <p:cNvSpPr/>
            <p:nvPr/>
          </p:nvSpPr>
          <p:spPr>
            <a:xfrm>
              <a:off x="2278373" y="1597271"/>
              <a:ext cx="118195" cy="57620"/>
            </a:xfrm>
            <a:custGeom>
              <a:avLst/>
              <a:gdLst/>
              <a:ahLst/>
              <a:cxnLst/>
              <a:rect l="l" t="t" r="r" b="b"/>
              <a:pathLst>
                <a:path w="3573" h="1740" extrusionOk="0">
                  <a:moveTo>
                    <a:pt x="1881" y="72"/>
                  </a:moveTo>
                  <a:lnTo>
                    <a:pt x="2691" y="810"/>
                  </a:lnTo>
                  <a:lnTo>
                    <a:pt x="3572" y="1644"/>
                  </a:lnTo>
                  <a:lnTo>
                    <a:pt x="1786" y="1739"/>
                  </a:lnTo>
                  <a:lnTo>
                    <a:pt x="0" y="1644"/>
                  </a:lnTo>
                  <a:lnTo>
                    <a:pt x="905" y="810"/>
                  </a:lnTo>
                  <a:lnTo>
                    <a:pt x="1715" y="72"/>
                  </a:lnTo>
                  <a:cubicBezTo>
                    <a:pt x="1762" y="1"/>
                    <a:pt x="1834" y="1"/>
                    <a:pt x="1881" y="7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2"/>
            <p:cNvSpPr/>
            <p:nvPr/>
          </p:nvSpPr>
          <p:spPr>
            <a:xfrm>
              <a:off x="2325612" y="1597271"/>
              <a:ext cx="70957" cy="54441"/>
            </a:xfrm>
            <a:custGeom>
              <a:avLst/>
              <a:gdLst/>
              <a:ahLst/>
              <a:cxnLst/>
              <a:rect l="l" t="t" r="r" b="b"/>
              <a:pathLst>
                <a:path w="2145" h="1644" extrusionOk="0">
                  <a:moveTo>
                    <a:pt x="453" y="72"/>
                  </a:moveTo>
                  <a:lnTo>
                    <a:pt x="1263" y="810"/>
                  </a:lnTo>
                  <a:lnTo>
                    <a:pt x="2144" y="1644"/>
                  </a:lnTo>
                  <a:lnTo>
                    <a:pt x="1477" y="1644"/>
                  </a:lnTo>
                  <a:lnTo>
                    <a:pt x="572" y="810"/>
                  </a:lnTo>
                  <a:lnTo>
                    <a:pt x="1" y="310"/>
                  </a:lnTo>
                  <a:lnTo>
                    <a:pt x="239" y="72"/>
                  </a:lnTo>
                  <a:cubicBezTo>
                    <a:pt x="334" y="1"/>
                    <a:pt x="406" y="1"/>
                    <a:pt x="453" y="72"/>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2"/>
            <p:cNvSpPr/>
            <p:nvPr/>
          </p:nvSpPr>
          <p:spPr>
            <a:xfrm>
              <a:off x="2178306" y="1575978"/>
              <a:ext cx="164672" cy="80469"/>
            </a:xfrm>
            <a:custGeom>
              <a:avLst/>
              <a:gdLst/>
              <a:ahLst/>
              <a:cxnLst/>
              <a:rect l="l" t="t" r="r" b="b"/>
              <a:pathLst>
                <a:path w="4978" h="2430" extrusionOk="0">
                  <a:moveTo>
                    <a:pt x="2596" y="48"/>
                  </a:moveTo>
                  <a:lnTo>
                    <a:pt x="3716" y="1120"/>
                  </a:lnTo>
                  <a:lnTo>
                    <a:pt x="4978" y="2287"/>
                  </a:lnTo>
                  <a:lnTo>
                    <a:pt x="2501" y="2430"/>
                  </a:lnTo>
                  <a:lnTo>
                    <a:pt x="1" y="2287"/>
                  </a:lnTo>
                  <a:lnTo>
                    <a:pt x="1239" y="1120"/>
                  </a:lnTo>
                  <a:lnTo>
                    <a:pt x="2382" y="48"/>
                  </a:lnTo>
                  <a:cubicBezTo>
                    <a:pt x="2430" y="1"/>
                    <a:pt x="2525" y="1"/>
                    <a:pt x="2596" y="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2"/>
            <p:cNvSpPr/>
            <p:nvPr/>
          </p:nvSpPr>
          <p:spPr>
            <a:xfrm>
              <a:off x="2249197" y="1575978"/>
              <a:ext cx="93782" cy="75734"/>
            </a:xfrm>
            <a:custGeom>
              <a:avLst/>
              <a:gdLst/>
              <a:ahLst/>
              <a:cxnLst/>
              <a:rect l="l" t="t" r="r" b="b"/>
              <a:pathLst>
                <a:path w="2835" h="2287" extrusionOk="0">
                  <a:moveTo>
                    <a:pt x="453" y="48"/>
                  </a:moveTo>
                  <a:lnTo>
                    <a:pt x="1573" y="1120"/>
                  </a:lnTo>
                  <a:lnTo>
                    <a:pt x="2835" y="2287"/>
                  </a:lnTo>
                  <a:lnTo>
                    <a:pt x="2144" y="2287"/>
                  </a:lnTo>
                  <a:lnTo>
                    <a:pt x="882" y="1120"/>
                  </a:lnTo>
                  <a:lnTo>
                    <a:pt x="1" y="287"/>
                  </a:lnTo>
                  <a:lnTo>
                    <a:pt x="239" y="48"/>
                  </a:lnTo>
                  <a:cubicBezTo>
                    <a:pt x="287" y="1"/>
                    <a:pt x="382" y="1"/>
                    <a:pt x="453" y="48"/>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2"/>
            <p:cNvSpPr/>
            <p:nvPr/>
          </p:nvSpPr>
          <p:spPr>
            <a:xfrm>
              <a:off x="2157830" y="1650917"/>
              <a:ext cx="260009" cy="296545"/>
            </a:xfrm>
            <a:custGeom>
              <a:avLst/>
              <a:gdLst/>
              <a:ahLst/>
              <a:cxnLst/>
              <a:rect l="l" t="t" r="r" b="b"/>
              <a:pathLst>
                <a:path w="7860" h="8955" extrusionOk="0">
                  <a:moveTo>
                    <a:pt x="381" y="0"/>
                  </a:moveTo>
                  <a:lnTo>
                    <a:pt x="7454" y="0"/>
                  </a:lnTo>
                  <a:cubicBezTo>
                    <a:pt x="7669" y="0"/>
                    <a:pt x="7859" y="167"/>
                    <a:pt x="7812" y="357"/>
                  </a:cubicBezTo>
                  <a:lnTo>
                    <a:pt x="6669" y="8597"/>
                  </a:lnTo>
                  <a:cubicBezTo>
                    <a:pt x="6621" y="8811"/>
                    <a:pt x="6478" y="8954"/>
                    <a:pt x="6311" y="8954"/>
                  </a:cubicBezTo>
                  <a:lnTo>
                    <a:pt x="1501" y="8954"/>
                  </a:lnTo>
                  <a:cubicBezTo>
                    <a:pt x="1310" y="8954"/>
                    <a:pt x="1191" y="8764"/>
                    <a:pt x="1144" y="8597"/>
                  </a:cubicBezTo>
                  <a:lnTo>
                    <a:pt x="0" y="357"/>
                  </a:lnTo>
                  <a:cubicBezTo>
                    <a:pt x="0" y="167"/>
                    <a:pt x="167"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2"/>
            <p:cNvSpPr/>
            <p:nvPr/>
          </p:nvSpPr>
          <p:spPr>
            <a:xfrm>
              <a:off x="2218498" y="1684032"/>
              <a:ext cx="133941" cy="153024"/>
            </a:xfrm>
            <a:custGeom>
              <a:avLst/>
              <a:gdLst/>
              <a:ahLst/>
              <a:cxnLst/>
              <a:rect l="l" t="t" r="r" b="b"/>
              <a:pathLst>
                <a:path w="4049" h="4621" extrusionOk="0">
                  <a:moveTo>
                    <a:pt x="1310" y="4382"/>
                  </a:moveTo>
                  <a:cubicBezTo>
                    <a:pt x="572" y="4025"/>
                    <a:pt x="0" y="3382"/>
                    <a:pt x="214" y="2501"/>
                  </a:cubicBezTo>
                  <a:cubicBezTo>
                    <a:pt x="262" y="2310"/>
                    <a:pt x="381" y="2001"/>
                    <a:pt x="500" y="1810"/>
                  </a:cubicBezTo>
                  <a:cubicBezTo>
                    <a:pt x="691" y="1548"/>
                    <a:pt x="667" y="1858"/>
                    <a:pt x="667" y="2001"/>
                  </a:cubicBezTo>
                  <a:cubicBezTo>
                    <a:pt x="691" y="2239"/>
                    <a:pt x="786" y="2596"/>
                    <a:pt x="953" y="2739"/>
                  </a:cubicBezTo>
                  <a:cubicBezTo>
                    <a:pt x="977" y="2763"/>
                    <a:pt x="1072" y="2834"/>
                    <a:pt x="1096" y="2763"/>
                  </a:cubicBezTo>
                  <a:lnTo>
                    <a:pt x="1096" y="2596"/>
                  </a:lnTo>
                  <a:cubicBezTo>
                    <a:pt x="1096" y="2334"/>
                    <a:pt x="1143" y="2001"/>
                    <a:pt x="1191" y="1763"/>
                  </a:cubicBezTo>
                  <a:cubicBezTo>
                    <a:pt x="1381" y="977"/>
                    <a:pt x="1762" y="381"/>
                    <a:pt x="2501" y="96"/>
                  </a:cubicBezTo>
                  <a:cubicBezTo>
                    <a:pt x="2525" y="96"/>
                    <a:pt x="2715" y="0"/>
                    <a:pt x="2691" y="119"/>
                  </a:cubicBezTo>
                  <a:cubicBezTo>
                    <a:pt x="2644" y="191"/>
                    <a:pt x="2596" y="262"/>
                    <a:pt x="2572" y="334"/>
                  </a:cubicBezTo>
                  <a:cubicBezTo>
                    <a:pt x="2453" y="667"/>
                    <a:pt x="2501" y="1048"/>
                    <a:pt x="2691" y="1334"/>
                  </a:cubicBezTo>
                  <a:cubicBezTo>
                    <a:pt x="2858" y="1644"/>
                    <a:pt x="3167" y="2167"/>
                    <a:pt x="3072" y="2525"/>
                  </a:cubicBezTo>
                  <a:cubicBezTo>
                    <a:pt x="3048" y="2620"/>
                    <a:pt x="3048" y="2715"/>
                    <a:pt x="3167" y="2620"/>
                  </a:cubicBezTo>
                  <a:cubicBezTo>
                    <a:pt x="3287" y="2525"/>
                    <a:pt x="3358" y="2406"/>
                    <a:pt x="3429" y="2263"/>
                  </a:cubicBezTo>
                  <a:cubicBezTo>
                    <a:pt x="3525" y="2096"/>
                    <a:pt x="3525" y="2001"/>
                    <a:pt x="3525" y="1810"/>
                  </a:cubicBezTo>
                  <a:cubicBezTo>
                    <a:pt x="3525" y="1620"/>
                    <a:pt x="3572" y="1667"/>
                    <a:pt x="3644" y="1810"/>
                  </a:cubicBezTo>
                  <a:cubicBezTo>
                    <a:pt x="3787" y="2096"/>
                    <a:pt x="3906" y="2287"/>
                    <a:pt x="3953" y="2596"/>
                  </a:cubicBezTo>
                  <a:cubicBezTo>
                    <a:pt x="4025" y="2882"/>
                    <a:pt x="4049" y="3191"/>
                    <a:pt x="3930" y="3477"/>
                  </a:cubicBezTo>
                  <a:cubicBezTo>
                    <a:pt x="3787" y="3930"/>
                    <a:pt x="3429" y="4239"/>
                    <a:pt x="3048" y="4477"/>
                  </a:cubicBezTo>
                  <a:cubicBezTo>
                    <a:pt x="2929" y="4525"/>
                    <a:pt x="2810" y="4573"/>
                    <a:pt x="2691" y="4620"/>
                  </a:cubicBezTo>
                  <a:cubicBezTo>
                    <a:pt x="2501" y="4573"/>
                    <a:pt x="2286" y="4525"/>
                    <a:pt x="2096" y="4525"/>
                  </a:cubicBezTo>
                  <a:cubicBezTo>
                    <a:pt x="1882" y="4525"/>
                    <a:pt x="1667" y="4525"/>
                    <a:pt x="1429" y="4549"/>
                  </a:cubicBezTo>
                  <a:cubicBezTo>
                    <a:pt x="1429" y="4454"/>
                    <a:pt x="1381" y="4406"/>
                    <a:pt x="1310" y="43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2"/>
            <p:cNvSpPr/>
            <p:nvPr/>
          </p:nvSpPr>
          <p:spPr>
            <a:xfrm>
              <a:off x="2278373" y="1682443"/>
              <a:ext cx="74860" cy="153024"/>
            </a:xfrm>
            <a:custGeom>
              <a:avLst/>
              <a:gdLst/>
              <a:ahLst/>
              <a:cxnLst/>
              <a:rect l="l" t="t" r="r" b="b"/>
              <a:pathLst>
                <a:path w="2263" h="4621" extrusionOk="0">
                  <a:moveTo>
                    <a:pt x="1262" y="2525"/>
                  </a:moveTo>
                  <a:cubicBezTo>
                    <a:pt x="1310" y="2168"/>
                    <a:pt x="1024" y="1644"/>
                    <a:pt x="857" y="1334"/>
                  </a:cubicBezTo>
                  <a:cubicBezTo>
                    <a:pt x="691" y="1049"/>
                    <a:pt x="595" y="644"/>
                    <a:pt x="738" y="334"/>
                  </a:cubicBezTo>
                  <a:cubicBezTo>
                    <a:pt x="786" y="239"/>
                    <a:pt x="834" y="167"/>
                    <a:pt x="857" y="120"/>
                  </a:cubicBezTo>
                  <a:cubicBezTo>
                    <a:pt x="905" y="1"/>
                    <a:pt x="715" y="96"/>
                    <a:pt x="691" y="96"/>
                  </a:cubicBezTo>
                  <a:cubicBezTo>
                    <a:pt x="453" y="167"/>
                    <a:pt x="238" y="334"/>
                    <a:pt x="72" y="477"/>
                  </a:cubicBezTo>
                  <a:cubicBezTo>
                    <a:pt x="0" y="763"/>
                    <a:pt x="95" y="1072"/>
                    <a:pt x="238" y="1334"/>
                  </a:cubicBezTo>
                  <a:cubicBezTo>
                    <a:pt x="405" y="1596"/>
                    <a:pt x="715" y="2001"/>
                    <a:pt x="738" y="2382"/>
                  </a:cubicBezTo>
                  <a:cubicBezTo>
                    <a:pt x="786" y="2882"/>
                    <a:pt x="1215" y="2739"/>
                    <a:pt x="1286" y="2644"/>
                  </a:cubicBezTo>
                  <a:cubicBezTo>
                    <a:pt x="1238" y="2620"/>
                    <a:pt x="1262" y="2549"/>
                    <a:pt x="1262" y="2525"/>
                  </a:cubicBezTo>
                  <a:close/>
                  <a:moveTo>
                    <a:pt x="1548" y="2596"/>
                  </a:moveTo>
                  <a:cubicBezTo>
                    <a:pt x="1619" y="2882"/>
                    <a:pt x="1643" y="3192"/>
                    <a:pt x="1524" y="3478"/>
                  </a:cubicBezTo>
                  <a:cubicBezTo>
                    <a:pt x="1381" y="3930"/>
                    <a:pt x="1024" y="4216"/>
                    <a:pt x="643" y="4454"/>
                  </a:cubicBezTo>
                  <a:cubicBezTo>
                    <a:pt x="595" y="4502"/>
                    <a:pt x="548" y="4502"/>
                    <a:pt x="524" y="4525"/>
                  </a:cubicBezTo>
                  <a:cubicBezTo>
                    <a:pt x="667" y="4525"/>
                    <a:pt x="810" y="4549"/>
                    <a:pt x="929" y="4621"/>
                  </a:cubicBezTo>
                  <a:cubicBezTo>
                    <a:pt x="1048" y="4573"/>
                    <a:pt x="1167" y="4525"/>
                    <a:pt x="1286" y="4454"/>
                  </a:cubicBezTo>
                  <a:cubicBezTo>
                    <a:pt x="1667" y="4216"/>
                    <a:pt x="2024" y="3930"/>
                    <a:pt x="2191" y="3478"/>
                  </a:cubicBezTo>
                  <a:cubicBezTo>
                    <a:pt x="2262" y="3192"/>
                    <a:pt x="2262" y="2882"/>
                    <a:pt x="2215" y="2596"/>
                  </a:cubicBezTo>
                  <a:cubicBezTo>
                    <a:pt x="2120" y="2287"/>
                    <a:pt x="2024" y="2073"/>
                    <a:pt x="1881" y="1811"/>
                  </a:cubicBezTo>
                  <a:cubicBezTo>
                    <a:pt x="1786" y="1668"/>
                    <a:pt x="1762" y="1596"/>
                    <a:pt x="1762" y="1811"/>
                  </a:cubicBezTo>
                  <a:cubicBezTo>
                    <a:pt x="1762" y="2025"/>
                    <a:pt x="1762" y="2073"/>
                    <a:pt x="1667" y="2263"/>
                  </a:cubicBezTo>
                  <a:cubicBezTo>
                    <a:pt x="1643" y="2311"/>
                    <a:pt x="1619" y="2382"/>
                    <a:pt x="1548" y="2430"/>
                  </a:cubicBezTo>
                  <a:cubicBezTo>
                    <a:pt x="1524" y="2501"/>
                    <a:pt x="1524" y="2525"/>
                    <a:pt x="1548" y="2596"/>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2"/>
            <p:cNvSpPr/>
            <p:nvPr/>
          </p:nvSpPr>
          <p:spPr>
            <a:xfrm>
              <a:off x="2262594" y="1770760"/>
              <a:ext cx="49686" cy="67091"/>
            </a:xfrm>
            <a:custGeom>
              <a:avLst/>
              <a:gdLst/>
              <a:ahLst/>
              <a:cxnLst/>
              <a:rect l="l" t="t" r="r" b="b"/>
              <a:pathLst>
                <a:path w="1502" h="2026" extrusionOk="0">
                  <a:moveTo>
                    <a:pt x="1406" y="1906"/>
                  </a:moveTo>
                  <a:cubicBezTo>
                    <a:pt x="1501" y="1644"/>
                    <a:pt x="1406" y="1263"/>
                    <a:pt x="1192" y="1025"/>
                  </a:cubicBezTo>
                  <a:cubicBezTo>
                    <a:pt x="1025" y="811"/>
                    <a:pt x="1025" y="477"/>
                    <a:pt x="1072" y="239"/>
                  </a:cubicBezTo>
                  <a:cubicBezTo>
                    <a:pt x="1072" y="191"/>
                    <a:pt x="1120" y="120"/>
                    <a:pt x="1144" y="96"/>
                  </a:cubicBezTo>
                  <a:cubicBezTo>
                    <a:pt x="1144" y="1"/>
                    <a:pt x="1049" y="72"/>
                    <a:pt x="1001" y="72"/>
                  </a:cubicBezTo>
                  <a:cubicBezTo>
                    <a:pt x="310" y="311"/>
                    <a:pt x="1" y="787"/>
                    <a:pt x="72" y="1501"/>
                  </a:cubicBezTo>
                  <a:cubicBezTo>
                    <a:pt x="72" y="1596"/>
                    <a:pt x="96" y="1739"/>
                    <a:pt x="167" y="1858"/>
                  </a:cubicBezTo>
                  <a:cubicBezTo>
                    <a:pt x="572" y="2001"/>
                    <a:pt x="1001" y="2025"/>
                    <a:pt x="1406" y="1906"/>
                  </a:cubicBezTo>
                  <a:close/>
                </a:path>
              </a:pathLst>
            </a:custGeom>
            <a:solidFill>
              <a:srgbClr val="FFE1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2"/>
            <p:cNvSpPr/>
            <p:nvPr/>
          </p:nvSpPr>
          <p:spPr>
            <a:xfrm>
              <a:off x="2274404" y="1770760"/>
              <a:ext cx="37877" cy="66296"/>
            </a:xfrm>
            <a:custGeom>
              <a:avLst/>
              <a:gdLst/>
              <a:ahLst/>
              <a:cxnLst/>
              <a:rect l="l" t="t" r="r" b="b"/>
              <a:pathLst>
                <a:path w="1145" h="2002" extrusionOk="0">
                  <a:moveTo>
                    <a:pt x="1049" y="1906"/>
                  </a:moveTo>
                  <a:cubicBezTo>
                    <a:pt x="1144" y="1644"/>
                    <a:pt x="1049" y="1263"/>
                    <a:pt x="835" y="1025"/>
                  </a:cubicBezTo>
                  <a:cubicBezTo>
                    <a:pt x="668" y="811"/>
                    <a:pt x="668" y="477"/>
                    <a:pt x="715" y="239"/>
                  </a:cubicBezTo>
                  <a:cubicBezTo>
                    <a:pt x="715" y="191"/>
                    <a:pt x="763" y="120"/>
                    <a:pt x="787" y="96"/>
                  </a:cubicBezTo>
                  <a:cubicBezTo>
                    <a:pt x="787" y="1"/>
                    <a:pt x="692" y="72"/>
                    <a:pt x="644" y="72"/>
                  </a:cubicBezTo>
                  <a:cubicBezTo>
                    <a:pt x="382" y="168"/>
                    <a:pt x="192" y="287"/>
                    <a:pt x="49" y="430"/>
                  </a:cubicBezTo>
                  <a:cubicBezTo>
                    <a:pt x="1" y="668"/>
                    <a:pt x="49" y="906"/>
                    <a:pt x="192" y="1073"/>
                  </a:cubicBezTo>
                  <a:cubicBezTo>
                    <a:pt x="382" y="1358"/>
                    <a:pt x="477" y="1739"/>
                    <a:pt x="382" y="2001"/>
                  </a:cubicBezTo>
                  <a:cubicBezTo>
                    <a:pt x="596" y="2001"/>
                    <a:pt x="835" y="1978"/>
                    <a:pt x="1049" y="1906"/>
                  </a:cubicBezTo>
                  <a:close/>
                </a:path>
              </a:pathLst>
            </a:custGeom>
            <a:solidFill>
              <a:srgbClr val="FFC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2"/>
            <p:cNvSpPr/>
            <p:nvPr/>
          </p:nvSpPr>
          <p:spPr>
            <a:xfrm>
              <a:off x="2343739" y="1650917"/>
              <a:ext cx="74099" cy="296545"/>
            </a:xfrm>
            <a:custGeom>
              <a:avLst/>
              <a:gdLst/>
              <a:ahLst/>
              <a:cxnLst/>
              <a:rect l="l" t="t" r="r" b="b"/>
              <a:pathLst>
                <a:path w="2240" h="8955" extrusionOk="0">
                  <a:moveTo>
                    <a:pt x="1168" y="0"/>
                  </a:moveTo>
                  <a:lnTo>
                    <a:pt x="1834" y="0"/>
                  </a:lnTo>
                  <a:cubicBezTo>
                    <a:pt x="2049" y="0"/>
                    <a:pt x="2239" y="167"/>
                    <a:pt x="2192" y="357"/>
                  </a:cubicBezTo>
                  <a:lnTo>
                    <a:pt x="1049" y="8597"/>
                  </a:lnTo>
                  <a:cubicBezTo>
                    <a:pt x="1001" y="8811"/>
                    <a:pt x="858" y="8954"/>
                    <a:pt x="691" y="8954"/>
                  </a:cubicBezTo>
                  <a:lnTo>
                    <a:pt x="1" y="8954"/>
                  </a:lnTo>
                  <a:cubicBezTo>
                    <a:pt x="215" y="8954"/>
                    <a:pt x="334" y="8764"/>
                    <a:pt x="358" y="8597"/>
                  </a:cubicBezTo>
                  <a:lnTo>
                    <a:pt x="1525" y="357"/>
                  </a:lnTo>
                  <a:cubicBezTo>
                    <a:pt x="1549" y="167"/>
                    <a:pt x="1358" y="0"/>
                    <a:pt x="1168" y="0"/>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2"/>
            <p:cNvSpPr/>
            <p:nvPr/>
          </p:nvSpPr>
          <p:spPr>
            <a:xfrm>
              <a:off x="2189355" y="1888285"/>
              <a:ext cx="196958" cy="34738"/>
            </a:xfrm>
            <a:custGeom>
              <a:avLst/>
              <a:gdLst/>
              <a:ahLst/>
              <a:cxnLst/>
              <a:rect l="l" t="t" r="r" b="b"/>
              <a:pathLst>
                <a:path w="5954" h="1049" extrusionOk="0">
                  <a:moveTo>
                    <a:pt x="0" y="0"/>
                  </a:moveTo>
                  <a:lnTo>
                    <a:pt x="5954" y="0"/>
                  </a:lnTo>
                  <a:lnTo>
                    <a:pt x="5787" y="1048"/>
                  </a:lnTo>
                  <a:lnTo>
                    <a:pt x="143" y="10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2"/>
            <p:cNvSpPr/>
            <p:nvPr/>
          </p:nvSpPr>
          <p:spPr>
            <a:xfrm>
              <a:off x="2357137" y="1888285"/>
              <a:ext cx="27622" cy="34738"/>
            </a:xfrm>
            <a:custGeom>
              <a:avLst/>
              <a:gdLst/>
              <a:ahLst/>
              <a:cxnLst/>
              <a:rect l="l" t="t" r="r" b="b"/>
              <a:pathLst>
                <a:path w="835" h="1049" extrusionOk="0">
                  <a:moveTo>
                    <a:pt x="167" y="0"/>
                  </a:moveTo>
                  <a:lnTo>
                    <a:pt x="1" y="1048"/>
                  </a:lnTo>
                  <a:lnTo>
                    <a:pt x="691" y="1048"/>
                  </a:lnTo>
                  <a:lnTo>
                    <a:pt x="834" y="0"/>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2"/>
            <p:cNvSpPr/>
            <p:nvPr/>
          </p:nvSpPr>
          <p:spPr>
            <a:xfrm>
              <a:off x="2123162" y="1570282"/>
              <a:ext cx="328551" cy="384266"/>
            </a:xfrm>
            <a:custGeom>
              <a:avLst/>
              <a:gdLst/>
              <a:ahLst/>
              <a:cxnLst/>
              <a:rect l="l" t="t" r="r" b="b"/>
              <a:pathLst>
                <a:path w="9932" h="11604" extrusionOk="0">
                  <a:moveTo>
                    <a:pt x="6478" y="1030"/>
                  </a:moveTo>
                  <a:lnTo>
                    <a:pt x="7836" y="2292"/>
                  </a:lnTo>
                  <a:lnTo>
                    <a:pt x="6692" y="2292"/>
                  </a:lnTo>
                  <a:lnTo>
                    <a:pt x="5930" y="1578"/>
                  </a:lnTo>
                  <a:lnTo>
                    <a:pt x="6478" y="1030"/>
                  </a:lnTo>
                  <a:close/>
                  <a:moveTo>
                    <a:pt x="1048" y="3793"/>
                  </a:moveTo>
                  <a:lnTo>
                    <a:pt x="1525" y="7079"/>
                  </a:lnTo>
                  <a:cubicBezTo>
                    <a:pt x="786" y="6245"/>
                    <a:pt x="358" y="5174"/>
                    <a:pt x="358" y="4007"/>
                  </a:cubicBezTo>
                  <a:lnTo>
                    <a:pt x="358" y="3793"/>
                  </a:lnTo>
                  <a:close/>
                  <a:moveTo>
                    <a:pt x="9622" y="3793"/>
                  </a:moveTo>
                  <a:lnTo>
                    <a:pt x="9622" y="4007"/>
                  </a:lnTo>
                  <a:cubicBezTo>
                    <a:pt x="9622" y="5198"/>
                    <a:pt x="9169" y="6269"/>
                    <a:pt x="8455" y="7079"/>
                  </a:cubicBezTo>
                  <a:lnTo>
                    <a:pt x="8931" y="3793"/>
                  </a:lnTo>
                  <a:close/>
                  <a:moveTo>
                    <a:pt x="5240" y="3673"/>
                  </a:moveTo>
                  <a:lnTo>
                    <a:pt x="5240" y="3673"/>
                  </a:lnTo>
                  <a:cubicBezTo>
                    <a:pt x="5168" y="3840"/>
                    <a:pt x="5145" y="4007"/>
                    <a:pt x="5168" y="4174"/>
                  </a:cubicBezTo>
                  <a:cubicBezTo>
                    <a:pt x="5216" y="4388"/>
                    <a:pt x="5287" y="4602"/>
                    <a:pt x="5383" y="4769"/>
                  </a:cubicBezTo>
                  <a:cubicBezTo>
                    <a:pt x="5502" y="4983"/>
                    <a:pt x="5597" y="5150"/>
                    <a:pt x="5692" y="5341"/>
                  </a:cubicBezTo>
                  <a:cubicBezTo>
                    <a:pt x="5740" y="5555"/>
                    <a:pt x="5811" y="5745"/>
                    <a:pt x="5764" y="5888"/>
                  </a:cubicBezTo>
                  <a:cubicBezTo>
                    <a:pt x="5764" y="5936"/>
                    <a:pt x="5740" y="6031"/>
                    <a:pt x="5811" y="6126"/>
                  </a:cubicBezTo>
                  <a:cubicBezTo>
                    <a:pt x="5835" y="6186"/>
                    <a:pt x="5877" y="6216"/>
                    <a:pt x="5930" y="6216"/>
                  </a:cubicBezTo>
                  <a:cubicBezTo>
                    <a:pt x="5984" y="6216"/>
                    <a:pt x="6049" y="6186"/>
                    <a:pt x="6121" y="6126"/>
                  </a:cubicBezTo>
                  <a:lnTo>
                    <a:pt x="6311" y="5936"/>
                  </a:lnTo>
                  <a:cubicBezTo>
                    <a:pt x="6407" y="5817"/>
                    <a:pt x="6478" y="5674"/>
                    <a:pt x="6526" y="5531"/>
                  </a:cubicBezTo>
                  <a:cubicBezTo>
                    <a:pt x="6550" y="5555"/>
                    <a:pt x="6550" y="5626"/>
                    <a:pt x="6573" y="5650"/>
                  </a:cubicBezTo>
                  <a:cubicBezTo>
                    <a:pt x="6692" y="5888"/>
                    <a:pt x="6764" y="6150"/>
                    <a:pt x="6764" y="6412"/>
                  </a:cubicBezTo>
                  <a:cubicBezTo>
                    <a:pt x="6764" y="6746"/>
                    <a:pt x="6597" y="7055"/>
                    <a:pt x="6359" y="7317"/>
                  </a:cubicBezTo>
                  <a:cubicBezTo>
                    <a:pt x="6216" y="7460"/>
                    <a:pt x="6002" y="7650"/>
                    <a:pt x="5811" y="7722"/>
                  </a:cubicBezTo>
                  <a:cubicBezTo>
                    <a:pt x="5811" y="7650"/>
                    <a:pt x="5764" y="7555"/>
                    <a:pt x="5740" y="7460"/>
                  </a:cubicBezTo>
                  <a:cubicBezTo>
                    <a:pt x="5692" y="7293"/>
                    <a:pt x="5597" y="7103"/>
                    <a:pt x="5478" y="6960"/>
                  </a:cubicBezTo>
                  <a:cubicBezTo>
                    <a:pt x="5407" y="6888"/>
                    <a:pt x="5383" y="6817"/>
                    <a:pt x="5383" y="6722"/>
                  </a:cubicBezTo>
                  <a:cubicBezTo>
                    <a:pt x="5359" y="6603"/>
                    <a:pt x="5383" y="6460"/>
                    <a:pt x="5407" y="6341"/>
                  </a:cubicBezTo>
                  <a:cubicBezTo>
                    <a:pt x="5454" y="6269"/>
                    <a:pt x="5478" y="6222"/>
                    <a:pt x="5478" y="6150"/>
                  </a:cubicBezTo>
                  <a:cubicBezTo>
                    <a:pt x="5502" y="6007"/>
                    <a:pt x="5407" y="5936"/>
                    <a:pt x="5287" y="5912"/>
                  </a:cubicBezTo>
                  <a:cubicBezTo>
                    <a:pt x="5274" y="5909"/>
                    <a:pt x="5261" y="5908"/>
                    <a:pt x="5248" y="5908"/>
                  </a:cubicBezTo>
                  <a:cubicBezTo>
                    <a:pt x="5138" y="5908"/>
                    <a:pt x="5015" y="5986"/>
                    <a:pt x="4930" y="6007"/>
                  </a:cubicBezTo>
                  <a:cubicBezTo>
                    <a:pt x="4644" y="6126"/>
                    <a:pt x="4430" y="6293"/>
                    <a:pt x="4287" y="6531"/>
                  </a:cubicBezTo>
                  <a:cubicBezTo>
                    <a:pt x="4097" y="6841"/>
                    <a:pt x="4025" y="7246"/>
                    <a:pt x="4073" y="7603"/>
                  </a:cubicBezTo>
                  <a:cubicBezTo>
                    <a:pt x="3739" y="7436"/>
                    <a:pt x="3501" y="7198"/>
                    <a:pt x="3335" y="6936"/>
                  </a:cubicBezTo>
                  <a:cubicBezTo>
                    <a:pt x="3073" y="6484"/>
                    <a:pt x="3120" y="6055"/>
                    <a:pt x="3311" y="5650"/>
                  </a:cubicBezTo>
                  <a:cubicBezTo>
                    <a:pt x="3311" y="5626"/>
                    <a:pt x="3311" y="5579"/>
                    <a:pt x="3335" y="5555"/>
                  </a:cubicBezTo>
                  <a:cubicBezTo>
                    <a:pt x="3358" y="5674"/>
                    <a:pt x="3382" y="5817"/>
                    <a:pt x="3454" y="5936"/>
                  </a:cubicBezTo>
                  <a:cubicBezTo>
                    <a:pt x="3501" y="6103"/>
                    <a:pt x="3597" y="6222"/>
                    <a:pt x="3692" y="6293"/>
                  </a:cubicBezTo>
                  <a:cubicBezTo>
                    <a:pt x="3692" y="6341"/>
                    <a:pt x="3739" y="6341"/>
                    <a:pt x="3787" y="6365"/>
                  </a:cubicBezTo>
                  <a:cubicBezTo>
                    <a:pt x="3835" y="6388"/>
                    <a:pt x="3859" y="6388"/>
                    <a:pt x="3906" y="6388"/>
                  </a:cubicBezTo>
                  <a:cubicBezTo>
                    <a:pt x="3978" y="6388"/>
                    <a:pt x="4049" y="6365"/>
                    <a:pt x="4073" y="6293"/>
                  </a:cubicBezTo>
                  <a:cubicBezTo>
                    <a:pt x="4144" y="6222"/>
                    <a:pt x="4097" y="6103"/>
                    <a:pt x="4097" y="6007"/>
                  </a:cubicBezTo>
                  <a:cubicBezTo>
                    <a:pt x="4073" y="5864"/>
                    <a:pt x="4097" y="5745"/>
                    <a:pt x="4097" y="5579"/>
                  </a:cubicBezTo>
                  <a:cubicBezTo>
                    <a:pt x="4168" y="5079"/>
                    <a:pt x="4287" y="4602"/>
                    <a:pt x="4573" y="4221"/>
                  </a:cubicBezTo>
                  <a:cubicBezTo>
                    <a:pt x="4764" y="3983"/>
                    <a:pt x="4978" y="3793"/>
                    <a:pt x="5240" y="3673"/>
                  </a:cubicBezTo>
                  <a:close/>
                  <a:moveTo>
                    <a:pt x="5049" y="6365"/>
                  </a:moveTo>
                  <a:cubicBezTo>
                    <a:pt x="5049" y="6484"/>
                    <a:pt x="5025" y="6626"/>
                    <a:pt x="5049" y="6769"/>
                  </a:cubicBezTo>
                  <a:cubicBezTo>
                    <a:pt x="5097" y="6936"/>
                    <a:pt x="5145" y="7079"/>
                    <a:pt x="5240" y="7198"/>
                  </a:cubicBezTo>
                  <a:cubicBezTo>
                    <a:pt x="5335" y="7317"/>
                    <a:pt x="5383" y="7365"/>
                    <a:pt x="5407" y="7555"/>
                  </a:cubicBezTo>
                  <a:cubicBezTo>
                    <a:pt x="5454" y="7674"/>
                    <a:pt x="5454" y="7770"/>
                    <a:pt x="5454" y="7841"/>
                  </a:cubicBezTo>
                  <a:cubicBezTo>
                    <a:pt x="5287" y="7889"/>
                    <a:pt x="5145" y="7889"/>
                    <a:pt x="4978" y="7889"/>
                  </a:cubicBezTo>
                  <a:cubicBezTo>
                    <a:pt x="4787" y="7889"/>
                    <a:pt x="4644" y="7841"/>
                    <a:pt x="4454" y="7793"/>
                  </a:cubicBezTo>
                  <a:cubicBezTo>
                    <a:pt x="4454" y="7770"/>
                    <a:pt x="4430" y="7722"/>
                    <a:pt x="4430" y="7698"/>
                  </a:cubicBezTo>
                  <a:cubicBezTo>
                    <a:pt x="4382" y="7412"/>
                    <a:pt x="4430" y="6984"/>
                    <a:pt x="4573" y="6746"/>
                  </a:cubicBezTo>
                  <a:cubicBezTo>
                    <a:pt x="4668" y="6603"/>
                    <a:pt x="4859" y="6460"/>
                    <a:pt x="5049" y="6365"/>
                  </a:cubicBezTo>
                  <a:close/>
                  <a:moveTo>
                    <a:pt x="5506" y="3285"/>
                  </a:moveTo>
                  <a:cubicBezTo>
                    <a:pt x="5313" y="3285"/>
                    <a:pt x="5036" y="3443"/>
                    <a:pt x="4930" y="3507"/>
                  </a:cubicBezTo>
                  <a:cubicBezTo>
                    <a:pt x="4668" y="3650"/>
                    <a:pt x="4502" y="3864"/>
                    <a:pt x="4311" y="4078"/>
                  </a:cubicBezTo>
                  <a:cubicBezTo>
                    <a:pt x="3978" y="4507"/>
                    <a:pt x="3835" y="5055"/>
                    <a:pt x="3787" y="5579"/>
                  </a:cubicBezTo>
                  <a:lnTo>
                    <a:pt x="3787" y="5817"/>
                  </a:lnTo>
                  <a:cubicBezTo>
                    <a:pt x="3739" y="5674"/>
                    <a:pt x="3716" y="5531"/>
                    <a:pt x="3692" y="5412"/>
                  </a:cubicBezTo>
                  <a:lnTo>
                    <a:pt x="3692" y="5317"/>
                  </a:lnTo>
                  <a:cubicBezTo>
                    <a:pt x="3668" y="5198"/>
                    <a:pt x="3668" y="5079"/>
                    <a:pt x="3573" y="5031"/>
                  </a:cubicBezTo>
                  <a:cubicBezTo>
                    <a:pt x="3529" y="5005"/>
                    <a:pt x="3486" y="4988"/>
                    <a:pt x="3442" y="4988"/>
                  </a:cubicBezTo>
                  <a:cubicBezTo>
                    <a:pt x="3367" y="4988"/>
                    <a:pt x="3291" y="5038"/>
                    <a:pt x="3216" y="5174"/>
                  </a:cubicBezTo>
                  <a:cubicBezTo>
                    <a:pt x="3144" y="5269"/>
                    <a:pt x="3096" y="5412"/>
                    <a:pt x="3025" y="5531"/>
                  </a:cubicBezTo>
                  <a:cubicBezTo>
                    <a:pt x="2835" y="6055"/>
                    <a:pt x="2763" y="6579"/>
                    <a:pt x="3096" y="7103"/>
                  </a:cubicBezTo>
                  <a:cubicBezTo>
                    <a:pt x="3311" y="7484"/>
                    <a:pt x="3692" y="7793"/>
                    <a:pt x="4097" y="8008"/>
                  </a:cubicBezTo>
                  <a:cubicBezTo>
                    <a:pt x="4382" y="8127"/>
                    <a:pt x="4644" y="8198"/>
                    <a:pt x="4954" y="8246"/>
                  </a:cubicBezTo>
                  <a:cubicBezTo>
                    <a:pt x="5287" y="8246"/>
                    <a:pt x="5740" y="8174"/>
                    <a:pt x="6026" y="8008"/>
                  </a:cubicBezTo>
                  <a:cubicBezTo>
                    <a:pt x="6240" y="7889"/>
                    <a:pt x="6431" y="7722"/>
                    <a:pt x="6597" y="7555"/>
                  </a:cubicBezTo>
                  <a:cubicBezTo>
                    <a:pt x="6907" y="7222"/>
                    <a:pt x="7074" y="6865"/>
                    <a:pt x="7074" y="6412"/>
                  </a:cubicBezTo>
                  <a:cubicBezTo>
                    <a:pt x="7074" y="6103"/>
                    <a:pt x="7002" y="5793"/>
                    <a:pt x="6883" y="5507"/>
                  </a:cubicBezTo>
                  <a:cubicBezTo>
                    <a:pt x="6812" y="5388"/>
                    <a:pt x="6764" y="5269"/>
                    <a:pt x="6669" y="5102"/>
                  </a:cubicBezTo>
                  <a:cubicBezTo>
                    <a:pt x="6597" y="5031"/>
                    <a:pt x="6573" y="4959"/>
                    <a:pt x="6526" y="4936"/>
                  </a:cubicBezTo>
                  <a:cubicBezTo>
                    <a:pt x="6526" y="4912"/>
                    <a:pt x="6478" y="4912"/>
                    <a:pt x="6478" y="4912"/>
                  </a:cubicBezTo>
                  <a:cubicBezTo>
                    <a:pt x="6442" y="4897"/>
                    <a:pt x="6410" y="4889"/>
                    <a:pt x="6381" y="4889"/>
                  </a:cubicBezTo>
                  <a:cubicBezTo>
                    <a:pt x="6275" y="4889"/>
                    <a:pt x="6216" y="4992"/>
                    <a:pt x="6216" y="5198"/>
                  </a:cubicBezTo>
                  <a:lnTo>
                    <a:pt x="6216" y="5412"/>
                  </a:lnTo>
                  <a:cubicBezTo>
                    <a:pt x="6216" y="5460"/>
                    <a:pt x="6192" y="5507"/>
                    <a:pt x="6169" y="5579"/>
                  </a:cubicBezTo>
                  <a:cubicBezTo>
                    <a:pt x="6121" y="5626"/>
                    <a:pt x="6121" y="5650"/>
                    <a:pt x="6097" y="5674"/>
                  </a:cubicBezTo>
                  <a:cubicBezTo>
                    <a:pt x="6073" y="5555"/>
                    <a:pt x="6049" y="5412"/>
                    <a:pt x="5978" y="5269"/>
                  </a:cubicBezTo>
                  <a:cubicBezTo>
                    <a:pt x="5883" y="5031"/>
                    <a:pt x="5764" y="4817"/>
                    <a:pt x="5692" y="4674"/>
                  </a:cubicBezTo>
                  <a:cubicBezTo>
                    <a:pt x="5621" y="4507"/>
                    <a:pt x="5573" y="4364"/>
                    <a:pt x="5526" y="4197"/>
                  </a:cubicBezTo>
                  <a:cubicBezTo>
                    <a:pt x="5502" y="4031"/>
                    <a:pt x="5502" y="3888"/>
                    <a:pt x="5573" y="3769"/>
                  </a:cubicBezTo>
                  <a:cubicBezTo>
                    <a:pt x="5597" y="3721"/>
                    <a:pt x="5645" y="3650"/>
                    <a:pt x="5692" y="3554"/>
                  </a:cubicBezTo>
                  <a:cubicBezTo>
                    <a:pt x="5716" y="3412"/>
                    <a:pt x="5692" y="3316"/>
                    <a:pt x="5573" y="3292"/>
                  </a:cubicBezTo>
                  <a:cubicBezTo>
                    <a:pt x="5552" y="3287"/>
                    <a:pt x="5530" y="3285"/>
                    <a:pt x="5506" y="3285"/>
                  </a:cubicBezTo>
                  <a:close/>
                  <a:moveTo>
                    <a:pt x="8502" y="2649"/>
                  </a:moveTo>
                  <a:cubicBezTo>
                    <a:pt x="8574" y="2649"/>
                    <a:pt x="8621" y="2673"/>
                    <a:pt x="8645" y="2697"/>
                  </a:cubicBezTo>
                  <a:cubicBezTo>
                    <a:pt x="8693" y="2721"/>
                    <a:pt x="8693" y="2792"/>
                    <a:pt x="8693" y="2816"/>
                  </a:cubicBezTo>
                  <a:lnTo>
                    <a:pt x="8574" y="3626"/>
                  </a:lnTo>
                  <a:lnTo>
                    <a:pt x="8074" y="7460"/>
                  </a:lnTo>
                  <a:cubicBezTo>
                    <a:pt x="7264" y="8174"/>
                    <a:pt x="6145" y="8627"/>
                    <a:pt x="5002" y="8627"/>
                  </a:cubicBezTo>
                  <a:cubicBezTo>
                    <a:pt x="3835" y="8627"/>
                    <a:pt x="2739" y="8174"/>
                    <a:pt x="1930" y="7460"/>
                  </a:cubicBezTo>
                  <a:cubicBezTo>
                    <a:pt x="1715" y="5912"/>
                    <a:pt x="1477" y="4364"/>
                    <a:pt x="1263" y="2816"/>
                  </a:cubicBezTo>
                  <a:cubicBezTo>
                    <a:pt x="1239" y="2769"/>
                    <a:pt x="1263" y="2721"/>
                    <a:pt x="1310" y="2697"/>
                  </a:cubicBezTo>
                  <a:cubicBezTo>
                    <a:pt x="1334" y="2673"/>
                    <a:pt x="1382" y="2649"/>
                    <a:pt x="1453" y="2649"/>
                  </a:cubicBezTo>
                  <a:close/>
                  <a:moveTo>
                    <a:pt x="1953" y="7960"/>
                  </a:moveTo>
                  <a:cubicBezTo>
                    <a:pt x="2787" y="8603"/>
                    <a:pt x="3835" y="8984"/>
                    <a:pt x="4978" y="8984"/>
                  </a:cubicBezTo>
                  <a:cubicBezTo>
                    <a:pt x="6097" y="8984"/>
                    <a:pt x="7145" y="8603"/>
                    <a:pt x="7978" y="7960"/>
                  </a:cubicBezTo>
                  <a:lnTo>
                    <a:pt x="7978" y="7960"/>
                  </a:lnTo>
                  <a:lnTo>
                    <a:pt x="7740" y="9389"/>
                  </a:lnTo>
                  <a:lnTo>
                    <a:pt x="5335" y="9389"/>
                  </a:lnTo>
                  <a:cubicBezTo>
                    <a:pt x="5240" y="9389"/>
                    <a:pt x="5145" y="9484"/>
                    <a:pt x="5145" y="9579"/>
                  </a:cubicBezTo>
                  <a:cubicBezTo>
                    <a:pt x="5145" y="9651"/>
                    <a:pt x="5240" y="9746"/>
                    <a:pt x="5335" y="9746"/>
                  </a:cubicBezTo>
                  <a:lnTo>
                    <a:pt x="7717" y="9746"/>
                  </a:lnTo>
                  <a:lnTo>
                    <a:pt x="7621" y="10461"/>
                  </a:lnTo>
                  <a:lnTo>
                    <a:pt x="2263" y="10461"/>
                  </a:lnTo>
                  <a:lnTo>
                    <a:pt x="2168" y="9746"/>
                  </a:lnTo>
                  <a:lnTo>
                    <a:pt x="4573" y="9746"/>
                  </a:lnTo>
                  <a:cubicBezTo>
                    <a:pt x="4692" y="9746"/>
                    <a:pt x="4787" y="9675"/>
                    <a:pt x="4764" y="9556"/>
                  </a:cubicBezTo>
                  <a:cubicBezTo>
                    <a:pt x="4740" y="9484"/>
                    <a:pt x="4668" y="9437"/>
                    <a:pt x="4573" y="9437"/>
                  </a:cubicBezTo>
                  <a:lnTo>
                    <a:pt x="2168" y="9437"/>
                  </a:lnTo>
                  <a:lnTo>
                    <a:pt x="1953" y="7960"/>
                  </a:lnTo>
                  <a:close/>
                  <a:moveTo>
                    <a:pt x="7597" y="10818"/>
                  </a:moveTo>
                  <a:lnTo>
                    <a:pt x="7550" y="11056"/>
                  </a:lnTo>
                  <a:cubicBezTo>
                    <a:pt x="7526" y="11151"/>
                    <a:pt x="7502" y="11223"/>
                    <a:pt x="7478" y="11246"/>
                  </a:cubicBezTo>
                  <a:cubicBezTo>
                    <a:pt x="7431" y="11270"/>
                    <a:pt x="7407" y="11294"/>
                    <a:pt x="7359" y="11294"/>
                  </a:cubicBezTo>
                  <a:lnTo>
                    <a:pt x="2596" y="11294"/>
                  </a:lnTo>
                  <a:cubicBezTo>
                    <a:pt x="2525" y="11294"/>
                    <a:pt x="2501" y="11270"/>
                    <a:pt x="2477" y="11246"/>
                  </a:cubicBezTo>
                  <a:cubicBezTo>
                    <a:pt x="2406" y="11175"/>
                    <a:pt x="2382" y="11127"/>
                    <a:pt x="2382" y="11056"/>
                  </a:cubicBezTo>
                  <a:lnTo>
                    <a:pt x="2358" y="10818"/>
                  </a:lnTo>
                  <a:close/>
                  <a:moveTo>
                    <a:pt x="4135" y="0"/>
                  </a:moveTo>
                  <a:cubicBezTo>
                    <a:pt x="4091" y="0"/>
                    <a:pt x="4049" y="18"/>
                    <a:pt x="4025" y="54"/>
                  </a:cubicBezTo>
                  <a:lnTo>
                    <a:pt x="3073" y="935"/>
                  </a:lnTo>
                  <a:cubicBezTo>
                    <a:pt x="3001" y="1006"/>
                    <a:pt x="3001" y="1125"/>
                    <a:pt x="3073" y="1173"/>
                  </a:cubicBezTo>
                  <a:cubicBezTo>
                    <a:pt x="3096" y="1209"/>
                    <a:pt x="3138" y="1227"/>
                    <a:pt x="3183" y="1227"/>
                  </a:cubicBezTo>
                  <a:cubicBezTo>
                    <a:pt x="3227" y="1227"/>
                    <a:pt x="3275" y="1209"/>
                    <a:pt x="3311" y="1173"/>
                  </a:cubicBezTo>
                  <a:lnTo>
                    <a:pt x="4144" y="411"/>
                  </a:lnTo>
                  <a:cubicBezTo>
                    <a:pt x="4811" y="1054"/>
                    <a:pt x="5502" y="1697"/>
                    <a:pt x="6192" y="2316"/>
                  </a:cubicBezTo>
                  <a:lnTo>
                    <a:pt x="2120" y="2316"/>
                  </a:lnTo>
                  <a:lnTo>
                    <a:pt x="2739" y="1721"/>
                  </a:lnTo>
                  <a:cubicBezTo>
                    <a:pt x="2787" y="1649"/>
                    <a:pt x="2787" y="1530"/>
                    <a:pt x="2739" y="1483"/>
                  </a:cubicBezTo>
                  <a:cubicBezTo>
                    <a:pt x="2704" y="1447"/>
                    <a:pt x="2656" y="1429"/>
                    <a:pt x="2611" y="1429"/>
                  </a:cubicBezTo>
                  <a:cubicBezTo>
                    <a:pt x="2567" y="1429"/>
                    <a:pt x="2525" y="1447"/>
                    <a:pt x="2501" y="1483"/>
                  </a:cubicBezTo>
                  <a:lnTo>
                    <a:pt x="1596" y="2316"/>
                  </a:lnTo>
                  <a:lnTo>
                    <a:pt x="1453" y="2316"/>
                  </a:lnTo>
                  <a:cubicBezTo>
                    <a:pt x="1310" y="2316"/>
                    <a:pt x="1168" y="2364"/>
                    <a:pt x="1072" y="2459"/>
                  </a:cubicBezTo>
                  <a:cubicBezTo>
                    <a:pt x="953" y="2554"/>
                    <a:pt x="882" y="2697"/>
                    <a:pt x="929" y="2840"/>
                  </a:cubicBezTo>
                  <a:lnTo>
                    <a:pt x="1001" y="3435"/>
                  </a:lnTo>
                  <a:lnTo>
                    <a:pt x="167" y="3435"/>
                  </a:lnTo>
                  <a:cubicBezTo>
                    <a:pt x="96" y="3435"/>
                    <a:pt x="1" y="3531"/>
                    <a:pt x="1" y="3626"/>
                  </a:cubicBezTo>
                  <a:lnTo>
                    <a:pt x="1" y="4007"/>
                  </a:lnTo>
                  <a:cubicBezTo>
                    <a:pt x="1" y="5388"/>
                    <a:pt x="572" y="6626"/>
                    <a:pt x="1453" y="7531"/>
                  </a:cubicBezTo>
                  <a:lnTo>
                    <a:pt x="1572" y="7650"/>
                  </a:lnTo>
                  <a:cubicBezTo>
                    <a:pt x="1715" y="8794"/>
                    <a:pt x="1906" y="9937"/>
                    <a:pt x="2049" y="11104"/>
                  </a:cubicBezTo>
                  <a:cubicBezTo>
                    <a:pt x="2072" y="11246"/>
                    <a:pt x="2144" y="11366"/>
                    <a:pt x="2239" y="11461"/>
                  </a:cubicBezTo>
                  <a:cubicBezTo>
                    <a:pt x="2311" y="11532"/>
                    <a:pt x="2430" y="11604"/>
                    <a:pt x="2596" y="11604"/>
                  </a:cubicBezTo>
                  <a:lnTo>
                    <a:pt x="7359" y="11604"/>
                  </a:lnTo>
                  <a:cubicBezTo>
                    <a:pt x="7502" y="11604"/>
                    <a:pt x="7621" y="11532"/>
                    <a:pt x="7717" y="11461"/>
                  </a:cubicBezTo>
                  <a:cubicBezTo>
                    <a:pt x="7788" y="11366"/>
                    <a:pt x="7859" y="11246"/>
                    <a:pt x="7883" y="11104"/>
                  </a:cubicBezTo>
                  <a:lnTo>
                    <a:pt x="7955" y="10675"/>
                  </a:lnTo>
                  <a:cubicBezTo>
                    <a:pt x="8098" y="9699"/>
                    <a:pt x="8217" y="8675"/>
                    <a:pt x="8359" y="7674"/>
                  </a:cubicBezTo>
                  <a:lnTo>
                    <a:pt x="8479" y="7555"/>
                  </a:lnTo>
                  <a:cubicBezTo>
                    <a:pt x="9384" y="6650"/>
                    <a:pt x="9931" y="5412"/>
                    <a:pt x="9931" y="4031"/>
                  </a:cubicBezTo>
                  <a:lnTo>
                    <a:pt x="9931" y="3650"/>
                  </a:lnTo>
                  <a:cubicBezTo>
                    <a:pt x="9931" y="3554"/>
                    <a:pt x="9860" y="3483"/>
                    <a:pt x="9765" y="3483"/>
                  </a:cubicBezTo>
                  <a:lnTo>
                    <a:pt x="8931" y="3483"/>
                  </a:lnTo>
                  <a:lnTo>
                    <a:pt x="9026" y="2816"/>
                  </a:lnTo>
                  <a:cubicBezTo>
                    <a:pt x="9026" y="2673"/>
                    <a:pt x="8979" y="2554"/>
                    <a:pt x="8860" y="2435"/>
                  </a:cubicBezTo>
                  <a:cubicBezTo>
                    <a:pt x="8788" y="2340"/>
                    <a:pt x="8621" y="2292"/>
                    <a:pt x="8479" y="2292"/>
                  </a:cubicBezTo>
                  <a:lnTo>
                    <a:pt x="8336" y="2292"/>
                  </a:lnTo>
                  <a:lnTo>
                    <a:pt x="6597" y="673"/>
                  </a:lnTo>
                  <a:cubicBezTo>
                    <a:pt x="6573" y="649"/>
                    <a:pt x="6532" y="637"/>
                    <a:pt x="6487" y="637"/>
                  </a:cubicBezTo>
                  <a:cubicBezTo>
                    <a:pt x="6442" y="637"/>
                    <a:pt x="6395" y="649"/>
                    <a:pt x="6359" y="673"/>
                  </a:cubicBezTo>
                  <a:lnTo>
                    <a:pt x="5645" y="1316"/>
                  </a:lnTo>
                  <a:lnTo>
                    <a:pt x="4263" y="54"/>
                  </a:lnTo>
                  <a:cubicBezTo>
                    <a:pt x="4228" y="18"/>
                    <a:pt x="4180" y="0"/>
                    <a:pt x="4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7484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2E83A00-16E9-92F2-EFF4-939BB99E7E96}"/>
              </a:ext>
            </a:extLst>
          </p:cNvPr>
          <p:cNvSpPr>
            <a:spLocks noGrp="1"/>
          </p:cNvSpPr>
          <p:nvPr>
            <p:ph type="subTitle" idx="1"/>
          </p:nvPr>
        </p:nvSpPr>
        <p:spPr>
          <a:xfrm>
            <a:off x="0" y="644307"/>
            <a:ext cx="9144000" cy="1274000"/>
          </a:xfrm>
        </p:spPr>
        <p:txBody>
          <a:bodyPr/>
          <a:lstStyle/>
          <a:p>
            <a:pPr algn="l">
              <a:buFont typeface="Arial" panose="020B0604020202020204" pitchFamily="34" charset="0"/>
              <a:buChar char="•"/>
            </a:pPr>
            <a:r>
              <a:rPr lang="en-US" sz="1600" dirty="0"/>
              <a:t>Input: Oxygen, Humidity, Temperature</a:t>
            </a:r>
          </a:p>
          <a:p>
            <a:pPr algn="l">
              <a:buFont typeface="Arial" panose="020B0604020202020204" pitchFamily="34" charset="0"/>
              <a:buChar char="•"/>
            </a:pPr>
            <a:r>
              <a:rPr lang="en-US" sz="1600" dirty="0"/>
              <a:t>Output: Probability of Fire Occurrence</a:t>
            </a:r>
          </a:p>
          <a:p>
            <a:pPr algn="l">
              <a:buFont typeface="Arial" panose="020B0604020202020204" pitchFamily="34" charset="0"/>
              <a:buChar char="•"/>
            </a:pPr>
            <a:r>
              <a:rPr lang="en-US" sz="1600" dirty="0"/>
              <a:t>Dataset: We start with a dataset of 100 values, which can be expanded as the project scope increases to achieve higher accuracy.</a:t>
            </a:r>
          </a:p>
          <a:p>
            <a:pPr algn="l">
              <a:buFont typeface="Arial" panose="020B0604020202020204" pitchFamily="34" charset="0"/>
              <a:buChar char="•"/>
            </a:pPr>
            <a:endParaRPr lang="en-US" dirty="0"/>
          </a:p>
          <a:p>
            <a:pPr algn="l">
              <a:buFont typeface="Arial" panose="020B0604020202020204" pitchFamily="34" charset="0"/>
              <a:buChar char="•"/>
            </a:pPr>
            <a:endParaRPr lang="en-US" dirty="0"/>
          </a:p>
          <a:p>
            <a:pPr marL="0" marR="0" algn="l">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Mangal" panose="02040503050203030202" pitchFamily="18" charset="0"/>
              </a:rPr>
              <a:t>2.3 Learning Algorithm</a:t>
            </a: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pPr marL="0" marR="0" algn="l">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Mangal" panose="02040503050203030202" pitchFamily="18" charset="0"/>
              </a:rPr>
              <a:t>This problem falls under the category of Supervised Learning. We train our machine learning model using the following three algorithms and compare their accuracies:</a:t>
            </a:r>
          </a:p>
          <a:p>
            <a:pPr marL="342900" marR="0" lvl="0" indent="-342900" algn="l">
              <a:lnSpc>
                <a:spcPct val="107000"/>
              </a:lnSpc>
              <a:spcBef>
                <a:spcPts val="0"/>
              </a:spcBef>
              <a:spcAft>
                <a:spcPts val="800"/>
              </a:spcAft>
              <a:buFont typeface="+mj-lt"/>
              <a:buAutoNum type="arabicPeriod"/>
              <a:tabLst>
                <a:tab pos="457200" algn="l"/>
              </a:tabLst>
            </a:pPr>
            <a:r>
              <a:rPr lang="en-US" sz="1600" kern="100" dirty="0">
                <a:effectLst/>
                <a:latin typeface="Aptos" panose="020B0004020202020204" pitchFamily="34" charset="0"/>
                <a:ea typeface="Aptos" panose="020B0004020202020204" pitchFamily="34" charset="0"/>
                <a:cs typeface="Mangal" panose="02040503050203030202" pitchFamily="18" charset="0"/>
              </a:rPr>
              <a:t>Linear Regression</a:t>
            </a:r>
          </a:p>
          <a:p>
            <a:pPr marL="342900" marR="0" lvl="0" indent="-342900" algn="l">
              <a:lnSpc>
                <a:spcPct val="107000"/>
              </a:lnSpc>
              <a:spcBef>
                <a:spcPts val="0"/>
              </a:spcBef>
              <a:spcAft>
                <a:spcPts val="800"/>
              </a:spcAft>
              <a:buFont typeface="+mj-lt"/>
              <a:buAutoNum type="arabicPeriod"/>
              <a:tabLst>
                <a:tab pos="457200" algn="l"/>
              </a:tabLst>
            </a:pPr>
            <a:r>
              <a:rPr lang="en-US" sz="1600" kern="100" dirty="0">
                <a:effectLst/>
                <a:latin typeface="Aptos" panose="020B0004020202020204" pitchFamily="34" charset="0"/>
                <a:ea typeface="Aptos" panose="020B0004020202020204" pitchFamily="34" charset="0"/>
                <a:cs typeface="Mangal" panose="02040503050203030202" pitchFamily="18" charset="0"/>
              </a:rPr>
              <a:t>Logistic Regression</a:t>
            </a:r>
          </a:p>
          <a:p>
            <a:pPr marL="342900" indent="-342900" algn="l">
              <a:lnSpc>
                <a:spcPct val="107000"/>
              </a:lnSpc>
              <a:spcAft>
                <a:spcPts val="800"/>
              </a:spcAft>
              <a:buFont typeface="+mj-lt"/>
              <a:buAutoNum type="arabicPeriod"/>
              <a:tabLst>
                <a:tab pos="457200" algn="l"/>
              </a:tabLst>
            </a:pPr>
            <a:r>
              <a:rPr lang="en-US" sz="1600" kern="100" dirty="0">
                <a:effectLst/>
                <a:latin typeface="Aptos" panose="020B0004020202020204" pitchFamily="34" charset="0"/>
                <a:ea typeface="Aptos" panose="020B0004020202020204" pitchFamily="34" charset="0"/>
                <a:cs typeface="Mangal" panose="02040503050203030202" pitchFamily="18" charset="0"/>
              </a:rPr>
              <a:t>Support Vector Machine (SVM) </a:t>
            </a:r>
          </a:p>
          <a:p>
            <a:pPr marL="0" indent="0" algn="l">
              <a:lnSpc>
                <a:spcPct val="107000"/>
              </a:lnSpc>
              <a:spcAft>
                <a:spcPts val="800"/>
              </a:spcAft>
              <a:tabLst>
                <a:tab pos="457200" algn="l"/>
              </a:tabLst>
            </a:pPr>
            <a:r>
              <a:rPr lang="en-US" sz="1600" kern="100" dirty="0">
                <a:effectLst/>
                <a:latin typeface="Aptos" panose="020B0004020202020204" pitchFamily="34" charset="0"/>
                <a:ea typeface="Aptos" panose="020B0004020202020204" pitchFamily="34" charset="0"/>
                <a:cs typeface="Mangal" panose="02040503050203030202" pitchFamily="18" charset="0"/>
              </a:rPr>
              <a:t>Based on the highest accuracy obtained using the scikit-learn library in Python, we select the Logistic Regression model.</a:t>
            </a:r>
          </a:p>
          <a:p>
            <a:pPr marL="342900" marR="0" lvl="0" indent="-342900" algn="l">
              <a:lnSpc>
                <a:spcPct val="107000"/>
              </a:lnSpc>
              <a:spcBef>
                <a:spcPts val="0"/>
              </a:spcBef>
              <a:spcAft>
                <a:spcPts val="800"/>
              </a:spcAft>
              <a:buFont typeface="+mj-lt"/>
              <a:buAutoNum type="arabicPeriod"/>
              <a:tabLst>
                <a:tab pos="457200" algn="l"/>
              </a:tabLst>
            </a:pP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pPr algn="l"/>
            <a:endParaRPr lang="en-US" dirty="0"/>
          </a:p>
          <a:p>
            <a:pPr algn="l"/>
            <a:endParaRPr lang="en-US" dirty="0"/>
          </a:p>
        </p:txBody>
      </p:sp>
      <p:sp>
        <p:nvSpPr>
          <p:cNvPr id="5" name="Title 4">
            <a:extLst>
              <a:ext uri="{FF2B5EF4-FFF2-40B4-BE49-F238E27FC236}">
                <a16:creationId xmlns:a16="http://schemas.microsoft.com/office/drawing/2014/main" id="{FB6BE90E-D179-F7D3-1539-23B92CB0AA13}"/>
              </a:ext>
            </a:extLst>
          </p:cNvPr>
          <p:cNvSpPr>
            <a:spLocks noGrp="1"/>
          </p:cNvSpPr>
          <p:nvPr>
            <p:ph type="title"/>
          </p:nvPr>
        </p:nvSpPr>
        <p:spPr>
          <a:xfrm>
            <a:off x="586186" y="294169"/>
            <a:ext cx="7704000" cy="572700"/>
          </a:xfrm>
        </p:spPr>
        <p:txBody>
          <a:bodyPr/>
          <a:lstStyle/>
          <a:p>
            <a:r>
              <a:rPr lang="en-US" sz="1800" b="1" kern="100" dirty="0">
                <a:effectLst/>
                <a:latin typeface="Aptos" panose="020B0004020202020204" pitchFamily="34" charset="0"/>
                <a:ea typeface="Aptos" panose="020B0004020202020204" pitchFamily="34" charset="0"/>
                <a:cs typeface="Mangal" panose="02040503050203030202" pitchFamily="18" charset="0"/>
              </a:rPr>
              <a:t>Development of Machine Learning Model</a:t>
            </a:r>
            <a:br>
              <a:rPr lang="en-US" sz="1800" kern="100" dirty="0">
                <a:effectLst/>
                <a:latin typeface="Aptos" panose="020B0004020202020204" pitchFamily="34" charset="0"/>
                <a:ea typeface="Aptos" panose="020B0004020202020204" pitchFamily="34" charset="0"/>
                <a:cs typeface="Mangal" panose="02040503050203030202" pitchFamily="18" charset="0"/>
              </a:rPr>
            </a:br>
            <a:endParaRPr lang="en-US" dirty="0"/>
          </a:p>
        </p:txBody>
      </p:sp>
    </p:spTree>
    <p:extLst>
      <p:ext uri="{BB962C8B-B14F-4D97-AF65-F5344CB8AC3E}">
        <p14:creationId xmlns:p14="http://schemas.microsoft.com/office/powerpoint/2010/main" val="246509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2"/>
        <p:cNvGrpSpPr/>
        <p:nvPr/>
      </p:nvGrpSpPr>
      <p:grpSpPr>
        <a:xfrm>
          <a:off x="0" y="0"/>
          <a:ext cx="0" cy="0"/>
          <a:chOff x="0" y="0"/>
          <a:chExt cx="0" cy="0"/>
        </a:xfrm>
      </p:grpSpPr>
      <p:sp>
        <p:nvSpPr>
          <p:cNvPr id="4033" name="Google Shape;4033;p52"/>
          <p:cNvSpPr/>
          <p:nvPr/>
        </p:nvSpPr>
        <p:spPr>
          <a:xfrm>
            <a:off x="3937250" y="3645000"/>
            <a:ext cx="2827150" cy="1506125"/>
          </a:xfrm>
          <a:custGeom>
            <a:avLst/>
            <a:gdLst/>
            <a:ahLst/>
            <a:cxnLst/>
            <a:rect l="l" t="t" r="r" b="b"/>
            <a:pathLst>
              <a:path w="113086" h="60245" extrusionOk="0">
                <a:moveTo>
                  <a:pt x="62601" y="0"/>
                </a:moveTo>
                <a:lnTo>
                  <a:pt x="0" y="60245"/>
                </a:lnTo>
                <a:lnTo>
                  <a:pt x="99287" y="60245"/>
                </a:lnTo>
                <a:lnTo>
                  <a:pt x="113086" y="673"/>
                </a:lnTo>
                <a:close/>
              </a:path>
            </a:pathLst>
          </a:custGeom>
          <a:gradFill>
            <a:gsLst>
              <a:gs pos="0">
                <a:srgbClr val="703030">
                  <a:alpha val="25882"/>
                  <a:alpha val="25840"/>
                </a:srgbClr>
              </a:gs>
              <a:gs pos="100000">
                <a:srgbClr val="703030">
                  <a:alpha val="0"/>
                  <a:alpha val="25840"/>
                </a:srgbClr>
              </a:gs>
            </a:gsLst>
            <a:lin ang="5400700" scaled="0"/>
          </a:gradFill>
          <a:ln>
            <a:noFill/>
          </a:ln>
        </p:spPr>
        <p:txBody>
          <a:bodyPr/>
          <a:lstStyle/>
          <a:p>
            <a:endParaRPr lang="en-US"/>
          </a:p>
        </p:txBody>
      </p:sp>
      <p:sp>
        <p:nvSpPr>
          <p:cNvPr id="4034" name="Google Shape;4034;p52"/>
          <p:cNvSpPr txBox="1">
            <a:spLocks noGrp="1"/>
          </p:cNvSpPr>
          <p:nvPr>
            <p:ph type="title"/>
          </p:nvPr>
        </p:nvSpPr>
        <p:spPr>
          <a:xfrm>
            <a:off x="469780" y="142926"/>
            <a:ext cx="7505883" cy="62567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dirty="0"/>
              <a:t>Logistic Regression</a:t>
            </a:r>
            <a:endParaRPr sz="2400" dirty="0"/>
          </a:p>
        </p:txBody>
      </p:sp>
      <p:sp>
        <p:nvSpPr>
          <p:cNvPr id="4035" name="Google Shape;4035;p52"/>
          <p:cNvSpPr txBox="1">
            <a:spLocks noGrp="1"/>
          </p:cNvSpPr>
          <p:nvPr>
            <p:ph type="subTitle" idx="1"/>
          </p:nvPr>
        </p:nvSpPr>
        <p:spPr>
          <a:xfrm>
            <a:off x="129491" y="768600"/>
            <a:ext cx="8436571" cy="3862873"/>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Aptos" panose="020B0004020202020204" pitchFamily="34" charset="0"/>
                <a:ea typeface="Aptos" panose="020B0004020202020204" pitchFamily="34" charset="0"/>
                <a:cs typeface="Mangal" panose="02040503050203030202" pitchFamily="18" charset="0"/>
              </a:rPr>
              <a:t>Logistic Regression is a machine learning model that outputs the probability of a particular input instance belonging to a specific class.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Aptos" panose="020B0004020202020204" pitchFamily="34" charset="0"/>
                <a:ea typeface="Aptos" panose="020B0004020202020204" pitchFamily="34" charset="0"/>
                <a:cs typeface="Mangal" panose="02040503050203030202" pitchFamily="18" charset="0"/>
              </a:rPr>
              <a:t>In this case, the output classes are 'Fire' (Forest fire likely to occur) and 'Not' (Forest fire unlikely to occur).</a:t>
            </a:r>
          </a:p>
          <a:p>
            <a:pPr marL="0" marR="0">
              <a:lnSpc>
                <a:spcPct val="107000"/>
              </a:lnSpc>
              <a:spcBef>
                <a:spcPts val="0"/>
              </a:spcBef>
              <a:spcAft>
                <a:spcPts val="800"/>
              </a:spcAft>
              <a:buFont typeface="Arial" panose="020B0604020202020204" pitchFamily="34" charset="0"/>
              <a:buChar char="•"/>
            </a:pPr>
            <a:r>
              <a:rPr lang="en-US" sz="1600" kern="100" dirty="0">
                <a:effectLst/>
                <a:latin typeface="Aptos" panose="020B0004020202020204" pitchFamily="34" charset="0"/>
                <a:ea typeface="Aptos" panose="020B0004020202020204" pitchFamily="34" charset="0"/>
                <a:cs typeface="Mangal" panose="02040503050203030202" pitchFamily="18" charset="0"/>
              </a:rPr>
              <a:t> This allows us to prioritize areas based on the likelihood of a forest fire occurring.</a:t>
            </a:r>
            <a:r>
              <a:rPr lang="en-US" sz="1600" b="1" kern="100" dirty="0">
                <a:effectLst/>
                <a:latin typeface="Aptos" panose="020B0004020202020204" pitchFamily="34" charset="0"/>
                <a:ea typeface="Aptos" panose="020B0004020202020204" pitchFamily="34" charset="0"/>
                <a:cs typeface="Mangal" panose="02040503050203030202" pitchFamily="18" charset="0"/>
              </a:rPr>
              <a:t> </a:t>
            </a:r>
          </a:p>
          <a:p>
            <a:pPr marL="0" marR="0">
              <a:lnSpc>
                <a:spcPct val="107000"/>
              </a:lnSpc>
              <a:spcBef>
                <a:spcPts val="0"/>
              </a:spcBef>
              <a:spcAft>
                <a:spcPts val="800"/>
              </a:spcAft>
            </a:pPr>
            <a:r>
              <a:rPr lang="en-US" sz="1600" b="1" kern="100" dirty="0">
                <a:effectLst/>
                <a:latin typeface="Aptos" panose="020B0004020202020204" pitchFamily="34" charset="0"/>
                <a:ea typeface="Aptos" panose="020B0004020202020204" pitchFamily="34" charset="0"/>
                <a:cs typeface="Mangal" panose="02040503050203030202" pitchFamily="18" charset="0"/>
              </a:rPr>
              <a:t> </a:t>
            </a:r>
            <a:r>
              <a:rPr lang="en-US" sz="1800" b="1" kern="100" dirty="0">
                <a:effectLst/>
                <a:latin typeface="Aptos" panose="020B0004020202020204" pitchFamily="34" charset="0"/>
                <a:ea typeface="Aptos" panose="020B0004020202020204" pitchFamily="34" charset="0"/>
                <a:cs typeface="Mangal" panose="02040503050203030202" pitchFamily="18" charset="0"/>
              </a:rPr>
              <a:t>Large Scale Application</a:t>
            </a: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Aptos" panose="020B0004020202020204" pitchFamily="34" charset="0"/>
                <a:ea typeface="Aptos" panose="020B0004020202020204" pitchFamily="34" charset="0"/>
                <a:cs typeface="Mangal" panose="02040503050203030202" pitchFamily="18" charset="0"/>
              </a:rPr>
              <a:t>With access to more data, the accuracy of the machine learning model can be further improved.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Aptos" panose="020B0004020202020204" pitchFamily="34" charset="0"/>
                <a:ea typeface="Aptos" panose="020B0004020202020204" pitchFamily="34" charset="0"/>
                <a:cs typeface="Mangal" panose="02040503050203030202" pitchFamily="18" charset="0"/>
              </a:rPr>
              <a:t>On a large scale, this model can be deployed by forest authorities to generate a prioritized list of areas with the highest likelihood of a fire.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Aptos" panose="020B0004020202020204" pitchFamily="34" charset="0"/>
                <a:ea typeface="Aptos" panose="020B0004020202020204" pitchFamily="34" charset="0"/>
                <a:cs typeface="Mangal" panose="02040503050203030202" pitchFamily="18" charset="0"/>
              </a:rPr>
              <a:t>This model can be integrated into a web application to provide an interface for authorities, enabling smarter patrolling of forests.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6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4044" name="Google Shape;4044;p52"/>
          <p:cNvSpPr/>
          <p:nvPr/>
        </p:nvSpPr>
        <p:spPr>
          <a:xfrm>
            <a:off x="6303313" y="12439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5" name="Google Shape;4045;p52"/>
          <p:cNvGrpSpPr/>
          <p:nvPr/>
        </p:nvGrpSpPr>
        <p:grpSpPr>
          <a:xfrm>
            <a:off x="2015700" y="837875"/>
            <a:ext cx="6327419" cy="3341090"/>
            <a:chOff x="2015700" y="837875"/>
            <a:chExt cx="6327419" cy="3341090"/>
          </a:xfrm>
        </p:grpSpPr>
        <p:sp>
          <p:nvSpPr>
            <p:cNvPr id="4046" name="Google Shape;4046;p52"/>
            <p:cNvSpPr/>
            <p:nvPr/>
          </p:nvSpPr>
          <p:spPr>
            <a:xfrm>
              <a:off x="8068800" y="837875"/>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52"/>
            <p:cNvSpPr/>
            <p:nvPr/>
          </p:nvSpPr>
          <p:spPr>
            <a:xfrm>
              <a:off x="8068800" y="3904638"/>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52"/>
            <p:cNvSpPr/>
            <p:nvPr/>
          </p:nvSpPr>
          <p:spPr>
            <a:xfrm>
              <a:off x="2015700" y="390465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52"/>
            <p:cNvSpPr/>
            <p:nvPr/>
          </p:nvSpPr>
          <p:spPr>
            <a:xfrm>
              <a:off x="3256186" y="1196134"/>
              <a:ext cx="255562" cy="255552"/>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2"/>
            <p:cNvSpPr/>
            <p:nvPr/>
          </p:nvSpPr>
          <p:spPr>
            <a:xfrm>
              <a:off x="7544975" y="25887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67818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2"/>
        <p:cNvGrpSpPr/>
        <p:nvPr/>
      </p:nvGrpSpPr>
      <p:grpSpPr>
        <a:xfrm>
          <a:off x="0" y="0"/>
          <a:ext cx="0" cy="0"/>
          <a:chOff x="0" y="0"/>
          <a:chExt cx="0" cy="0"/>
        </a:xfrm>
      </p:grpSpPr>
      <p:sp>
        <p:nvSpPr>
          <p:cNvPr id="4033" name="Google Shape;4033;p52"/>
          <p:cNvSpPr/>
          <p:nvPr/>
        </p:nvSpPr>
        <p:spPr>
          <a:xfrm>
            <a:off x="3937250" y="3645000"/>
            <a:ext cx="2827150" cy="1506125"/>
          </a:xfrm>
          <a:custGeom>
            <a:avLst/>
            <a:gdLst/>
            <a:ahLst/>
            <a:cxnLst/>
            <a:rect l="l" t="t" r="r" b="b"/>
            <a:pathLst>
              <a:path w="113086" h="60245" extrusionOk="0">
                <a:moveTo>
                  <a:pt x="62601" y="0"/>
                </a:moveTo>
                <a:lnTo>
                  <a:pt x="0" y="60245"/>
                </a:lnTo>
                <a:lnTo>
                  <a:pt x="99287" y="60245"/>
                </a:lnTo>
                <a:lnTo>
                  <a:pt x="113086" y="673"/>
                </a:lnTo>
                <a:close/>
              </a:path>
            </a:pathLst>
          </a:custGeom>
          <a:gradFill>
            <a:gsLst>
              <a:gs pos="0">
                <a:srgbClr val="703030">
                  <a:alpha val="25882"/>
                  <a:alpha val="25840"/>
                </a:srgbClr>
              </a:gs>
              <a:gs pos="100000">
                <a:srgbClr val="703030">
                  <a:alpha val="0"/>
                  <a:alpha val="25840"/>
                </a:srgbClr>
              </a:gs>
            </a:gsLst>
            <a:lin ang="5400700" scaled="0"/>
          </a:gradFill>
          <a:ln>
            <a:noFill/>
          </a:ln>
        </p:spPr>
        <p:txBody>
          <a:bodyPr/>
          <a:lstStyle/>
          <a:p>
            <a:endParaRPr lang="en-US" dirty="0"/>
          </a:p>
        </p:txBody>
      </p:sp>
      <p:sp>
        <p:nvSpPr>
          <p:cNvPr id="4034" name="Google Shape;4034;p52"/>
          <p:cNvSpPr txBox="1">
            <a:spLocks noGrp="1"/>
          </p:cNvSpPr>
          <p:nvPr>
            <p:ph type="title"/>
          </p:nvPr>
        </p:nvSpPr>
        <p:spPr>
          <a:xfrm>
            <a:off x="303059" y="416569"/>
            <a:ext cx="3699600" cy="780807"/>
          </a:xfrm>
          <a:prstGeom prst="rect">
            <a:avLst/>
          </a:prstGeom>
        </p:spPr>
        <p:txBody>
          <a:bodyPr spcFirstLastPara="1" wrap="square" lIns="91425" tIns="91425" rIns="91425" bIns="91425" anchor="b" anchorCtr="0">
            <a:noAutofit/>
          </a:bodyPr>
          <a:lstStyle/>
          <a:p>
            <a:pPr marL="0" marR="0">
              <a:lnSpc>
                <a:spcPct val="107000"/>
              </a:lnSpc>
              <a:spcBef>
                <a:spcPts val="0"/>
              </a:spcBef>
              <a:spcAft>
                <a:spcPts val="800"/>
              </a:spcAft>
            </a:pPr>
            <a:r>
              <a:rPr lang="en-US" sz="3600" b="1" kern="100" dirty="0">
                <a:effectLst/>
                <a:latin typeface="Aptos" panose="020B0004020202020204" pitchFamily="34" charset="0"/>
                <a:ea typeface="Aptos" panose="020B0004020202020204" pitchFamily="34" charset="0"/>
                <a:cs typeface="Mangal" panose="02040503050203030202" pitchFamily="18" charset="0"/>
              </a:rPr>
              <a:t>Web Application</a:t>
            </a:r>
            <a:endParaRPr lang="en-US" sz="36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4035" name="Google Shape;4035;p52"/>
          <p:cNvSpPr txBox="1">
            <a:spLocks noGrp="1"/>
          </p:cNvSpPr>
          <p:nvPr>
            <p:ph type="subTitle" idx="1"/>
          </p:nvPr>
        </p:nvSpPr>
        <p:spPr>
          <a:xfrm>
            <a:off x="122908" y="1326862"/>
            <a:ext cx="5617356" cy="2852102"/>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800"/>
              </a:spcAft>
              <a:buSzPts val="1000"/>
              <a:buFont typeface="+mj-lt"/>
              <a:buAutoNum type="arabicParenR"/>
              <a:tabLst>
                <a:tab pos="457200" algn="l"/>
              </a:tabLst>
            </a:pPr>
            <a:r>
              <a:rPr lang="en-US" sz="1800" kern="100" dirty="0">
                <a:effectLst/>
                <a:latin typeface="Aptos" panose="020B0004020202020204" pitchFamily="34" charset="0"/>
                <a:ea typeface="Aptos" panose="020B0004020202020204" pitchFamily="34" charset="0"/>
                <a:cs typeface="Mangal" panose="02040503050203030202" pitchFamily="18" charset="0"/>
              </a:rPr>
              <a:t>When applied to web development, we can create an application that takes three inputs from the user to predict the forest fire probability.</a:t>
            </a:r>
          </a:p>
          <a:p>
            <a:pPr marL="342900" marR="0" lvl="0" indent="-342900">
              <a:lnSpc>
                <a:spcPct val="107000"/>
              </a:lnSpc>
              <a:spcBef>
                <a:spcPts val="0"/>
              </a:spcBef>
              <a:spcAft>
                <a:spcPts val="800"/>
              </a:spcAft>
              <a:buSzPts val="1000"/>
              <a:buFont typeface="+mj-lt"/>
              <a:buAutoNum type="arabicParenR"/>
              <a:tabLst>
                <a:tab pos="457200" algn="l"/>
              </a:tabLst>
            </a:pPr>
            <a:r>
              <a:rPr lang="en-US" sz="1800" kern="100" dirty="0">
                <a:effectLst/>
                <a:latin typeface="Aptos" panose="020B0004020202020204" pitchFamily="34" charset="0"/>
                <a:ea typeface="Aptos" panose="020B0004020202020204" pitchFamily="34" charset="0"/>
                <a:cs typeface="Mangal" panose="02040503050203030202" pitchFamily="18" charset="0"/>
              </a:rPr>
              <a:t>This application can also be used by citizens, allowing them to patrol forests and alert authorities in case of danger.</a:t>
            </a:r>
          </a:p>
          <a:p>
            <a:pPr marL="342900" marR="0" lvl="0" indent="-342900">
              <a:lnSpc>
                <a:spcPct val="107000"/>
              </a:lnSpc>
              <a:spcBef>
                <a:spcPts val="0"/>
              </a:spcBef>
              <a:spcAft>
                <a:spcPts val="800"/>
              </a:spcAft>
              <a:buSzPts val="1000"/>
              <a:buFont typeface="+mj-lt"/>
              <a:buAutoNum type="arabicParenR"/>
              <a:tabLst>
                <a:tab pos="457200" algn="l"/>
              </a:tabLst>
            </a:pPr>
            <a:r>
              <a:rPr lang="en-US" sz="1800" kern="100" dirty="0">
                <a:latin typeface="Aptos" panose="020B0004020202020204" pitchFamily="34" charset="0"/>
                <a:ea typeface="Aptos" panose="020B0004020202020204" pitchFamily="34" charset="0"/>
                <a:cs typeface="Mangal" panose="02040503050203030202" pitchFamily="18" charset="0"/>
              </a:rPr>
              <a:t>Flask , Python as well as HTML,CSS are used for the development of the web application.</a:t>
            </a:r>
            <a:endParaRPr lang="en-US" sz="1800" kern="100" dirty="0">
              <a:effectLst/>
              <a:latin typeface="Aptos" panose="020B0004020202020204" pitchFamily="34" charset="0"/>
              <a:ea typeface="Aptos" panose="020B0004020202020204" pitchFamily="34" charset="0"/>
              <a:cs typeface="Mangal" panose="02040503050203030202" pitchFamily="18" charset="0"/>
            </a:endParaRPr>
          </a:p>
        </p:txBody>
      </p:sp>
      <p:grpSp>
        <p:nvGrpSpPr>
          <p:cNvPr id="4036" name="Google Shape;4036;p52"/>
          <p:cNvGrpSpPr/>
          <p:nvPr/>
        </p:nvGrpSpPr>
        <p:grpSpPr>
          <a:xfrm>
            <a:off x="5757207" y="889280"/>
            <a:ext cx="3199008" cy="2424515"/>
            <a:chOff x="4505713" y="1246777"/>
            <a:chExt cx="3199008" cy="2424515"/>
          </a:xfrm>
        </p:grpSpPr>
        <p:grpSp>
          <p:nvGrpSpPr>
            <p:cNvPr id="4037" name="Google Shape;4037;p52"/>
            <p:cNvGrpSpPr/>
            <p:nvPr/>
          </p:nvGrpSpPr>
          <p:grpSpPr>
            <a:xfrm>
              <a:off x="4505713" y="1246777"/>
              <a:ext cx="3199008" cy="2424515"/>
              <a:chOff x="3973352" y="1433153"/>
              <a:chExt cx="3401391" cy="2523171"/>
            </a:xfrm>
          </p:grpSpPr>
          <p:sp>
            <p:nvSpPr>
              <p:cNvPr id="4038" name="Google Shape;4038;p52"/>
              <p:cNvSpPr/>
              <p:nvPr/>
            </p:nvSpPr>
            <p:spPr>
              <a:xfrm>
                <a:off x="5265027" y="3515200"/>
                <a:ext cx="887398" cy="441124"/>
              </a:xfrm>
              <a:custGeom>
                <a:avLst/>
                <a:gdLst/>
                <a:ahLst/>
                <a:cxnLst/>
                <a:rect l="l" t="t" r="r" b="b"/>
                <a:pathLst>
                  <a:path w="14652" h="6902" extrusionOk="0">
                    <a:moveTo>
                      <a:pt x="1570" y="1"/>
                    </a:moveTo>
                    <a:lnTo>
                      <a:pt x="1258" y="1372"/>
                    </a:lnTo>
                    <a:lnTo>
                      <a:pt x="0" y="6902"/>
                    </a:lnTo>
                    <a:lnTo>
                      <a:pt x="14651" y="6902"/>
                    </a:lnTo>
                    <a:lnTo>
                      <a:pt x="13394" y="1372"/>
                    </a:lnTo>
                    <a:lnTo>
                      <a:pt x="130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52"/>
              <p:cNvSpPr/>
              <p:nvPr/>
            </p:nvSpPr>
            <p:spPr>
              <a:xfrm>
                <a:off x="5343629" y="3519400"/>
                <a:ext cx="731952" cy="94562"/>
              </a:xfrm>
              <a:custGeom>
                <a:avLst/>
                <a:gdLst/>
                <a:ahLst/>
                <a:cxnLst/>
                <a:rect l="l" t="t" r="r" b="b"/>
                <a:pathLst>
                  <a:path w="12137" h="1372" extrusionOk="0">
                    <a:moveTo>
                      <a:pt x="313" y="1"/>
                    </a:moveTo>
                    <a:lnTo>
                      <a:pt x="1" y="1372"/>
                    </a:lnTo>
                    <a:lnTo>
                      <a:pt x="12137" y="1372"/>
                    </a:lnTo>
                    <a:lnTo>
                      <a:pt x="11824" y="1"/>
                    </a:lnTo>
                    <a:close/>
                  </a:path>
                </a:pathLst>
              </a:custGeom>
              <a:solidFill>
                <a:srgbClr val="48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52"/>
              <p:cNvSpPr/>
              <p:nvPr/>
            </p:nvSpPr>
            <p:spPr>
              <a:xfrm>
                <a:off x="5020441" y="3857635"/>
                <a:ext cx="1376582" cy="98681"/>
              </a:xfrm>
              <a:custGeom>
                <a:avLst/>
                <a:gdLst/>
                <a:ahLst/>
                <a:cxnLst/>
                <a:rect l="l" t="t" r="r" b="b"/>
                <a:pathLst>
                  <a:path w="22729" h="1544" extrusionOk="0">
                    <a:moveTo>
                      <a:pt x="10" y="0"/>
                    </a:moveTo>
                    <a:cubicBezTo>
                      <a:pt x="5" y="0"/>
                      <a:pt x="1" y="4"/>
                      <a:pt x="1" y="10"/>
                    </a:cubicBezTo>
                    <a:lnTo>
                      <a:pt x="1" y="1535"/>
                    </a:lnTo>
                    <a:cubicBezTo>
                      <a:pt x="1" y="1540"/>
                      <a:pt x="5" y="1543"/>
                      <a:pt x="10" y="1543"/>
                    </a:cubicBezTo>
                    <a:lnTo>
                      <a:pt x="22719" y="1543"/>
                    </a:lnTo>
                    <a:cubicBezTo>
                      <a:pt x="22725" y="1543"/>
                      <a:pt x="22729" y="1540"/>
                      <a:pt x="22729" y="1535"/>
                    </a:cubicBezTo>
                    <a:lnTo>
                      <a:pt x="22729" y="10"/>
                    </a:lnTo>
                    <a:cubicBezTo>
                      <a:pt x="22728" y="4"/>
                      <a:pt x="22725" y="0"/>
                      <a:pt x="22719" y="0"/>
                    </a:cubicBezTo>
                    <a:close/>
                  </a:path>
                </a:pathLst>
              </a:custGeom>
              <a:solidFill>
                <a:srgbClr val="48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52"/>
              <p:cNvSpPr/>
              <p:nvPr/>
            </p:nvSpPr>
            <p:spPr>
              <a:xfrm>
                <a:off x="3973352" y="1433153"/>
                <a:ext cx="3401391" cy="2110710"/>
              </a:xfrm>
              <a:custGeom>
                <a:avLst/>
                <a:gdLst/>
                <a:ahLst/>
                <a:cxnLst/>
                <a:rect l="l" t="t" r="r" b="b"/>
                <a:pathLst>
                  <a:path w="56161" h="33025" extrusionOk="0">
                    <a:moveTo>
                      <a:pt x="1905" y="0"/>
                    </a:moveTo>
                    <a:cubicBezTo>
                      <a:pt x="854" y="0"/>
                      <a:pt x="1" y="854"/>
                      <a:pt x="1" y="1906"/>
                    </a:cubicBezTo>
                    <a:lnTo>
                      <a:pt x="1" y="31120"/>
                    </a:lnTo>
                    <a:cubicBezTo>
                      <a:pt x="1" y="32171"/>
                      <a:pt x="854" y="33025"/>
                      <a:pt x="1905" y="33025"/>
                    </a:cubicBezTo>
                    <a:lnTo>
                      <a:pt x="54255" y="33025"/>
                    </a:lnTo>
                    <a:cubicBezTo>
                      <a:pt x="55306" y="33025"/>
                      <a:pt x="56161" y="32171"/>
                      <a:pt x="56161" y="31120"/>
                    </a:cubicBezTo>
                    <a:lnTo>
                      <a:pt x="56161" y="1906"/>
                    </a:lnTo>
                    <a:cubicBezTo>
                      <a:pt x="56161" y="854"/>
                      <a:pt x="55306" y="0"/>
                      <a:pt x="54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2" name="Google Shape;4042;p52"/>
            <p:cNvSpPr/>
            <p:nvPr/>
          </p:nvSpPr>
          <p:spPr>
            <a:xfrm>
              <a:off x="4561041" y="1328571"/>
              <a:ext cx="3088143" cy="1620128"/>
            </a:xfrm>
            <a:custGeom>
              <a:avLst/>
              <a:gdLst/>
              <a:ahLst/>
              <a:cxnLst/>
              <a:rect l="l" t="t" r="r" b="b"/>
              <a:pathLst>
                <a:path w="54216" h="26380" extrusionOk="0">
                  <a:moveTo>
                    <a:pt x="14" y="0"/>
                  </a:moveTo>
                  <a:cubicBezTo>
                    <a:pt x="7" y="0"/>
                    <a:pt x="1" y="7"/>
                    <a:pt x="1" y="15"/>
                  </a:cubicBezTo>
                  <a:lnTo>
                    <a:pt x="1" y="26366"/>
                  </a:lnTo>
                  <a:cubicBezTo>
                    <a:pt x="1" y="26373"/>
                    <a:pt x="7" y="26379"/>
                    <a:pt x="14" y="26379"/>
                  </a:cubicBezTo>
                  <a:lnTo>
                    <a:pt x="54202" y="26379"/>
                  </a:lnTo>
                  <a:cubicBezTo>
                    <a:pt x="54209" y="26379"/>
                    <a:pt x="54216" y="26373"/>
                    <a:pt x="54216" y="26366"/>
                  </a:cubicBezTo>
                  <a:lnTo>
                    <a:pt x="54216" y="15"/>
                  </a:lnTo>
                  <a:cubicBezTo>
                    <a:pt x="54216" y="7"/>
                    <a:pt x="54209" y="0"/>
                    <a:pt x="54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4" name="Google Shape;4044;p52"/>
          <p:cNvSpPr/>
          <p:nvPr/>
        </p:nvSpPr>
        <p:spPr>
          <a:xfrm>
            <a:off x="6303313" y="12439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5" name="Google Shape;4045;p52"/>
          <p:cNvGrpSpPr/>
          <p:nvPr/>
        </p:nvGrpSpPr>
        <p:grpSpPr>
          <a:xfrm>
            <a:off x="823275" y="768600"/>
            <a:ext cx="7519844" cy="3410365"/>
            <a:chOff x="823275" y="768600"/>
            <a:chExt cx="7519844" cy="3410365"/>
          </a:xfrm>
        </p:grpSpPr>
        <p:sp>
          <p:nvSpPr>
            <p:cNvPr id="4046" name="Google Shape;4046;p52"/>
            <p:cNvSpPr/>
            <p:nvPr/>
          </p:nvSpPr>
          <p:spPr>
            <a:xfrm>
              <a:off x="8068800" y="837875"/>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52"/>
            <p:cNvSpPr/>
            <p:nvPr/>
          </p:nvSpPr>
          <p:spPr>
            <a:xfrm>
              <a:off x="8068800" y="3904638"/>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52"/>
            <p:cNvSpPr/>
            <p:nvPr/>
          </p:nvSpPr>
          <p:spPr>
            <a:xfrm>
              <a:off x="823275" y="7686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52"/>
            <p:cNvSpPr/>
            <p:nvPr/>
          </p:nvSpPr>
          <p:spPr>
            <a:xfrm>
              <a:off x="2015700" y="390465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2"/>
            <p:cNvSpPr/>
            <p:nvPr/>
          </p:nvSpPr>
          <p:spPr>
            <a:xfrm>
              <a:off x="7544975" y="25887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2401AD3-4558-9F0F-06A0-0C33CFDE7DDC}"/>
              </a:ext>
            </a:extLst>
          </p:cNvPr>
          <p:cNvPicPr>
            <a:picLocks noChangeAspect="1"/>
          </p:cNvPicPr>
          <p:nvPr/>
        </p:nvPicPr>
        <p:blipFill>
          <a:blip r:embed="rId3"/>
          <a:stretch>
            <a:fillRect/>
          </a:stretch>
        </p:blipFill>
        <p:spPr>
          <a:xfrm>
            <a:off x="5867863" y="1002924"/>
            <a:ext cx="3088143" cy="15448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0"/>
        <p:cNvGrpSpPr/>
        <p:nvPr/>
      </p:nvGrpSpPr>
      <p:grpSpPr>
        <a:xfrm>
          <a:off x="0" y="0"/>
          <a:ext cx="0" cy="0"/>
          <a:chOff x="0" y="0"/>
          <a:chExt cx="0" cy="0"/>
        </a:xfrm>
      </p:grpSpPr>
      <p:sp>
        <p:nvSpPr>
          <p:cNvPr id="3204" name="Google Shape;3204;p38"/>
          <p:cNvSpPr txBox="1">
            <a:spLocks noGrp="1"/>
          </p:cNvSpPr>
          <p:nvPr>
            <p:ph type="title" idx="2"/>
          </p:nvPr>
        </p:nvSpPr>
        <p:spPr>
          <a:xfrm>
            <a:off x="2603100" y="1635925"/>
            <a:ext cx="1871700" cy="130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205" name="Google Shape;3205;p38"/>
          <p:cNvSpPr txBox="1">
            <a:spLocks noGrp="1"/>
          </p:cNvSpPr>
          <p:nvPr>
            <p:ph type="title"/>
          </p:nvPr>
        </p:nvSpPr>
        <p:spPr>
          <a:xfrm>
            <a:off x="1929054" y="2981436"/>
            <a:ext cx="5629606" cy="7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Future Versions</a:t>
            </a:r>
            <a:endParaRPr dirty="0"/>
          </a:p>
        </p:txBody>
      </p:sp>
      <p:grpSp>
        <p:nvGrpSpPr>
          <p:cNvPr id="3207" name="Google Shape;3207;p38"/>
          <p:cNvGrpSpPr/>
          <p:nvPr/>
        </p:nvGrpSpPr>
        <p:grpSpPr>
          <a:xfrm>
            <a:off x="4901152" y="759931"/>
            <a:ext cx="1432699" cy="2178593"/>
            <a:chOff x="7397450" y="1458488"/>
            <a:chExt cx="1305777" cy="1985774"/>
          </a:xfrm>
        </p:grpSpPr>
        <p:sp>
          <p:nvSpPr>
            <p:cNvPr id="3208" name="Google Shape;3208;p38"/>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8"/>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8"/>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8"/>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8"/>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3" name="Google Shape;3213;p38"/>
            <p:cNvGrpSpPr/>
            <p:nvPr/>
          </p:nvGrpSpPr>
          <p:grpSpPr>
            <a:xfrm>
              <a:off x="7397450" y="2837534"/>
              <a:ext cx="1305777" cy="606727"/>
              <a:chOff x="7309725" y="3207034"/>
              <a:chExt cx="1305777" cy="606727"/>
            </a:xfrm>
          </p:grpSpPr>
          <p:sp>
            <p:nvSpPr>
              <p:cNvPr id="3214" name="Google Shape;3214;p38"/>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8"/>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8"/>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8"/>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8"/>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8"/>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8"/>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8"/>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8"/>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3" name="Google Shape;3223;p38"/>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4" name="Google Shape;3224;p38"/>
            <p:cNvGrpSpPr/>
            <p:nvPr/>
          </p:nvGrpSpPr>
          <p:grpSpPr>
            <a:xfrm>
              <a:off x="7397450" y="2838082"/>
              <a:ext cx="1303258" cy="605194"/>
              <a:chOff x="7309725" y="3207582"/>
              <a:chExt cx="1303258" cy="605194"/>
            </a:xfrm>
          </p:grpSpPr>
          <p:sp>
            <p:nvSpPr>
              <p:cNvPr id="3225" name="Google Shape;3225;p38"/>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8"/>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8"/>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8"/>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8"/>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8"/>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8"/>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8"/>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8"/>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8"/>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8"/>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36" name="Google Shape;3236;p38"/>
          <p:cNvGrpSpPr/>
          <p:nvPr/>
        </p:nvGrpSpPr>
        <p:grpSpPr>
          <a:xfrm>
            <a:off x="352488" y="923463"/>
            <a:ext cx="7792330" cy="3512940"/>
            <a:chOff x="352488" y="923463"/>
            <a:chExt cx="7792330" cy="3512940"/>
          </a:xfrm>
        </p:grpSpPr>
        <p:sp>
          <p:nvSpPr>
            <p:cNvPr id="3237" name="Google Shape;3237;p38"/>
            <p:cNvSpPr/>
            <p:nvPr/>
          </p:nvSpPr>
          <p:spPr>
            <a:xfrm>
              <a:off x="7669425" y="2091550"/>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8"/>
            <p:cNvSpPr/>
            <p:nvPr/>
          </p:nvSpPr>
          <p:spPr>
            <a:xfrm>
              <a:off x="1546663" y="22449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8"/>
            <p:cNvSpPr/>
            <p:nvPr/>
          </p:nvSpPr>
          <p:spPr>
            <a:xfrm>
              <a:off x="352487"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8"/>
            <p:cNvSpPr/>
            <p:nvPr/>
          </p:nvSpPr>
          <p:spPr>
            <a:xfrm>
              <a:off x="779088" y="1061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8"/>
            <p:cNvSpPr/>
            <p:nvPr/>
          </p:nvSpPr>
          <p:spPr>
            <a:xfrm>
              <a:off x="7395113" y="9234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8"/>
            <p:cNvSpPr/>
            <p:nvPr/>
          </p:nvSpPr>
          <p:spPr>
            <a:xfrm>
              <a:off x="4434838" y="12669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8"/>
            <p:cNvSpPr/>
            <p:nvPr/>
          </p:nvSpPr>
          <p:spPr>
            <a:xfrm>
              <a:off x="7870500" y="4072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8"/>
            <p:cNvSpPr/>
            <p:nvPr/>
          </p:nvSpPr>
          <p:spPr>
            <a:xfrm>
              <a:off x="3947138" y="41620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5" name="Google Shape;3245;p38"/>
          <p:cNvGrpSpPr/>
          <p:nvPr/>
        </p:nvGrpSpPr>
        <p:grpSpPr>
          <a:xfrm>
            <a:off x="8267" y="9"/>
            <a:ext cx="9126254" cy="199793"/>
            <a:chOff x="8267" y="9"/>
            <a:chExt cx="9126254" cy="199793"/>
          </a:xfrm>
        </p:grpSpPr>
        <p:sp>
          <p:nvSpPr>
            <p:cNvPr id="3246" name="Google Shape;3246;p3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1" name="Google Shape;3291;p38"/>
          <p:cNvGrpSpPr/>
          <p:nvPr/>
        </p:nvGrpSpPr>
        <p:grpSpPr>
          <a:xfrm>
            <a:off x="8267" y="4943709"/>
            <a:ext cx="9126254" cy="199793"/>
            <a:chOff x="8267" y="9"/>
            <a:chExt cx="9126254" cy="199793"/>
          </a:xfrm>
        </p:grpSpPr>
        <p:sp>
          <p:nvSpPr>
            <p:cNvPr id="3292" name="Google Shape;3292;p3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7792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88"/>
        <p:cNvGrpSpPr/>
        <p:nvPr/>
      </p:nvGrpSpPr>
      <p:grpSpPr>
        <a:xfrm>
          <a:off x="0" y="0"/>
          <a:ext cx="0" cy="0"/>
          <a:chOff x="0" y="0"/>
          <a:chExt cx="0" cy="0"/>
        </a:xfrm>
      </p:grpSpPr>
      <p:sp>
        <p:nvSpPr>
          <p:cNvPr id="4089" name="Google Shape;4089;p54"/>
          <p:cNvSpPr/>
          <p:nvPr/>
        </p:nvSpPr>
        <p:spPr>
          <a:xfrm>
            <a:off x="4012975" y="4124600"/>
            <a:ext cx="3045925" cy="1034950"/>
          </a:xfrm>
          <a:custGeom>
            <a:avLst/>
            <a:gdLst/>
            <a:ahLst/>
            <a:cxnLst/>
            <a:rect l="l" t="t" r="r" b="b"/>
            <a:pathLst>
              <a:path w="121837" h="41398" extrusionOk="0">
                <a:moveTo>
                  <a:pt x="0" y="41398"/>
                </a:moveTo>
                <a:lnTo>
                  <a:pt x="62601" y="0"/>
                </a:lnTo>
                <a:lnTo>
                  <a:pt x="121837" y="0"/>
                </a:lnTo>
                <a:lnTo>
                  <a:pt x="94540" y="40758"/>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sp>
        <p:nvSpPr>
          <p:cNvPr id="4091" name="Google Shape;4091;p54"/>
          <p:cNvSpPr txBox="1">
            <a:spLocks noGrp="1"/>
          </p:cNvSpPr>
          <p:nvPr>
            <p:ph type="title"/>
          </p:nvPr>
        </p:nvSpPr>
        <p:spPr>
          <a:xfrm>
            <a:off x="357646" y="640530"/>
            <a:ext cx="4075797" cy="7184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MOBILE /TABLET WEB</a:t>
            </a:r>
            <a:endParaRPr dirty="0"/>
          </a:p>
        </p:txBody>
      </p:sp>
      <p:sp>
        <p:nvSpPr>
          <p:cNvPr id="4092" name="Google Shape;4092;p54"/>
          <p:cNvSpPr txBox="1">
            <a:spLocks noGrp="1"/>
          </p:cNvSpPr>
          <p:nvPr>
            <p:ph type="subTitle" idx="1"/>
          </p:nvPr>
        </p:nvSpPr>
        <p:spPr>
          <a:xfrm>
            <a:off x="404847" y="1531090"/>
            <a:ext cx="4518322" cy="28199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versions of this system will include dedicated mobile apps to further enhance accessibility and usability. Until then, the current web application is designed to work seamlessly on both mobile devices and tablets, ensuring that users can monitor and predict forest fire risks on-the-go. This cross-platform compatibility ensures that authorities and citizens alike can access vital information whenever and wherever they need it.</a:t>
            </a:r>
            <a:endParaRPr dirty="0"/>
          </a:p>
        </p:txBody>
      </p:sp>
      <p:grpSp>
        <p:nvGrpSpPr>
          <p:cNvPr id="4094" name="Google Shape;4094;p54"/>
          <p:cNvGrpSpPr/>
          <p:nvPr/>
        </p:nvGrpSpPr>
        <p:grpSpPr>
          <a:xfrm>
            <a:off x="5439219" y="640530"/>
            <a:ext cx="2757029" cy="3525810"/>
            <a:chOff x="5530666" y="1448844"/>
            <a:chExt cx="1418508" cy="2552914"/>
          </a:xfrm>
        </p:grpSpPr>
        <p:sp>
          <p:nvSpPr>
            <p:cNvPr id="4095" name="Google Shape;4095;p54"/>
            <p:cNvSpPr/>
            <p:nvPr/>
          </p:nvSpPr>
          <p:spPr>
            <a:xfrm>
              <a:off x="5530666" y="1448844"/>
              <a:ext cx="1418508" cy="2552914"/>
            </a:xfrm>
            <a:custGeom>
              <a:avLst/>
              <a:gdLst/>
              <a:ahLst/>
              <a:cxnLst/>
              <a:rect l="l" t="t" r="r" b="b"/>
              <a:pathLst>
                <a:path w="7794" h="14027" extrusionOk="0">
                  <a:moveTo>
                    <a:pt x="6610" y="519"/>
                  </a:moveTo>
                  <a:cubicBezTo>
                    <a:pt x="6976" y="519"/>
                    <a:pt x="7273" y="817"/>
                    <a:pt x="7273" y="1183"/>
                  </a:cubicBezTo>
                  <a:lnTo>
                    <a:pt x="7273" y="12843"/>
                  </a:lnTo>
                  <a:cubicBezTo>
                    <a:pt x="7273" y="13209"/>
                    <a:pt x="6976" y="13506"/>
                    <a:pt x="6610" y="13506"/>
                  </a:cubicBezTo>
                  <a:lnTo>
                    <a:pt x="1184" y="13506"/>
                  </a:lnTo>
                  <a:cubicBezTo>
                    <a:pt x="818" y="13506"/>
                    <a:pt x="520" y="13209"/>
                    <a:pt x="520" y="12843"/>
                  </a:cubicBezTo>
                  <a:lnTo>
                    <a:pt x="520" y="1183"/>
                  </a:lnTo>
                  <a:cubicBezTo>
                    <a:pt x="520" y="817"/>
                    <a:pt x="818" y="519"/>
                    <a:pt x="1184" y="519"/>
                  </a:cubicBezTo>
                  <a:close/>
                  <a:moveTo>
                    <a:pt x="1184" y="0"/>
                  </a:moveTo>
                  <a:cubicBezTo>
                    <a:pt x="532" y="0"/>
                    <a:pt x="1" y="530"/>
                    <a:pt x="1" y="1183"/>
                  </a:cubicBezTo>
                  <a:lnTo>
                    <a:pt x="1" y="12843"/>
                  </a:lnTo>
                  <a:cubicBezTo>
                    <a:pt x="1" y="13495"/>
                    <a:pt x="532" y="14026"/>
                    <a:pt x="1184" y="14026"/>
                  </a:cubicBezTo>
                  <a:lnTo>
                    <a:pt x="6610" y="14026"/>
                  </a:lnTo>
                  <a:cubicBezTo>
                    <a:pt x="7262" y="14026"/>
                    <a:pt x="7793" y="13495"/>
                    <a:pt x="7793" y="12843"/>
                  </a:cubicBezTo>
                  <a:lnTo>
                    <a:pt x="7793" y="1183"/>
                  </a:lnTo>
                  <a:cubicBezTo>
                    <a:pt x="7793" y="530"/>
                    <a:pt x="7262" y="0"/>
                    <a:pt x="6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54"/>
            <p:cNvSpPr/>
            <p:nvPr/>
          </p:nvSpPr>
          <p:spPr>
            <a:xfrm>
              <a:off x="5908869" y="1495983"/>
              <a:ext cx="662116" cy="157794"/>
            </a:xfrm>
            <a:custGeom>
              <a:avLst/>
              <a:gdLst/>
              <a:ahLst/>
              <a:cxnLst/>
              <a:rect l="l" t="t" r="r" b="b"/>
              <a:pathLst>
                <a:path w="3638" h="867" extrusionOk="0">
                  <a:moveTo>
                    <a:pt x="1" y="0"/>
                  </a:moveTo>
                  <a:lnTo>
                    <a:pt x="1" y="862"/>
                  </a:lnTo>
                  <a:cubicBezTo>
                    <a:pt x="1" y="865"/>
                    <a:pt x="3" y="867"/>
                    <a:pt x="6" y="867"/>
                  </a:cubicBezTo>
                  <a:lnTo>
                    <a:pt x="3632" y="867"/>
                  </a:lnTo>
                  <a:cubicBezTo>
                    <a:pt x="3635" y="867"/>
                    <a:pt x="3637" y="864"/>
                    <a:pt x="3637" y="862"/>
                  </a:cubicBezTo>
                  <a:lnTo>
                    <a:pt x="3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8" name="Google Shape;4098;p54"/>
          <p:cNvSpPr/>
          <p:nvPr/>
        </p:nvSpPr>
        <p:spPr>
          <a:xfrm>
            <a:off x="6303313" y="12439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9" name="Google Shape;4099;p54"/>
          <p:cNvGrpSpPr/>
          <p:nvPr/>
        </p:nvGrpSpPr>
        <p:grpSpPr>
          <a:xfrm>
            <a:off x="66400" y="454021"/>
            <a:ext cx="8313793" cy="3944892"/>
            <a:chOff x="66400" y="454021"/>
            <a:chExt cx="8313793" cy="3944892"/>
          </a:xfrm>
        </p:grpSpPr>
        <p:sp>
          <p:nvSpPr>
            <p:cNvPr id="4100" name="Google Shape;4100;p54"/>
            <p:cNvSpPr/>
            <p:nvPr/>
          </p:nvSpPr>
          <p:spPr>
            <a:xfrm>
              <a:off x="8105875" y="1243988"/>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54"/>
            <p:cNvSpPr/>
            <p:nvPr/>
          </p:nvSpPr>
          <p:spPr>
            <a:xfrm>
              <a:off x="7718025" y="4124588"/>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54"/>
            <p:cNvSpPr/>
            <p:nvPr/>
          </p:nvSpPr>
          <p:spPr>
            <a:xfrm>
              <a:off x="66400" y="2679342"/>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3" name="Google Shape;4103;p54"/>
            <p:cNvSpPr/>
            <p:nvPr/>
          </p:nvSpPr>
          <p:spPr>
            <a:xfrm>
              <a:off x="823275" y="7686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54"/>
            <p:cNvSpPr/>
            <p:nvPr/>
          </p:nvSpPr>
          <p:spPr>
            <a:xfrm>
              <a:off x="2015700" y="390465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54"/>
            <p:cNvSpPr/>
            <p:nvPr/>
          </p:nvSpPr>
          <p:spPr>
            <a:xfrm>
              <a:off x="4552421" y="454021"/>
              <a:ext cx="255562" cy="255552"/>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6" name="Google Shape;4106;p54"/>
            <p:cNvSpPr/>
            <p:nvPr/>
          </p:nvSpPr>
          <p:spPr>
            <a:xfrm>
              <a:off x="7058900" y="16829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7" name="Google Shape;4107;p54"/>
          <p:cNvGrpSpPr/>
          <p:nvPr/>
        </p:nvGrpSpPr>
        <p:grpSpPr>
          <a:xfrm>
            <a:off x="5201244" y="3337364"/>
            <a:ext cx="533477" cy="632915"/>
            <a:chOff x="4073683" y="2779070"/>
            <a:chExt cx="314383" cy="373005"/>
          </a:xfrm>
        </p:grpSpPr>
        <p:sp>
          <p:nvSpPr>
            <p:cNvPr id="4108" name="Google Shape;4108;p54"/>
            <p:cNvSpPr/>
            <p:nvPr/>
          </p:nvSpPr>
          <p:spPr>
            <a:xfrm>
              <a:off x="4080763" y="2785687"/>
              <a:ext cx="297842" cy="355339"/>
            </a:xfrm>
            <a:custGeom>
              <a:avLst/>
              <a:gdLst/>
              <a:ahLst/>
              <a:cxnLst/>
              <a:rect l="l" t="t" r="r" b="b"/>
              <a:pathLst>
                <a:path w="9003" h="10741" extrusionOk="0">
                  <a:moveTo>
                    <a:pt x="4168" y="0"/>
                  </a:moveTo>
                  <a:lnTo>
                    <a:pt x="4168" y="0"/>
                  </a:lnTo>
                  <a:cubicBezTo>
                    <a:pt x="4597" y="977"/>
                    <a:pt x="4502" y="1786"/>
                    <a:pt x="3668" y="2501"/>
                  </a:cubicBezTo>
                  <a:cubicBezTo>
                    <a:pt x="2733" y="3268"/>
                    <a:pt x="2488" y="4432"/>
                    <a:pt x="2426" y="4896"/>
                  </a:cubicBezTo>
                  <a:lnTo>
                    <a:pt x="2426" y="4896"/>
                  </a:lnTo>
                  <a:cubicBezTo>
                    <a:pt x="2460" y="4350"/>
                    <a:pt x="2422" y="2797"/>
                    <a:pt x="1072" y="1524"/>
                  </a:cubicBezTo>
                  <a:cubicBezTo>
                    <a:pt x="1072" y="4382"/>
                    <a:pt x="1" y="4406"/>
                    <a:pt x="1" y="6264"/>
                  </a:cubicBezTo>
                  <a:cubicBezTo>
                    <a:pt x="1" y="8716"/>
                    <a:pt x="2025" y="10741"/>
                    <a:pt x="4502" y="10741"/>
                  </a:cubicBezTo>
                  <a:cubicBezTo>
                    <a:pt x="6978" y="10741"/>
                    <a:pt x="9003" y="8716"/>
                    <a:pt x="9003" y="6264"/>
                  </a:cubicBezTo>
                  <a:cubicBezTo>
                    <a:pt x="9003" y="4406"/>
                    <a:pt x="8479" y="3072"/>
                    <a:pt x="7145" y="1263"/>
                  </a:cubicBezTo>
                  <a:lnTo>
                    <a:pt x="7145" y="1263"/>
                  </a:lnTo>
                  <a:cubicBezTo>
                    <a:pt x="7598" y="3311"/>
                    <a:pt x="6216" y="4763"/>
                    <a:pt x="6216" y="4763"/>
                  </a:cubicBezTo>
                  <a:cubicBezTo>
                    <a:pt x="6216" y="4763"/>
                    <a:pt x="7359" y="1453"/>
                    <a:pt x="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9" name="Google Shape;4109;p54"/>
            <p:cNvSpPr/>
            <p:nvPr/>
          </p:nvSpPr>
          <p:spPr>
            <a:xfrm>
              <a:off x="4164296" y="2948750"/>
              <a:ext cx="132363" cy="192275"/>
            </a:xfrm>
            <a:custGeom>
              <a:avLst/>
              <a:gdLst/>
              <a:ahLst/>
              <a:cxnLst/>
              <a:rect l="l" t="t" r="r" b="b"/>
              <a:pathLst>
                <a:path w="4001" h="5812" extrusionOk="0">
                  <a:moveTo>
                    <a:pt x="2786" y="1"/>
                  </a:moveTo>
                  <a:cubicBezTo>
                    <a:pt x="1834" y="406"/>
                    <a:pt x="1262" y="1549"/>
                    <a:pt x="1405" y="2049"/>
                  </a:cubicBezTo>
                  <a:cubicBezTo>
                    <a:pt x="1048" y="1096"/>
                    <a:pt x="286" y="1025"/>
                    <a:pt x="286" y="1025"/>
                  </a:cubicBezTo>
                  <a:lnTo>
                    <a:pt x="286" y="1025"/>
                  </a:lnTo>
                  <a:cubicBezTo>
                    <a:pt x="286" y="1025"/>
                    <a:pt x="667" y="1954"/>
                    <a:pt x="191" y="2954"/>
                  </a:cubicBezTo>
                  <a:cubicBezTo>
                    <a:pt x="71" y="3240"/>
                    <a:pt x="0" y="3502"/>
                    <a:pt x="0" y="3835"/>
                  </a:cubicBezTo>
                  <a:cubicBezTo>
                    <a:pt x="0" y="4931"/>
                    <a:pt x="905" y="5812"/>
                    <a:pt x="2000" y="5812"/>
                  </a:cubicBezTo>
                  <a:cubicBezTo>
                    <a:pt x="3096" y="5812"/>
                    <a:pt x="4001" y="4931"/>
                    <a:pt x="4001" y="3835"/>
                  </a:cubicBezTo>
                  <a:cubicBezTo>
                    <a:pt x="3977" y="3525"/>
                    <a:pt x="3882" y="3240"/>
                    <a:pt x="3691" y="2930"/>
                  </a:cubicBezTo>
                  <a:cubicBezTo>
                    <a:pt x="3167" y="2001"/>
                    <a:pt x="2548" y="1049"/>
                    <a:pt x="27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54"/>
            <p:cNvSpPr/>
            <p:nvPr/>
          </p:nvSpPr>
          <p:spPr>
            <a:xfrm>
              <a:off x="4073683" y="2779070"/>
              <a:ext cx="314383" cy="373005"/>
            </a:xfrm>
            <a:custGeom>
              <a:avLst/>
              <a:gdLst/>
              <a:ahLst/>
              <a:cxnLst/>
              <a:rect l="l" t="t" r="r" b="b"/>
              <a:pathLst>
                <a:path w="9503" h="11275" extrusionOk="0">
                  <a:moveTo>
                    <a:pt x="5240" y="5559"/>
                  </a:moveTo>
                  <a:lnTo>
                    <a:pt x="5240" y="5559"/>
                  </a:lnTo>
                  <a:cubicBezTo>
                    <a:pt x="5216" y="6416"/>
                    <a:pt x="5668" y="7202"/>
                    <a:pt x="6097" y="7964"/>
                  </a:cubicBezTo>
                  <a:cubicBezTo>
                    <a:pt x="6168" y="8059"/>
                    <a:pt x="6192" y="8131"/>
                    <a:pt x="6264" y="8202"/>
                  </a:cubicBezTo>
                  <a:cubicBezTo>
                    <a:pt x="6406" y="8512"/>
                    <a:pt x="6502" y="8774"/>
                    <a:pt x="6502" y="8988"/>
                  </a:cubicBezTo>
                  <a:cubicBezTo>
                    <a:pt x="6502" y="9964"/>
                    <a:pt x="5692" y="10774"/>
                    <a:pt x="4716" y="10774"/>
                  </a:cubicBezTo>
                  <a:cubicBezTo>
                    <a:pt x="3739" y="10702"/>
                    <a:pt x="2953" y="9917"/>
                    <a:pt x="2953" y="8964"/>
                  </a:cubicBezTo>
                  <a:cubicBezTo>
                    <a:pt x="2953" y="8678"/>
                    <a:pt x="3025" y="8440"/>
                    <a:pt x="3144" y="8202"/>
                  </a:cubicBezTo>
                  <a:cubicBezTo>
                    <a:pt x="3453" y="7559"/>
                    <a:pt x="3430" y="6916"/>
                    <a:pt x="3334" y="6535"/>
                  </a:cubicBezTo>
                  <a:lnTo>
                    <a:pt x="3334" y="6535"/>
                  </a:lnTo>
                  <a:cubicBezTo>
                    <a:pt x="3549" y="6654"/>
                    <a:pt x="3787" y="6868"/>
                    <a:pt x="3930" y="7273"/>
                  </a:cubicBezTo>
                  <a:cubicBezTo>
                    <a:pt x="3964" y="7360"/>
                    <a:pt x="4036" y="7421"/>
                    <a:pt x="4119" y="7421"/>
                  </a:cubicBezTo>
                  <a:cubicBezTo>
                    <a:pt x="4150" y="7421"/>
                    <a:pt x="4183" y="7412"/>
                    <a:pt x="4216" y="7392"/>
                  </a:cubicBezTo>
                  <a:cubicBezTo>
                    <a:pt x="4311" y="7368"/>
                    <a:pt x="4382" y="7249"/>
                    <a:pt x="4358" y="7130"/>
                  </a:cubicBezTo>
                  <a:cubicBezTo>
                    <a:pt x="4263" y="6845"/>
                    <a:pt x="4597" y="6011"/>
                    <a:pt x="5240" y="5559"/>
                  </a:cubicBezTo>
                  <a:close/>
                  <a:moveTo>
                    <a:pt x="4353" y="0"/>
                  </a:moveTo>
                  <a:cubicBezTo>
                    <a:pt x="4306" y="0"/>
                    <a:pt x="4266" y="18"/>
                    <a:pt x="4239" y="57"/>
                  </a:cubicBezTo>
                  <a:cubicBezTo>
                    <a:pt x="4168" y="105"/>
                    <a:pt x="4144" y="200"/>
                    <a:pt x="4168" y="296"/>
                  </a:cubicBezTo>
                  <a:cubicBezTo>
                    <a:pt x="4597" y="1272"/>
                    <a:pt x="4454" y="1963"/>
                    <a:pt x="3739" y="2558"/>
                  </a:cubicBezTo>
                  <a:cubicBezTo>
                    <a:pt x="3263" y="2939"/>
                    <a:pt x="2953" y="3415"/>
                    <a:pt x="2739" y="3868"/>
                  </a:cubicBezTo>
                  <a:cubicBezTo>
                    <a:pt x="2596" y="3201"/>
                    <a:pt x="2239" y="2344"/>
                    <a:pt x="1429" y="1582"/>
                  </a:cubicBezTo>
                  <a:cubicBezTo>
                    <a:pt x="1398" y="1535"/>
                    <a:pt x="1348" y="1509"/>
                    <a:pt x="1290" y="1509"/>
                  </a:cubicBezTo>
                  <a:cubicBezTo>
                    <a:pt x="1259" y="1509"/>
                    <a:pt x="1225" y="1517"/>
                    <a:pt x="1191" y="1534"/>
                  </a:cubicBezTo>
                  <a:cubicBezTo>
                    <a:pt x="1120" y="1582"/>
                    <a:pt x="1072" y="1653"/>
                    <a:pt x="1072" y="1748"/>
                  </a:cubicBezTo>
                  <a:cubicBezTo>
                    <a:pt x="1072" y="3296"/>
                    <a:pt x="762" y="3987"/>
                    <a:pt x="477" y="4606"/>
                  </a:cubicBezTo>
                  <a:cubicBezTo>
                    <a:pt x="239" y="5154"/>
                    <a:pt x="0" y="5630"/>
                    <a:pt x="0" y="6487"/>
                  </a:cubicBezTo>
                  <a:cubicBezTo>
                    <a:pt x="0" y="6630"/>
                    <a:pt x="0" y="6821"/>
                    <a:pt x="48" y="6964"/>
                  </a:cubicBezTo>
                  <a:cubicBezTo>
                    <a:pt x="48" y="7083"/>
                    <a:pt x="167" y="7178"/>
                    <a:pt x="286" y="7178"/>
                  </a:cubicBezTo>
                  <a:cubicBezTo>
                    <a:pt x="405" y="7178"/>
                    <a:pt x="477" y="7059"/>
                    <a:pt x="477" y="6940"/>
                  </a:cubicBezTo>
                  <a:cubicBezTo>
                    <a:pt x="477" y="6773"/>
                    <a:pt x="453" y="6630"/>
                    <a:pt x="453" y="6487"/>
                  </a:cubicBezTo>
                  <a:cubicBezTo>
                    <a:pt x="453" y="5701"/>
                    <a:pt x="667" y="5297"/>
                    <a:pt x="882" y="4797"/>
                  </a:cubicBezTo>
                  <a:cubicBezTo>
                    <a:pt x="1143" y="4201"/>
                    <a:pt x="1429" y="3558"/>
                    <a:pt x="1501" y="2296"/>
                  </a:cubicBezTo>
                  <a:cubicBezTo>
                    <a:pt x="1953" y="2820"/>
                    <a:pt x="2239" y="3439"/>
                    <a:pt x="2358" y="4130"/>
                  </a:cubicBezTo>
                  <a:cubicBezTo>
                    <a:pt x="2429" y="4511"/>
                    <a:pt x="2453" y="4844"/>
                    <a:pt x="2429" y="5058"/>
                  </a:cubicBezTo>
                  <a:cubicBezTo>
                    <a:pt x="2382" y="5201"/>
                    <a:pt x="2382" y="5297"/>
                    <a:pt x="2382" y="5320"/>
                  </a:cubicBezTo>
                  <a:cubicBezTo>
                    <a:pt x="2382" y="5440"/>
                    <a:pt x="2477" y="5535"/>
                    <a:pt x="2596" y="5559"/>
                  </a:cubicBezTo>
                  <a:cubicBezTo>
                    <a:pt x="2715" y="5559"/>
                    <a:pt x="2810" y="5511"/>
                    <a:pt x="2834" y="5392"/>
                  </a:cubicBezTo>
                  <a:cubicBezTo>
                    <a:pt x="2834" y="5392"/>
                    <a:pt x="2858" y="5297"/>
                    <a:pt x="2858" y="5154"/>
                  </a:cubicBezTo>
                  <a:cubicBezTo>
                    <a:pt x="2930" y="4701"/>
                    <a:pt x="3168" y="3653"/>
                    <a:pt x="4001" y="2939"/>
                  </a:cubicBezTo>
                  <a:cubicBezTo>
                    <a:pt x="4454" y="2558"/>
                    <a:pt x="4716" y="2129"/>
                    <a:pt x="4811" y="1653"/>
                  </a:cubicBezTo>
                  <a:cubicBezTo>
                    <a:pt x="4859" y="1367"/>
                    <a:pt x="4835" y="1058"/>
                    <a:pt x="4739" y="700"/>
                  </a:cubicBezTo>
                  <a:lnTo>
                    <a:pt x="4739" y="700"/>
                  </a:lnTo>
                  <a:cubicBezTo>
                    <a:pt x="5692" y="1272"/>
                    <a:pt x="6240" y="2106"/>
                    <a:pt x="6359" y="3201"/>
                  </a:cubicBezTo>
                  <a:cubicBezTo>
                    <a:pt x="6478" y="4154"/>
                    <a:pt x="6192" y="4963"/>
                    <a:pt x="6192" y="4963"/>
                  </a:cubicBezTo>
                  <a:cubicBezTo>
                    <a:pt x="6168" y="5058"/>
                    <a:pt x="6192" y="5178"/>
                    <a:pt x="6287" y="5225"/>
                  </a:cubicBezTo>
                  <a:cubicBezTo>
                    <a:pt x="6327" y="5255"/>
                    <a:pt x="6371" y="5268"/>
                    <a:pt x="6413" y="5268"/>
                  </a:cubicBezTo>
                  <a:cubicBezTo>
                    <a:pt x="6470" y="5268"/>
                    <a:pt x="6522" y="5243"/>
                    <a:pt x="6549" y="5201"/>
                  </a:cubicBezTo>
                  <a:cubicBezTo>
                    <a:pt x="6597" y="5178"/>
                    <a:pt x="6907" y="4820"/>
                    <a:pt x="7240" y="4154"/>
                  </a:cubicBezTo>
                  <a:cubicBezTo>
                    <a:pt x="7502" y="3558"/>
                    <a:pt x="7669" y="2963"/>
                    <a:pt x="7669" y="2344"/>
                  </a:cubicBezTo>
                  <a:cubicBezTo>
                    <a:pt x="8621" y="3796"/>
                    <a:pt x="9002" y="4987"/>
                    <a:pt x="9002" y="6535"/>
                  </a:cubicBezTo>
                  <a:cubicBezTo>
                    <a:pt x="9002" y="8297"/>
                    <a:pt x="7931" y="9821"/>
                    <a:pt x="6406" y="10464"/>
                  </a:cubicBezTo>
                  <a:cubicBezTo>
                    <a:pt x="6740" y="10083"/>
                    <a:pt x="6954" y="9583"/>
                    <a:pt x="6954" y="9035"/>
                  </a:cubicBezTo>
                  <a:cubicBezTo>
                    <a:pt x="6954" y="8750"/>
                    <a:pt x="6859" y="8416"/>
                    <a:pt x="6645" y="8059"/>
                  </a:cubicBezTo>
                  <a:cubicBezTo>
                    <a:pt x="6597" y="7964"/>
                    <a:pt x="6549" y="7916"/>
                    <a:pt x="6502" y="7821"/>
                  </a:cubicBezTo>
                  <a:cubicBezTo>
                    <a:pt x="6002" y="6987"/>
                    <a:pt x="5525" y="6178"/>
                    <a:pt x="5716" y="5320"/>
                  </a:cubicBezTo>
                  <a:cubicBezTo>
                    <a:pt x="5763" y="5225"/>
                    <a:pt x="5716" y="5178"/>
                    <a:pt x="5668" y="5106"/>
                  </a:cubicBezTo>
                  <a:cubicBezTo>
                    <a:pt x="5626" y="5078"/>
                    <a:pt x="5585" y="5067"/>
                    <a:pt x="5543" y="5067"/>
                  </a:cubicBezTo>
                  <a:cubicBezTo>
                    <a:pt x="5513" y="5067"/>
                    <a:pt x="5483" y="5072"/>
                    <a:pt x="5454" y="5082"/>
                  </a:cubicBezTo>
                  <a:cubicBezTo>
                    <a:pt x="4739" y="5392"/>
                    <a:pt x="4216" y="6035"/>
                    <a:pt x="4025" y="6630"/>
                  </a:cubicBezTo>
                  <a:cubicBezTo>
                    <a:pt x="3620" y="6154"/>
                    <a:pt x="3096" y="6059"/>
                    <a:pt x="3072" y="6059"/>
                  </a:cubicBezTo>
                  <a:cubicBezTo>
                    <a:pt x="2977" y="6059"/>
                    <a:pt x="2930" y="6106"/>
                    <a:pt x="2858" y="6154"/>
                  </a:cubicBezTo>
                  <a:cubicBezTo>
                    <a:pt x="2810" y="6225"/>
                    <a:pt x="2810" y="6297"/>
                    <a:pt x="2834" y="6368"/>
                  </a:cubicBezTo>
                  <a:cubicBezTo>
                    <a:pt x="2834" y="6368"/>
                    <a:pt x="3192" y="7226"/>
                    <a:pt x="2739" y="8131"/>
                  </a:cubicBezTo>
                  <a:cubicBezTo>
                    <a:pt x="2596" y="8416"/>
                    <a:pt x="2549" y="8750"/>
                    <a:pt x="2549" y="9083"/>
                  </a:cubicBezTo>
                  <a:cubicBezTo>
                    <a:pt x="2549" y="9607"/>
                    <a:pt x="2739" y="10107"/>
                    <a:pt x="3072" y="10512"/>
                  </a:cubicBezTo>
                  <a:cubicBezTo>
                    <a:pt x="2263" y="10155"/>
                    <a:pt x="1596" y="9583"/>
                    <a:pt x="1120" y="8774"/>
                  </a:cubicBezTo>
                  <a:cubicBezTo>
                    <a:pt x="1076" y="8715"/>
                    <a:pt x="1004" y="8674"/>
                    <a:pt x="933" y="8674"/>
                  </a:cubicBezTo>
                  <a:cubicBezTo>
                    <a:pt x="890" y="8674"/>
                    <a:pt x="846" y="8690"/>
                    <a:pt x="810" y="8726"/>
                  </a:cubicBezTo>
                  <a:cubicBezTo>
                    <a:pt x="715" y="8774"/>
                    <a:pt x="667" y="8916"/>
                    <a:pt x="762" y="9012"/>
                  </a:cubicBezTo>
                  <a:cubicBezTo>
                    <a:pt x="1167" y="9702"/>
                    <a:pt x="1739" y="10274"/>
                    <a:pt x="2453" y="10655"/>
                  </a:cubicBezTo>
                  <a:cubicBezTo>
                    <a:pt x="3168" y="11060"/>
                    <a:pt x="3977" y="11274"/>
                    <a:pt x="4811" y="11274"/>
                  </a:cubicBezTo>
                  <a:cubicBezTo>
                    <a:pt x="6049" y="11274"/>
                    <a:pt x="7240" y="10798"/>
                    <a:pt x="8121" y="9917"/>
                  </a:cubicBezTo>
                  <a:cubicBezTo>
                    <a:pt x="9026" y="9012"/>
                    <a:pt x="9502" y="7821"/>
                    <a:pt x="9502" y="6583"/>
                  </a:cubicBezTo>
                  <a:cubicBezTo>
                    <a:pt x="9455" y="4582"/>
                    <a:pt x="8931" y="3177"/>
                    <a:pt x="7550" y="1296"/>
                  </a:cubicBezTo>
                  <a:cubicBezTo>
                    <a:pt x="7503" y="1249"/>
                    <a:pt x="7436" y="1213"/>
                    <a:pt x="7369" y="1213"/>
                  </a:cubicBezTo>
                  <a:cubicBezTo>
                    <a:pt x="7333" y="1213"/>
                    <a:pt x="7297" y="1223"/>
                    <a:pt x="7264" y="1248"/>
                  </a:cubicBezTo>
                  <a:cubicBezTo>
                    <a:pt x="7192" y="1272"/>
                    <a:pt x="7121" y="1391"/>
                    <a:pt x="7145" y="1486"/>
                  </a:cubicBezTo>
                  <a:cubicBezTo>
                    <a:pt x="7335" y="2296"/>
                    <a:pt x="7240" y="3082"/>
                    <a:pt x="6883" y="3868"/>
                  </a:cubicBezTo>
                  <a:cubicBezTo>
                    <a:pt x="6883" y="3888"/>
                    <a:pt x="6866" y="3907"/>
                    <a:pt x="6861" y="3941"/>
                  </a:cubicBezTo>
                  <a:lnTo>
                    <a:pt x="6861" y="3941"/>
                  </a:lnTo>
                  <a:cubicBezTo>
                    <a:pt x="6883" y="3664"/>
                    <a:pt x="6882" y="3408"/>
                    <a:pt x="6835" y="3130"/>
                  </a:cubicBezTo>
                  <a:cubicBezTo>
                    <a:pt x="6716" y="2129"/>
                    <a:pt x="6240" y="796"/>
                    <a:pt x="4478" y="34"/>
                  </a:cubicBezTo>
                  <a:cubicBezTo>
                    <a:pt x="4435" y="12"/>
                    <a:pt x="4392" y="0"/>
                    <a:pt x="4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54"/>
            <p:cNvSpPr/>
            <p:nvPr/>
          </p:nvSpPr>
          <p:spPr>
            <a:xfrm>
              <a:off x="4081557" y="3033078"/>
              <a:ext cx="14225" cy="13398"/>
            </a:xfrm>
            <a:custGeom>
              <a:avLst/>
              <a:gdLst/>
              <a:ahLst/>
              <a:cxnLst/>
              <a:rect l="l" t="t" r="r" b="b"/>
              <a:pathLst>
                <a:path w="430" h="405" extrusionOk="0">
                  <a:moveTo>
                    <a:pt x="215" y="0"/>
                  </a:moveTo>
                  <a:cubicBezTo>
                    <a:pt x="167" y="0"/>
                    <a:pt x="96" y="24"/>
                    <a:pt x="72" y="48"/>
                  </a:cubicBezTo>
                  <a:cubicBezTo>
                    <a:pt x="48" y="95"/>
                    <a:pt x="1" y="143"/>
                    <a:pt x="1" y="214"/>
                  </a:cubicBezTo>
                  <a:cubicBezTo>
                    <a:pt x="1" y="262"/>
                    <a:pt x="48" y="333"/>
                    <a:pt x="72" y="357"/>
                  </a:cubicBezTo>
                  <a:cubicBezTo>
                    <a:pt x="96" y="381"/>
                    <a:pt x="167" y="405"/>
                    <a:pt x="215" y="405"/>
                  </a:cubicBezTo>
                  <a:cubicBezTo>
                    <a:pt x="286" y="405"/>
                    <a:pt x="334" y="381"/>
                    <a:pt x="358" y="357"/>
                  </a:cubicBezTo>
                  <a:cubicBezTo>
                    <a:pt x="405" y="333"/>
                    <a:pt x="429" y="262"/>
                    <a:pt x="429" y="214"/>
                  </a:cubicBezTo>
                  <a:cubicBezTo>
                    <a:pt x="429" y="143"/>
                    <a:pt x="405" y="95"/>
                    <a:pt x="358" y="48"/>
                  </a:cubicBezTo>
                  <a:cubicBezTo>
                    <a:pt x="334" y="24"/>
                    <a:pt x="286" y="0"/>
                    <a:pt x="215" y="0"/>
                  </a:cubicBezTo>
                  <a:close/>
                </a:path>
              </a:pathLst>
            </a:custGeom>
            <a:solidFill>
              <a:srgbClr val="703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C6EBE065-AC03-3A72-2D6B-1AFDE833697A}"/>
              </a:ext>
            </a:extLst>
          </p:cNvPr>
          <p:cNvPicPr>
            <a:picLocks noChangeAspect="1"/>
          </p:cNvPicPr>
          <p:nvPr/>
        </p:nvPicPr>
        <p:blipFill>
          <a:blip r:embed="rId3"/>
          <a:stretch>
            <a:fillRect/>
          </a:stretch>
        </p:blipFill>
        <p:spPr>
          <a:xfrm>
            <a:off x="5655305" y="853637"/>
            <a:ext cx="2394160" cy="32016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38"/>
        <p:cNvGrpSpPr/>
        <p:nvPr/>
      </p:nvGrpSpPr>
      <p:grpSpPr>
        <a:xfrm>
          <a:off x="0" y="0"/>
          <a:ext cx="0" cy="0"/>
          <a:chOff x="0" y="0"/>
          <a:chExt cx="0" cy="0"/>
        </a:xfrm>
      </p:grpSpPr>
      <p:sp>
        <p:nvSpPr>
          <p:cNvPr id="2939" name="Google Shape;2939;p35"/>
          <p:cNvSpPr txBox="1">
            <a:spLocks noGrp="1"/>
          </p:cNvSpPr>
          <p:nvPr>
            <p:ph type="title"/>
          </p:nvPr>
        </p:nvSpPr>
        <p:spPr>
          <a:xfrm>
            <a:off x="2952300" y="279888"/>
            <a:ext cx="4178700" cy="73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2940" name="Google Shape;2940;p35"/>
          <p:cNvSpPr txBox="1">
            <a:spLocks noGrp="1"/>
          </p:cNvSpPr>
          <p:nvPr>
            <p:ph type="subTitle" idx="1"/>
          </p:nvPr>
        </p:nvSpPr>
        <p:spPr>
          <a:xfrm>
            <a:off x="2583957" y="1928282"/>
            <a:ext cx="4178700" cy="1681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a:t>Forest fires, also known as wildfires, are uncontrolled fires that spread rapidly through combustible vegetation such as trees, shrubs, and grasses. These fires can vary in scale, from small bushfires to large forest fires, and pose a significant threat to both the environment and wildlife. Every year, forest fires result in extensive damage to ecosystems, leading to the destruction of flora and fauna, and contributing to the extinction of numerous wildlife species.</a:t>
            </a:r>
            <a:endParaRPr dirty="0"/>
          </a:p>
        </p:txBody>
      </p:sp>
      <p:grpSp>
        <p:nvGrpSpPr>
          <p:cNvPr id="2941" name="Google Shape;2941;p35"/>
          <p:cNvGrpSpPr/>
          <p:nvPr/>
        </p:nvGrpSpPr>
        <p:grpSpPr>
          <a:xfrm>
            <a:off x="492713" y="646038"/>
            <a:ext cx="8298743" cy="3874915"/>
            <a:chOff x="492713" y="646038"/>
            <a:chExt cx="8298743" cy="3874915"/>
          </a:xfrm>
        </p:grpSpPr>
        <p:sp>
          <p:nvSpPr>
            <p:cNvPr id="2942" name="Google Shape;2942;p35"/>
            <p:cNvSpPr/>
            <p:nvPr/>
          </p:nvSpPr>
          <p:spPr>
            <a:xfrm>
              <a:off x="8334900" y="20549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5"/>
            <p:cNvSpPr/>
            <p:nvPr/>
          </p:nvSpPr>
          <p:spPr>
            <a:xfrm>
              <a:off x="1405800" y="9906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5"/>
            <p:cNvSpPr/>
            <p:nvPr/>
          </p:nvSpPr>
          <p:spPr>
            <a:xfrm>
              <a:off x="1026213" y="42466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5"/>
            <p:cNvSpPr/>
            <p:nvPr/>
          </p:nvSpPr>
          <p:spPr>
            <a:xfrm>
              <a:off x="492713" y="1610162"/>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5"/>
            <p:cNvSpPr/>
            <p:nvPr/>
          </p:nvSpPr>
          <p:spPr>
            <a:xfrm>
              <a:off x="7365113" y="6460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5"/>
            <p:cNvSpPr/>
            <p:nvPr/>
          </p:nvSpPr>
          <p:spPr>
            <a:xfrm>
              <a:off x="7395113" y="41798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5"/>
            <p:cNvSpPr/>
            <p:nvPr/>
          </p:nvSpPr>
          <p:spPr>
            <a:xfrm>
              <a:off x="2784213" y="6460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5"/>
            <p:cNvSpPr/>
            <p:nvPr/>
          </p:nvSpPr>
          <p:spPr>
            <a:xfrm>
              <a:off x="8517138" y="37530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5"/>
            <p:cNvSpPr/>
            <p:nvPr/>
          </p:nvSpPr>
          <p:spPr>
            <a:xfrm>
              <a:off x="4210663" y="40273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51" name="Google Shape;2951;p35"/>
          <p:cNvCxnSpPr/>
          <p:nvPr/>
        </p:nvCxnSpPr>
        <p:spPr>
          <a:xfrm>
            <a:off x="2308739" y="1134813"/>
            <a:ext cx="0" cy="3045000"/>
          </a:xfrm>
          <a:prstGeom prst="straightConnector1">
            <a:avLst/>
          </a:prstGeom>
          <a:noFill/>
          <a:ln w="28575" cap="flat" cmpd="sng">
            <a:solidFill>
              <a:schemeClr val="dk1"/>
            </a:solidFill>
            <a:prstDash val="solid"/>
            <a:round/>
            <a:headEnd type="none" w="med" len="med"/>
            <a:tailEnd type="none" w="med" len="med"/>
          </a:ln>
        </p:spPr>
      </p:cxnSp>
      <p:grpSp>
        <p:nvGrpSpPr>
          <p:cNvPr id="2952" name="Google Shape;2952;p35"/>
          <p:cNvGrpSpPr/>
          <p:nvPr/>
        </p:nvGrpSpPr>
        <p:grpSpPr>
          <a:xfrm>
            <a:off x="-677672" y="1762138"/>
            <a:ext cx="2424906" cy="2554832"/>
            <a:chOff x="435600" y="1746900"/>
            <a:chExt cx="2424906" cy="2554832"/>
          </a:xfrm>
        </p:grpSpPr>
        <p:grpSp>
          <p:nvGrpSpPr>
            <p:cNvPr id="2953" name="Google Shape;2953;p35"/>
            <p:cNvGrpSpPr/>
            <p:nvPr/>
          </p:nvGrpSpPr>
          <p:grpSpPr>
            <a:xfrm>
              <a:off x="1497758" y="1746900"/>
              <a:ext cx="1362748" cy="1530736"/>
              <a:chOff x="1364270" y="1884551"/>
              <a:chExt cx="1289260" cy="1448189"/>
            </a:xfrm>
          </p:grpSpPr>
          <p:grpSp>
            <p:nvGrpSpPr>
              <p:cNvPr id="2954" name="Google Shape;2954;p35"/>
              <p:cNvGrpSpPr/>
              <p:nvPr/>
            </p:nvGrpSpPr>
            <p:grpSpPr>
              <a:xfrm>
                <a:off x="1364270" y="1884551"/>
                <a:ext cx="1289260" cy="1445628"/>
                <a:chOff x="4699240" y="2171940"/>
                <a:chExt cx="331685" cy="371913"/>
              </a:xfrm>
            </p:grpSpPr>
            <p:sp>
              <p:nvSpPr>
                <p:cNvPr id="2955" name="Google Shape;2955;p35"/>
                <p:cNvSpPr/>
                <p:nvPr/>
              </p:nvSpPr>
              <p:spPr>
                <a:xfrm>
                  <a:off x="4707114" y="2179053"/>
                  <a:ext cx="317526" cy="355339"/>
                </a:xfrm>
                <a:custGeom>
                  <a:avLst/>
                  <a:gdLst/>
                  <a:ahLst/>
                  <a:cxnLst/>
                  <a:rect l="l" t="t" r="r" b="b"/>
                  <a:pathLst>
                    <a:path w="9598" h="10741" extrusionOk="0">
                      <a:moveTo>
                        <a:pt x="858" y="0"/>
                      </a:moveTo>
                      <a:cubicBezTo>
                        <a:pt x="381" y="0"/>
                        <a:pt x="0" y="381"/>
                        <a:pt x="0" y="858"/>
                      </a:cubicBezTo>
                      <a:lnTo>
                        <a:pt x="0" y="9883"/>
                      </a:lnTo>
                      <a:cubicBezTo>
                        <a:pt x="0" y="10360"/>
                        <a:pt x="381" y="10741"/>
                        <a:pt x="858" y="10741"/>
                      </a:cubicBezTo>
                      <a:lnTo>
                        <a:pt x="8693" y="10741"/>
                      </a:lnTo>
                      <a:cubicBezTo>
                        <a:pt x="9169" y="10741"/>
                        <a:pt x="9597" y="10360"/>
                        <a:pt x="9550" y="9883"/>
                      </a:cubicBezTo>
                      <a:lnTo>
                        <a:pt x="9550" y="858"/>
                      </a:lnTo>
                      <a:cubicBezTo>
                        <a:pt x="9550" y="381"/>
                        <a:pt x="9169" y="0"/>
                        <a:pt x="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5"/>
                <p:cNvSpPr/>
                <p:nvPr/>
              </p:nvSpPr>
              <p:spPr>
                <a:xfrm>
                  <a:off x="4741785" y="2311416"/>
                  <a:ext cx="247391" cy="189100"/>
                </a:xfrm>
                <a:custGeom>
                  <a:avLst/>
                  <a:gdLst/>
                  <a:ahLst/>
                  <a:cxnLst/>
                  <a:rect l="l" t="t" r="r" b="b"/>
                  <a:pathLst>
                    <a:path w="7478" h="5716" extrusionOk="0">
                      <a:moveTo>
                        <a:pt x="0" y="0"/>
                      </a:moveTo>
                      <a:lnTo>
                        <a:pt x="0" y="4477"/>
                      </a:lnTo>
                      <a:cubicBezTo>
                        <a:pt x="0" y="5168"/>
                        <a:pt x="524" y="5716"/>
                        <a:pt x="1215" y="5716"/>
                      </a:cubicBezTo>
                      <a:lnTo>
                        <a:pt x="6239" y="5716"/>
                      </a:lnTo>
                      <a:cubicBezTo>
                        <a:pt x="6930" y="5716"/>
                        <a:pt x="7478" y="5168"/>
                        <a:pt x="7478" y="4477"/>
                      </a:cubicBezTo>
                      <a:lnTo>
                        <a:pt x="74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5"/>
                <p:cNvSpPr/>
                <p:nvPr/>
              </p:nvSpPr>
              <p:spPr>
                <a:xfrm>
                  <a:off x="4825285" y="2435872"/>
                  <a:ext cx="79596" cy="31561"/>
                </a:xfrm>
                <a:custGeom>
                  <a:avLst/>
                  <a:gdLst/>
                  <a:ahLst/>
                  <a:cxnLst/>
                  <a:rect l="l" t="t" r="r" b="b"/>
                  <a:pathLst>
                    <a:path w="2406" h="954" extrusionOk="0">
                      <a:moveTo>
                        <a:pt x="0" y="1"/>
                      </a:moveTo>
                      <a:lnTo>
                        <a:pt x="0" y="953"/>
                      </a:lnTo>
                      <a:lnTo>
                        <a:pt x="2406" y="953"/>
                      </a:lnTo>
                      <a:lnTo>
                        <a:pt x="2406" y="1"/>
                      </a:lnTo>
                      <a:close/>
                    </a:path>
                  </a:pathLst>
                </a:custGeom>
                <a:solidFill>
                  <a:srgbClr val="FFD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5"/>
                <p:cNvSpPr/>
                <p:nvPr/>
              </p:nvSpPr>
              <p:spPr>
                <a:xfrm>
                  <a:off x="4792202" y="2342117"/>
                  <a:ext cx="146555" cy="93789"/>
                </a:xfrm>
                <a:custGeom>
                  <a:avLst/>
                  <a:gdLst/>
                  <a:ahLst/>
                  <a:cxnLst/>
                  <a:rect l="l" t="t" r="r" b="b"/>
                  <a:pathLst>
                    <a:path w="4430" h="2835" extrusionOk="0">
                      <a:moveTo>
                        <a:pt x="548" y="1"/>
                      </a:moveTo>
                      <a:cubicBezTo>
                        <a:pt x="286" y="25"/>
                        <a:pt x="48" y="215"/>
                        <a:pt x="24" y="477"/>
                      </a:cubicBezTo>
                      <a:cubicBezTo>
                        <a:pt x="0" y="787"/>
                        <a:pt x="238" y="1049"/>
                        <a:pt x="548" y="1049"/>
                      </a:cubicBezTo>
                      <a:lnTo>
                        <a:pt x="1691" y="1049"/>
                      </a:lnTo>
                      <a:lnTo>
                        <a:pt x="1691" y="2835"/>
                      </a:lnTo>
                      <a:lnTo>
                        <a:pt x="2739" y="2835"/>
                      </a:lnTo>
                      <a:lnTo>
                        <a:pt x="2739" y="1049"/>
                      </a:lnTo>
                      <a:lnTo>
                        <a:pt x="3858" y="1049"/>
                      </a:lnTo>
                      <a:cubicBezTo>
                        <a:pt x="4120" y="1049"/>
                        <a:pt x="4358" y="834"/>
                        <a:pt x="4382" y="572"/>
                      </a:cubicBezTo>
                      <a:cubicBezTo>
                        <a:pt x="4430" y="287"/>
                        <a:pt x="4192" y="1"/>
                        <a:pt x="3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5"/>
                <p:cNvSpPr/>
                <p:nvPr/>
              </p:nvSpPr>
              <p:spPr>
                <a:xfrm>
                  <a:off x="4699240" y="2171940"/>
                  <a:ext cx="331685" cy="371913"/>
                </a:xfrm>
                <a:custGeom>
                  <a:avLst/>
                  <a:gdLst/>
                  <a:ahLst/>
                  <a:cxnLst/>
                  <a:rect l="l" t="t" r="r" b="b"/>
                  <a:pathLst>
                    <a:path w="10026" h="11242" extrusionOk="0">
                      <a:moveTo>
                        <a:pt x="8931" y="430"/>
                      </a:moveTo>
                      <a:cubicBezTo>
                        <a:pt x="9288" y="430"/>
                        <a:pt x="9597" y="715"/>
                        <a:pt x="9597" y="1073"/>
                      </a:cubicBezTo>
                      <a:lnTo>
                        <a:pt x="9597" y="10098"/>
                      </a:lnTo>
                      <a:cubicBezTo>
                        <a:pt x="9597" y="10455"/>
                        <a:pt x="9288" y="10765"/>
                        <a:pt x="8931" y="10765"/>
                      </a:cubicBezTo>
                      <a:lnTo>
                        <a:pt x="1096" y="10765"/>
                      </a:lnTo>
                      <a:cubicBezTo>
                        <a:pt x="738" y="10765"/>
                        <a:pt x="453" y="10455"/>
                        <a:pt x="453" y="10098"/>
                      </a:cubicBezTo>
                      <a:lnTo>
                        <a:pt x="453" y="1073"/>
                      </a:lnTo>
                      <a:cubicBezTo>
                        <a:pt x="453" y="715"/>
                        <a:pt x="738" y="430"/>
                        <a:pt x="1096" y="430"/>
                      </a:cubicBezTo>
                      <a:close/>
                      <a:moveTo>
                        <a:pt x="1096" y="1"/>
                      </a:moveTo>
                      <a:cubicBezTo>
                        <a:pt x="500" y="1"/>
                        <a:pt x="0" y="477"/>
                        <a:pt x="0" y="1120"/>
                      </a:cubicBezTo>
                      <a:lnTo>
                        <a:pt x="0" y="10122"/>
                      </a:lnTo>
                      <a:cubicBezTo>
                        <a:pt x="0" y="10717"/>
                        <a:pt x="476" y="11241"/>
                        <a:pt x="1096" y="11241"/>
                      </a:cubicBezTo>
                      <a:lnTo>
                        <a:pt x="8931" y="11241"/>
                      </a:lnTo>
                      <a:cubicBezTo>
                        <a:pt x="9526" y="11241"/>
                        <a:pt x="10026" y="10741"/>
                        <a:pt x="10026" y="10122"/>
                      </a:cubicBezTo>
                      <a:lnTo>
                        <a:pt x="10026" y="1120"/>
                      </a:lnTo>
                      <a:cubicBezTo>
                        <a:pt x="10026" y="477"/>
                        <a:pt x="9526" y="1"/>
                        <a:pt x="8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5"/>
                <p:cNvSpPr/>
                <p:nvPr/>
              </p:nvSpPr>
              <p:spPr>
                <a:xfrm>
                  <a:off x="4822142" y="2211242"/>
                  <a:ext cx="14192" cy="72715"/>
                </a:xfrm>
                <a:custGeom>
                  <a:avLst/>
                  <a:gdLst/>
                  <a:ahLst/>
                  <a:cxnLst/>
                  <a:rect l="l" t="t" r="r" b="b"/>
                  <a:pathLst>
                    <a:path w="429" h="2198" extrusionOk="0">
                      <a:moveTo>
                        <a:pt x="202" y="1"/>
                      </a:moveTo>
                      <a:cubicBezTo>
                        <a:pt x="80" y="1"/>
                        <a:pt x="0" y="109"/>
                        <a:pt x="0" y="218"/>
                      </a:cubicBezTo>
                      <a:lnTo>
                        <a:pt x="0" y="1980"/>
                      </a:lnTo>
                      <a:cubicBezTo>
                        <a:pt x="0" y="2089"/>
                        <a:pt x="99" y="2198"/>
                        <a:pt x="207" y="2198"/>
                      </a:cubicBezTo>
                      <a:cubicBezTo>
                        <a:pt x="218" y="2198"/>
                        <a:pt x="228" y="2197"/>
                        <a:pt x="238" y="2195"/>
                      </a:cubicBezTo>
                      <a:cubicBezTo>
                        <a:pt x="357" y="2147"/>
                        <a:pt x="429" y="2076"/>
                        <a:pt x="429" y="1956"/>
                      </a:cubicBezTo>
                      <a:lnTo>
                        <a:pt x="429" y="218"/>
                      </a:lnTo>
                      <a:cubicBezTo>
                        <a:pt x="429" y="99"/>
                        <a:pt x="334" y="4"/>
                        <a:pt x="238" y="4"/>
                      </a:cubicBezTo>
                      <a:cubicBezTo>
                        <a:pt x="226" y="2"/>
                        <a:pt x="21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5"/>
                <p:cNvSpPr/>
                <p:nvPr/>
              </p:nvSpPr>
              <p:spPr>
                <a:xfrm>
                  <a:off x="4757532" y="2212929"/>
                  <a:ext cx="38640" cy="69341"/>
                </a:xfrm>
                <a:custGeom>
                  <a:avLst/>
                  <a:gdLst/>
                  <a:ahLst/>
                  <a:cxnLst/>
                  <a:rect l="l" t="t" r="r" b="b"/>
                  <a:pathLst>
                    <a:path w="1168" h="2096" extrusionOk="0">
                      <a:moveTo>
                        <a:pt x="215" y="0"/>
                      </a:moveTo>
                      <a:cubicBezTo>
                        <a:pt x="96" y="0"/>
                        <a:pt x="0" y="72"/>
                        <a:pt x="0" y="191"/>
                      </a:cubicBezTo>
                      <a:lnTo>
                        <a:pt x="0" y="1929"/>
                      </a:lnTo>
                      <a:cubicBezTo>
                        <a:pt x="24" y="2025"/>
                        <a:pt x="119" y="2096"/>
                        <a:pt x="239" y="2096"/>
                      </a:cubicBezTo>
                      <a:cubicBezTo>
                        <a:pt x="358" y="2096"/>
                        <a:pt x="453" y="2001"/>
                        <a:pt x="453" y="1905"/>
                      </a:cubicBezTo>
                      <a:lnTo>
                        <a:pt x="453" y="1239"/>
                      </a:lnTo>
                      <a:lnTo>
                        <a:pt x="858" y="1239"/>
                      </a:lnTo>
                      <a:cubicBezTo>
                        <a:pt x="977" y="1239"/>
                        <a:pt x="1072" y="1143"/>
                        <a:pt x="1072" y="1072"/>
                      </a:cubicBezTo>
                      <a:cubicBezTo>
                        <a:pt x="1096" y="905"/>
                        <a:pt x="977" y="834"/>
                        <a:pt x="858" y="834"/>
                      </a:cubicBezTo>
                      <a:lnTo>
                        <a:pt x="453" y="834"/>
                      </a:lnTo>
                      <a:lnTo>
                        <a:pt x="453" y="405"/>
                      </a:lnTo>
                      <a:lnTo>
                        <a:pt x="929" y="405"/>
                      </a:lnTo>
                      <a:cubicBezTo>
                        <a:pt x="1048" y="405"/>
                        <a:pt x="1120" y="310"/>
                        <a:pt x="1120" y="238"/>
                      </a:cubicBezTo>
                      <a:cubicBezTo>
                        <a:pt x="1167" y="72"/>
                        <a:pt x="1048"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5"/>
                <p:cNvSpPr/>
                <p:nvPr/>
              </p:nvSpPr>
              <p:spPr>
                <a:xfrm>
                  <a:off x="4933200" y="2212929"/>
                  <a:ext cx="40228" cy="70929"/>
                </a:xfrm>
                <a:custGeom>
                  <a:avLst/>
                  <a:gdLst/>
                  <a:ahLst/>
                  <a:cxnLst/>
                  <a:rect l="l" t="t" r="r" b="b"/>
                  <a:pathLst>
                    <a:path w="1216" h="2144" extrusionOk="0">
                      <a:moveTo>
                        <a:pt x="215" y="0"/>
                      </a:moveTo>
                      <a:cubicBezTo>
                        <a:pt x="96" y="0"/>
                        <a:pt x="1" y="72"/>
                        <a:pt x="1" y="191"/>
                      </a:cubicBezTo>
                      <a:lnTo>
                        <a:pt x="1" y="1953"/>
                      </a:lnTo>
                      <a:cubicBezTo>
                        <a:pt x="1" y="2048"/>
                        <a:pt x="144" y="2144"/>
                        <a:pt x="263" y="2144"/>
                      </a:cubicBezTo>
                      <a:lnTo>
                        <a:pt x="977" y="2144"/>
                      </a:lnTo>
                      <a:cubicBezTo>
                        <a:pt x="1096" y="2144"/>
                        <a:pt x="1168" y="2048"/>
                        <a:pt x="1168" y="1953"/>
                      </a:cubicBezTo>
                      <a:cubicBezTo>
                        <a:pt x="1216" y="1810"/>
                        <a:pt x="1096" y="1715"/>
                        <a:pt x="977" y="1715"/>
                      </a:cubicBezTo>
                      <a:lnTo>
                        <a:pt x="453" y="1715"/>
                      </a:lnTo>
                      <a:lnTo>
                        <a:pt x="453" y="1262"/>
                      </a:lnTo>
                      <a:lnTo>
                        <a:pt x="906" y="1262"/>
                      </a:lnTo>
                      <a:cubicBezTo>
                        <a:pt x="1025" y="1262"/>
                        <a:pt x="1120" y="1191"/>
                        <a:pt x="1120" y="1096"/>
                      </a:cubicBezTo>
                      <a:cubicBezTo>
                        <a:pt x="1144" y="953"/>
                        <a:pt x="1025" y="858"/>
                        <a:pt x="906" y="858"/>
                      </a:cubicBezTo>
                      <a:lnTo>
                        <a:pt x="453" y="858"/>
                      </a:lnTo>
                      <a:lnTo>
                        <a:pt x="453" y="405"/>
                      </a:lnTo>
                      <a:lnTo>
                        <a:pt x="977" y="405"/>
                      </a:lnTo>
                      <a:cubicBezTo>
                        <a:pt x="1096" y="405"/>
                        <a:pt x="1168" y="310"/>
                        <a:pt x="1168" y="238"/>
                      </a:cubicBezTo>
                      <a:cubicBezTo>
                        <a:pt x="1216" y="72"/>
                        <a:pt x="1096" y="0"/>
                        <a:pt x="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5"/>
                <p:cNvSpPr/>
                <p:nvPr/>
              </p:nvSpPr>
              <p:spPr>
                <a:xfrm>
                  <a:off x="4863098" y="2208993"/>
                  <a:ext cx="45720" cy="73642"/>
                </a:xfrm>
                <a:custGeom>
                  <a:avLst/>
                  <a:gdLst/>
                  <a:ahLst/>
                  <a:cxnLst/>
                  <a:rect l="l" t="t" r="r" b="b"/>
                  <a:pathLst>
                    <a:path w="1382" h="2226" extrusionOk="0">
                      <a:moveTo>
                        <a:pt x="667" y="500"/>
                      </a:moveTo>
                      <a:cubicBezTo>
                        <a:pt x="834" y="500"/>
                        <a:pt x="929" y="619"/>
                        <a:pt x="929" y="738"/>
                      </a:cubicBezTo>
                      <a:cubicBezTo>
                        <a:pt x="929" y="858"/>
                        <a:pt x="834" y="977"/>
                        <a:pt x="667" y="977"/>
                      </a:cubicBezTo>
                      <a:lnTo>
                        <a:pt x="429" y="977"/>
                      </a:lnTo>
                      <a:lnTo>
                        <a:pt x="429" y="500"/>
                      </a:lnTo>
                      <a:close/>
                      <a:moveTo>
                        <a:pt x="167" y="0"/>
                      </a:moveTo>
                      <a:cubicBezTo>
                        <a:pt x="72" y="24"/>
                        <a:pt x="24" y="119"/>
                        <a:pt x="24" y="191"/>
                      </a:cubicBezTo>
                      <a:lnTo>
                        <a:pt x="1" y="2024"/>
                      </a:lnTo>
                      <a:cubicBezTo>
                        <a:pt x="1" y="2125"/>
                        <a:pt x="86" y="2226"/>
                        <a:pt x="184" y="2226"/>
                      </a:cubicBezTo>
                      <a:cubicBezTo>
                        <a:pt x="202" y="2226"/>
                        <a:pt x="220" y="2222"/>
                        <a:pt x="239" y="2215"/>
                      </a:cubicBezTo>
                      <a:cubicBezTo>
                        <a:pt x="358" y="2215"/>
                        <a:pt x="429" y="2096"/>
                        <a:pt x="429" y="1977"/>
                      </a:cubicBezTo>
                      <a:lnTo>
                        <a:pt x="429" y="1501"/>
                      </a:lnTo>
                      <a:lnTo>
                        <a:pt x="1001" y="2120"/>
                      </a:lnTo>
                      <a:cubicBezTo>
                        <a:pt x="1025" y="2191"/>
                        <a:pt x="1096" y="2191"/>
                        <a:pt x="1144" y="2191"/>
                      </a:cubicBezTo>
                      <a:cubicBezTo>
                        <a:pt x="1215" y="2191"/>
                        <a:pt x="1239" y="2167"/>
                        <a:pt x="1310" y="2120"/>
                      </a:cubicBezTo>
                      <a:cubicBezTo>
                        <a:pt x="1382" y="2048"/>
                        <a:pt x="1382" y="1929"/>
                        <a:pt x="1334" y="1834"/>
                      </a:cubicBezTo>
                      <a:lnTo>
                        <a:pt x="882" y="1334"/>
                      </a:lnTo>
                      <a:cubicBezTo>
                        <a:pt x="1191" y="1239"/>
                        <a:pt x="1382" y="1000"/>
                        <a:pt x="1382" y="667"/>
                      </a:cubicBezTo>
                      <a:cubicBezTo>
                        <a:pt x="1382" y="310"/>
                        <a:pt x="1096" y="0"/>
                        <a:pt x="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5"/>
                <p:cNvSpPr/>
                <p:nvPr/>
              </p:nvSpPr>
              <p:spPr>
                <a:xfrm>
                  <a:off x="4733878" y="2303509"/>
                  <a:ext cx="263171" cy="202531"/>
                </a:xfrm>
                <a:custGeom>
                  <a:avLst/>
                  <a:gdLst/>
                  <a:ahLst/>
                  <a:cxnLst/>
                  <a:rect l="l" t="t" r="r" b="b"/>
                  <a:pathLst>
                    <a:path w="7955" h="6122" extrusionOk="0">
                      <a:moveTo>
                        <a:pt x="215" y="1"/>
                      </a:moveTo>
                      <a:cubicBezTo>
                        <a:pt x="96" y="1"/>
                        <a:pt x="1" y="72"/>
                        <a:pt x="1" y="191"/>
                      </a:cubicBezTo>
                      <a:lnTo>
                        <a:pt x="1" y="4692"/>
                      </a:lnTo>
                      <a:cubicBezTo>
                        <a:pt x="1" y="5502"/>
                        <a:pt x="644" y="6121"/>
                        <a:pt x="1430" y="6121"/>
                      </a:cubicBezTo>
                      <a:lnTo>
                        <a:pt x="6455" y="6121"/>
                      </a:lnTo>
                      <a:cubicBezTo>
                        <a:pt x="7264" y="6121"/>
                        <a:pt x="7884" y="5478"/>
                        <a:pt x="7884" y="4692"/>
                      </a:cubicBezTo>
                      <a:lnTo>
                        <a:pt x="7884" y="191"/>
                      </a:lnTo>
                      <a:cubicBezTo>
                        <a:pt x="7955" y="120"/>
                        <a:pt x="7812" y="1"/>
                        <a:pt x="7717" y="1"/>
                      </a:cubicBezTo>
                      <a:lnTo>
                        <a:pt x="4954" y="1"/>
                      </a:lnTo>
                      <a:cubicBezTo>
                        <a:pt x="4835" y="1"/>
                        <a:pt x="4764" y="72"/>
                        <a:pt x="4764" y="168"/>
                      </a:cubicBezTo>
                      <a:cubicBezTo>
                        <a:pt x="4716" y="311"/>
                        <a:pt x="4835" y="406"/>
                        <a:pt x="4954" y="406"/>
                      </a:cubicBezTo>
                      <a:lnTo>
                        <a:pt x="7502" y="406"/>
                      </a:lnTo>
                      <a:lnTo>
                        <a:pt x="7502" y="4692"/>
                      </a:lnTo>
                      <a:cubicBezTo>
                        <a:pt x="7502" y="5264"/>
                        <a:pt x="7050" y="5716"/>
                        <a:pt x="6478" y="5716"/>
                      </a:cubicBezTo>
                      <a:lnTo>
                        <a:pt x="1454" y="5716"/>
                      </a:lnTo>
                      <a:cubicBezTo>
                        <a:pt x="882" y="5716"/>
                        <a:pt x="453" y="5264"/>
                        <a:pt x="453" y="4692"/>
                      </a:cubicBezTo>
                      <a:lnTo>
                        <a:pt x="453" y="406"/>
                      </a:lnTo>
                      <a:lnTo>
                        <a:pt x="2978" y="406"/>
                      </a:lnTo>
                      <a:cubicBezTo>
                        <a:pt x="3097" y="406"/>
                        <a:pt x="3192" y="311"/>
                        <a:pt x="3192" y="239"/>
                      </a:cubicBezTo>
                      <a:cubicBezTo>
                        <a:pt x="3216" y="72"/>
                        <a:pt x="3097" y="1"/>
                        <a:pt x="29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5"/>
                <p:cNvSpPr/>
                <p:nvPr/>
              </p:nvSpPr>
              <p:spPr>
                <a:xfrm>
                  <a:off x="4785090" y="2335831"/>
                  <a:ext cx="160781" cy="138682"/>
                </a:xfrm>
                <a:custGeom>
                  <a:avLst/>
                  <a:gdLst/>
                  <a:ahLst/>
                  <a:cxnLst/>
                  <a:rect l="l" t="t" r="r" b="b"/>
                  <a:pathLst>
                    <a:path w="4860" h="4192" extrusionOk="0">
                      <a:moveTo>
                        <a:pt x="4073" y="453"/>
                      </a:moveTo>
                      <a:cubicBezTo>
                        <a:pt x="4216" y="453"/>
                        <a:pt x="4383" y="572"/>
                        <a:pt x="4383" y="715"/>
                      </a:cubicBezTo>
                      <a:cubicBezTo>
                        <a:pt x="4407" y="881"/>
                        <a:pt x="4287" y="1048"/>
                        <a:pt x="4073" y="1048"/>
                      </a:cubicBezTo>
                      <a:lnTo>
                        <a:pt x="2954" y="1048"/>
                      </a:lnTo>
                      <a:cubicBezTo>
                        <a:pt x="2835" y="1048"/>
                        <a:pt x="2740" y="1120"/>
                        <a:pt x="2740" y="1239"/>
                      </a:cubicBezTo>
                      <a:lnTo>
                        <a:pt x="2740" y="2787"/>
                      </a:lnTo>
                      <a:lnTo>
                        <a:pt x="2097" y="2787"/>
                      </a:lnTo>
                      <a:lnTo>
                        <a:pt x="2097" y="1239"/>
                      </a:lnTo>
                      <a:cubicBezTo>
                        <a:pt x="2097" y="1120"/>
                        <a:pt x="2025" y="1048"/>
                        <a:pt x="1906" y="1048"/>
                      </a:cubicBezTo>
                      <a:lnTo>
                        <a:pt x="763" y="1048"/>
                      </a:lnTo>
                      <a:cubicBezTo>
                        <a:pt x="620" y="1048"/>
                        <a:pt x="477" y="929"/>
                        <a:pt x="477" y="762"/>
                      </a:cubicBezTo>
                      <a:cubicBezTo>
                        <a:pt x="430" y="596"/>
                        <a:pt x="596" y="453"/>
                        <a:pt x="763" y="453"/>
                      </a:cubicBezTo>
                      <a:close/>
                      <a:moveTo>
                        <a:pt x="3430" y="3239"/>
                      </a:moveTo>
                      <a:lnTo>
                        <a:pt x="3430" y="3787"/>
                      </a:lnTo>
                      <a:lnTo>
                        <a:pt x="1454" y="3787"/>
                      </a:lnTo>
                      <a:lnTo>
                        <a:pt x="1454" y="3239"/>
                      </a:lnTo>
                      <a:close/>
                      <a:moveTo>
                        <a:pt x="763" y="0"/>
                      </a:moveTo>
                      <a:cubicBezTo>
                        <a:pt x="382" y="0"/>
                        <a:pt x="25" y="286"/>
                        <a:pt x="25" y="691"/>
                      </a:cubicBezTo>
                      <a:cubicBezTo>
                        <a:pt x="1" y="1120"/>
                        <a:pt x="358" y="1477"/>
                        <a:pt x="763" y="1477"/>
                      </a:cubicBezTo>
                      <a:lnTo>
                        <a:pt x="1692" y="1477"/>
                      </a:lnTo>
                      <a:lnTo>
                        <a:pt x="1692" y="2834"/>
                      </a:lnTo>
                      <a:lnTo>
                        <a:pt x="1239" y="2834"/>
                      </a:lnTo>
                      <a:cubicBezTo>
                        <a:pt x="1120" y="2834"/>
                        <a:pt x="1049" y="2906"/>
                        <a:pt x="1049" y="3025"/>
                      </a:cubicBezTo>
                      <a:lnTo>
                        <a:pt x="1049" y="3977"/>
                      </a:lnTo>
                      <a:cubicBezTo>
                        <a:pt x="1049" y="4096"/>
                        <a:pt x="1120" y="4192"/>
                        <a:pt x="1239" y="4192"/>
                      </a:cubicBezTo>
                      <a:lnTo>
                        <a:pt x="3668" y="4192"/>
                      </a:lnTo>
                      <a:cubicBezTo>
                        <a:pt x="3787" y="4192"/>
                        <a:pt x="3859" y="4096"/>
                        <a:pt x="3859" y="3977"/>
                      </a:cubicBezTo>
                      <a:lnTo>
                        <a:pt x="3859" y="3025"/>
                      </a:lnTo>
                      <a:cubicBezTo>
                        <a:pt x="3859" y="2906"/>
                        <a:pt x="3787" y="2834"/>
                        <a:pt x="3668" y="2834"/>
                      </a:cubicBezTo>
                      <a:lnTo>
                        <a:pt x="3216" y="2834"/>
                      </a:lnTo>
                      <a:lnTo>
                        <a:pt x="3216" y="1477"/>
                      </a:lnTo>
                      <a:lnTo>
                        <a:pt x="4097" y="1477"/>
                      </a:lnTo>
                      <a:cubicBezTo>
                        <a:pt x="4478" y="1477"/>
                        <a:pt x="4859" y="1191"/>
                        <a:pt x="4859" y="810"/>
                      </a:cubicBezTo>
                      <a:cubicBezTo>
                        <a:pt x="4859" y="358"/>
                        <a:pt x="4526" y="0"/>
                        <a:pt x="4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5"/>
                <p:cNvSpPr/>
                <p:nvPr/>
              </p:nvSpPr>
              <p:spPr>
                <a:xfrm>
                  <a:off x="4926120" y="2390318"/>
                  <a:ext cx="42577" cy="53461"/>
                </a:xfrm>
                <a:custGeom>
                  <a:avLst/>
                  <a:gdLst/>
                  <a:ahLst/>
                  <a:cxnLst/>
                  <a:rect l="l" t="t" r="r" b="b"/>
                  <a:pathLst>
                    <a:path w="1287" h="1616" extrusionOk="0">
                      <a:moveTo>
                        <a:pt x="525" y="0"/>
                      </a:moveTo>
                      <a:cubicBezTo>
                        <a:pt x="460" y="0"/>
                        <a:pt x="406" y="59"/>
                        <a:pt x="406" y="139"/>
                      </a:cubicBezTo>
                      <a:lnTo>
                        <a:pt x="406" y="878"/>
                      </a:lnTo>
                      <a:lnTo>
                        <a:pt x="382" y="854"/>
                      </a:lnTo>
                      <a:cubicBezTo>
                        <a:pt x="334" y="806"/>
                        <a:pt x="275" y="782"/>
                        <a:pt x="218" y="782"/>
                      </a:cubicBezTo>
                      <a:cubicBezTo>
                        <a:pt x="161" y="782"/>
                        <a:pt x="108" y="806"/>
                        <a:pt x="72" y="854"/>
                      </a:cubicBezTo>
                      <a:cubicBezTo>
                        <a:pt x="1" y="949"/>
                        <a:pt x="1" y="1092"/>
                        <a:pt x="72" y="1140"/>
                      </a:cubicBezTo>
                      <a:lnTo>
                        <a:pt x="501" y="1568"/>
                      </a:lnTo>
                      <a:cubicBezTo>
                        <a:pt x="525" y="1592"/>
                        <a:pt x="572" y="1616"/>
                        <a:pt x="644" y="1616"/>
                      </a:cubicBezTo>
                      <a:cubicBezTo>
                        <a:pt x="715" y="1616"/>
                        <a:pt x="763" y="1592"/>
                        <a:pt x="787" y="1568"/>
                      </a:cubicBezTo>
                      <a:lnTo>
                        <a:pt x="1215" y="1140"/>
                      </a:lnTo>
                      <a:cubicBezTo>
                        <a:pt x="1287" y="1068"/>
                        <a:pt x="1287" y="901"/>
                        <a:pt x="1215" y="854"/>
                      </a:cubicBezTo>
                      <a:cubicBezTo>
                        <a:pt x="1168" y="806"/>
                        <a:pt x="1108" y="782"/>
                        <a:pt x="1051" y="782"/>
                      </a:cubicBezTo>
                      <a:cubicBezTo>
                        <a:pt x="995" y="782"/>
                        <a:pt x="941" y="806"/>
                        <a:pt x="906" y="854"/>
                      </a:cubicBezTo>
                      <a:lnTo>
                        <a:pt x="882" y="878"/>
                      </a:lnTo>
                      <a:lnTo>
                        <a:pt x="882" y="282"/>
                      </a:lnTo>
                      <a:cubicBezTo>
                        <a:pt x="810" y="163"/>
                        <a:pt x="739" y="68"/>
                        <a:pt x="620" y="44"/>
                      </a:cubicBezTo>
                      <a:cubicBezTo>
                        <a:pt x="589" y="13"/>
                        <a:pt x="55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5"/>
                <p:cNvSpPr/>
                <p:nvPr/>
              </p:nvSpPr>
              <p:spPr>
                <a:xfrm>
                  <a:off x="4763057" y="2392534"/>
                  <a:ext cx="43338" cy="51245"/>
                </a:xfrm>
                <a:custGeom>
                  <a:avLst/>
                  <a:gdLst/>
                  <a:ahLst/>
                  <a:cxnLst/>
                  <a:rect l="l" t="t" r="r" b="b"/>
                  <a:pathLst>
                    <a:path w="1310" h="1549" extrusionOk="0">
                      <a:moveTo>
                        <a:pt x="667" y="1"/>
                      </a:moveTo>
                      <a:cubicBezTo>
                        <a:pt x="548" y="1"/>
                        <a:pt x="453" y="96"/>
                        <a:pt x="453" y="215"/>
                      </a:cubicBezTo>
                      <a:lnTo>
                        <a:pt x="453" y="811"/>
                      </a:lnTo>
                      <a:lnTo>
                        <a:pt x="429" y="787"/>
                      </a:lnTo>
                      <a:cubicBezTo>
                        <a:pt x="373" y="731"/>
                        <a:pt x="309" y="708"/>
                        <a:pt x="246" y="708"/>
                      </a:cubicBezTo>
                      <a:cubicBezTo>
                        <a:pt x="202" y="708"/>
                        <a:pt x="159" y="720"/>
                        <a:pt x="119" y="739"/>
                      </a:cubicBezTo>
                      <a:cubicBezTo>
                        <a:pt x="0" y="834"/>
                        <a:pt x="0" y="977"/>
                        <a:pt x="95" y="1073"/>
                      </a:cubicBezTo>
                      <a:lnTo>
                        <a:pt x="500" y="1501"/>
                      </a:lnTo>
                      <a:cubicBezTo>
                        <a:pt x="548" y="1525"/>
                        <a:pt x="595" y="1549"/>
                        <a:pt x="667" y="1549"/>
                      </a:cubicBezTo>
                      <a:cubicBezTo>
                        <a:pt x="714" y="1549"/>
                        <a:pt x="786" y="1525"/>
                        <a:pt x="810" y="1501"/>
                      </a:cubicBezTo>
                      <a:lnTo>
                        <a:pt x="1215" y="1073"/>
                      </a:lnTo>
                      <a:cubicBezTo>
                        <a:pt x="1310" y="977"/>
                        <a:pt x="1310" y="834"/>
                        <a:pt x="1215" y="787"/>
                      </a:cubicBezTo>
                      <a:cubicBezTo>
                        <a:pt x="1179" y="739"/>
                        <a:pt x="1119" y="715"/>
                        <a:pt x="1063" y="715"/>
                      </a:cubicBezTo>
                      <a:cubicBezTo>
                        <a:pt x="1006" y="715"/>
                        <a:pt x="953" y="739"/>
                        <a:pt x="929" y="787"/>
                      </a:cubicBezTo>
                      <a:lnTo>
                        <a:pt x="905" y="811"/>
                      </a:lnTo>
                      <a:lnTo>
                        <a:pt x="905" y="215"/>
                      </a:lnTo>
                      <a:cubicBezTo>
                        <a:pt x="881" y="96"/>
                        <a:pt x="786" y="1"/>
                        <a:pt x="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5"/>
                <p:cNvSpPr/>
                <p:nvPr/>
              </p:nvSpPr>
              <p:spPr>
                <a:xfrm>
                  <a:off x="4859161" y="2304303"/>
                  <a:ext cx="13431" cy="13431"/>
                </a:xfrm>
                <a:custGeom>
                  <a:avLst/>
                  <a:gdLst/>
                  <a:ahLst/>
                  <a:cxnLst/>
                  <a:rect l="l" t="t" r="r" b="b"/>
                  <a:pathLst>
                    <a:path w="406" h="406" extrusionOk="0">
                      <a:moveTo>
                        <a:pt x="191" y="1"/>
                      </a:moveTo>
                      <a:cubicBezTo>
                        <a:pt x="143" y="1"/>
                        <a:pt x="72" y="25"/>
                        <a:pt x="48" y="48"/>
                      </a:cubicBezTo>
                      <a:cubicBezTo>
                        <a:pt x="24" y="96"/>
                        <a:pt x="0" y="144"/>
                        <a:pt x="0" y="215"/>
                      </a:cubicBezTo>
                      <a:cubicBezTo>
                        <a:pt x="0" y="263"/>
                        <a:pt x="24" y="334"/>
                        <a:pt x="48" y="358"/>
                      </a:cubicBezTo>
                      <a:cubicBezTo>
                        <a:pt x="72" y="382"/>
                        <a:pt x="143" y="406"/>
                        <a:pt x="191" y="406"/>
                      </a:cubicBezTo>
                      <a:cubicBezTo>
                        <a:pt x="262" y="406"/>
                        <a:pt x="310" y="382"/>
                        <a:pt x="358" y="358"/>
                      </a:cubicBezTo>
                      <a:cubicBezTo>
                        <a:pt x="381" y="334"/>
                        <a:pt x="405" y="263"/>
                        <a:pt x="405" y="215"/>
                      </a:cubicBezTo>
                      <a:cubicBezTo>
                        <a:pt x="405" y="144"/>
                        <a:pt x="381" y="96"/>
                        <a:pt x="358" y="48"/>
                      </a:cubicBezTo>
                      <a:cubicBezTo>
                        <a:pt x="310" y="25"/>
                        <a:pt x="262"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9" name="Google Shape;2969;p35"/>
              <p:cNvSpPr/>
              <p:nvPr/>
            </p:nvSpPr>
            <p:spPr>
              <a:xfrm>
                <a:off x="2013394" y="1910265"/>
                <a:ext cx="633350" cy="1422475"/>
              </a:xfrm>
              <a:custGeom>
                <a:avLst/>
                <a:gdLst/>
                <a:ahLst/>
                <a:cxnLst/>
                <a:rect l="l" t="t" r="r" b="b"/>
                <a:pathLst>
                  <a:path w="25334" h="56899" extrusionOk="0">
                    <a:moveTo>
                      <a:pt x="66" y="268"/>
                    </a:moveTo>
                    <a:cubicBezTo>
                      <a:pt x="1046" y="-182"/>
                      <a:pt x="13931" y="18"/>
                      <a:pt x="17712" y="268"/>
                    </a:cubicBezTo>
                    <a:cubicBezTo>
                      <a:pt x="21493" y="518"/>
                      <a:pt x="21494" y="418"/>
                      <a:pt x="22754" y="1767"/>
                    </a:cubicBezTo>
                    <a:cubicBezTo>
                      <a:pt x="24014" y="3117"/>
                      <a:pt x="24994" y="118"/>
                      <a:pt x="25274" y="8365"/>
                    </a:cubicBezTo>
                    <a:cubicBezTo>
                      <a:pt x="25554" y="16613"/>
                      <a:pt x="24783" y="43554"/>
                      <a:pt x="24433" y="51252"/>
                    </a:cubicBezTo>
                    <a:cubicBezTo>
                      <a:pt x="24083" y="58950"/>
                      <a:pt x="24505" y="53751"/>
                      <a:pt x="23175" y="54551"/>
                    </a:cubicBezTo>
                    <a:cubicBezTo>
                      <a:pt x="21845" y="55351"/>
                      <a:pt x="20241" y="55685"/>
                      <a:pt x="16451" y="56051"/>
                    </a:cubicBezTo>
                    <a:cubicBezTo>
                      <a:pt x="12662" y="56417"/>
                      <a:pt x="1943" y="57239"/>
                      <a:pt x="438" y="56745"/>
                    </a:cubicBezTo>
                    <a:cubicBezTo>
                      <a:pt x="-1067" y="56251"/>
                      <a:pt x="5520" y="54504"/>
                      <a:pt x="7419" y="53089"/>
                    </a:cubicBezTo>
                    <a:cubicBezTo>
                      <a:pt x="9318" y="51674"/>
                      <a:pt x="10547" y="51009"/>
                      <a:pt x="11830" y="48254"/>
                    </a:cubicBezTo>
                    <a:cubicBezTo>
                      <a:pt x="13113" y="45499"/>
                      <a:pt x="14568" y="43055"/>
                      <a:pt x="15116" y="36557"/>
                    </a:cubicBezTo>
                    <a:cubicBezTo>
                      <a:pt x="15664" y="30059"/>
                      <a:pt x="15664" y="14863"/>
                      <a:pt x="15116" y="9265"/>
                    </a:cubicBezTo>
                    <a:cubicBezTo>
                      <a:pt x="14568" y="3667"/>
                      <a:pt x="14338" y="4467"/>
                      <a:pt x="11830" y="2967"/>
                    </a:cubicBezTo>
                    <a:cubicBezTo>
                      <a:pt x="9322" y="1468"/>
                      <a:pt x="-914" y="718"/>
                      <a:pt x="66" y="268"/>
                    </a:cubicBezTo>
                    <a:close/>
                  </a:path>
                </a:pathLst>
              </a:custGeom>
              <a:solidFill>
                <a:srgbClr val="703030">
                  <a:alpha val="25840"/>
                </a:srgbClr>
              </a:solidFill>
              <a:ln>
                <a:noFill/>
              </a:ln>
            </p:spPr>
            <p:txBody>
              <a:bodyPr/>
              <a:lstStyle/>
              <a:p>
                <a:endParaRPr lang="en-US"/>
              </a:p>
            </p:txBody>
          </p:sp>
        </p:grpSp>
        <p:sp>
          <p:nvSpPr>
            <p:cNvPr id="2970" name="Google Shape;2970;p35"/>
            <p:cNvSpPr/>
            <p:nvPr/>
          </p:nvSpPr>
          <p:spPr>
            <a:xfrm>
              <a:off x="435600" y="3208545"/>
              <a:ext cx="2337899" cy="1093187"/>
            </a:xfrm>
            <a:custGeom>
              <a:avLst/>
              <a:gdLst/>
              <a:ahLst/>
              <a:cxnLst/>
              <a:rect l="l" t="t" r="r" b="b"/>
              <a:pathLst>
                <a:path w="88473" h="30453" extrusionOk="0">
                  <a:moveTo>
                    <a:pt x="40288" y="0"/>
                  </a:moveTo>
                  <a:lnTo>
                    <a:pt x="0" y="30063"/>
                  </a:lnTo>
                  <a:lnTo>
                    <a:pt x="77517" y="30453"/>
                  </a:lnTo>
                  <a:lnTo>
                    <a:pt x="88473" y="1163"/>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69"/>
        <p:cNvGrpSpPr/>
        <p:nvPr/>
      </p:nvGrpSpPr>
      <p:grpSpPr>
        <a:xfrm>
          <a:off x="0" y="0"/>
          <a:ext cx="0" cy="0"/>
          <a:chOff x="0" y="0"/>
          <a:chExt cx="0" cy="0"/>
        </a:xfrm>
      </p:grpSpPr>
      <p:grpSp>
        <p:nvGrpSpPr>
          <p:cNvPr id="4670" name="Google Shape;4670;p64"/>
          <p:cNvGrpSpPr/>
          <p:nvPr/>
        </p:nvGrpSpPr>
        <p:grpSpPr>
          <a:xfrm>
            <a:off x="260313" y="894613"/>
            <a:ext cx="8672105" cy="3755113"/>
            <a:chOff x="260313" y="894613"/>
            <a:chExt cx="8672105" cy="3755113"/>
          </a:xfrm>
        </p:grpSpPr>
        <p:sp>
          <p:nvSpPr>
            <p:cNvPr id="4671" name="Google Shape;4671;p64"/>
            <p:cNvSpPr/>
            <p:nvPr/>
          </p:nvSpPr>
          <p:spPr>
            <a:xfrm>
              <a:off x="8383775" y="1062650"/>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64"/>
            <p:cNvSpPr/>
            <p:nvPr/>
          </p:nvSpPr>
          <p:spPr>
            <a:xfrm>
              <a:off x="8461850" y="4375400"/>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64"/>
            <p:cNvSpPr/>
            <p:nvPr/>
          </p:nvSpPr>
          <p:spPr>
            <a:xfrm>
              <a:off x="260313" y="31292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64"/>
            <p:cNvSpPr/>
            <p:nvPr/>
          </p:nvSpPr>
          <p:spPr>
            <a:xfrm>
              <a:off x="8658100" y="26211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64"/>
            <p:cNvSpPr/>
            <p:nvPr/>
          </p:nvSpPr>
          <p:spPr>
            <a:xfrm>
              <a:off x="627400" y="8946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64"/>
            <p:cNvSpPr/>
            <p:nvPr/>
          </p:nvSpPr>
          <p:spPr>
            <a:xfrm>
              <a:off x="1088950" y="43754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64"/>
            <p:cNvSpPr/>
            <p:nvPr/>
          </p:nvSpPr>
          <p:spPr>
            <a:xfrm>
              <a:off x="5870574" y="1877859"/>
              <a:ext cx="255562" cy="255552"/>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64"/>
            <p:cNvSpPr/>
            <p:nvPr/>
          </p:nvSpPr>
          <p:spPr>
            <a:xfrm>
              <a:off x="6405425" y="43341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9" name="Google Shape;4679;p64"/>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CAUSES OF DESTRUCTIVE WILDFIRES</a:t>
            </a:r>
            <a:endParaRPr/>
          </a:p>
        </p:txBody>
      </p:sp>
      <p:sp>
        <p:nvSpPr>
          <p:cNvPr id="4680" name="Google Shape;4680;p64"/>
          <p:cNvSpPr/>
          <p:nvPr/>
        </p:nvSpPr>
        <p:spPr>
          <a:xfrm>
            <a:off x="2346500" y="1493250"/>
            <a:ext cx="2887500" cy="3846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64"/>
          <p:cNvSpPr txBox="1"/>
          <p:nvPr/>
        </p:nvSpPr>
        <p:spPr>
          <a:xfrm>
            <a:off x="901725" y="1493275"/>
            <a:ext cx="1339200" cy="400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Fjalla One"/>
                <a:ea typeface="Fjalla One"/>
                <a:cs typeface="Fjalla One"/>
                <a:sym typeface="Fjalla One"/>
              </a:rPr>
              <a:t>POWER-LINES</a:t>
            </a:r>
            <a:endParaRPr>
              <a:solidFill>
                <a:schemeClr val="dk1"/>
              </a:solidFill>
              <a:latin typeface="Fjalla One"/>
              <a:ea typeface="Fjalla One"/>
              <a:cs typeface="Fjalla One"/>
              <a:sym typeface="Fjalla One"/>
            </a:endParaRPr>
          </a:p>
        </p:txBody>
      </p:sp>
      <p:sp>
        <p:nvSpPr>
          <p:cNvPr id="4682" name="Google Shape;4682;p64"/>
          <p:cNvSpPr/>
          <p:nvPr/>
        </p:nvSpPr>
        <p:spPr>
          <a:xfrm>
            <a:off x="2346500" y="1960650"/>
            <a:ext cx="1198800" cy="384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64"/>
          <p:cNvSpPr txBox="1"/>
          <p:nvPr/>
        </p:nvSpPr>
        <p:spPr>
          <a:xfrm>
            <a:off x="901725" y="1960675"/>
            <a:ext cx="1339200" cy="400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Fjalla One"/>
                <a:ea typeface="Fjalla One"/>
                <a:cs typeface="Fjalla One"/>
                <a:sym typeface="Fjalla One"/>
              </a:rPr>
              <a:t>HUMAN RELATED</a:t>
            </a:r>
            <a:endParaRPr>
              <a:solidFill>
                <a:schemeClr val="dk1"/>
              </a:solidFill>
              <a:latin typeface="Fjalla One"/>
              <a:ea typeface="Fjalla One"/>
              <a:cs typeface="Fjalla One"/>
              <a:sym typeface="Fjalla One"/>
            </a:endParaRPr>
          </a:p>
        </p:txBody>
      </p:sp>
      <p:sp>
        <p:nvSpPr>
          <p:cNvPr id="4684" name="Google Shape;4684;p64"/>
          <p:cNvSpPr/>
          <p:nvPr/>
        </p:nvSpPr>
        <p:spPr>
          <a:xfrm>
            <a:off x="2346500" y="2428050"/>
            <a:ext cx="776400" cy="3846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64"/>
          <p:cNvSpPr txBox="1"/>
          <p:nvPr/>
        </p:nvSpPr>
        <p:spPr>
          <a:xfrm>
            <a:off x="901725" y="2428075"/>
            <a:ext cx="1339200" cy="400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Fjalla One"/>
                <a:ea typeface="Fjalla One"/>
                <a:cs typeface="Fjalla One"/>
                <a:sym typeface="Fjalla One"/>
              </a:rPr>
              <a:t>ELECTRICAL</a:t>
            </a:r>
            <a:endParaRPr>
              <a:solidFill>
                <a:schemeClr val="dk1"/>
              </a:solidFill>
              <a:latin typeface="Fjalla One"/>
              <a:ea typeface="Fjalla One"/>
              <a:cs typeface="Fjalla One"/>
              <a:sym typeface="Fjalla One"/>
            </a:endParaRPr>
          </a:p>
        </p:txBody>
      </p:sp>
      <p:sp>
        <p:nvSpPr>
          <p:cNvPr id="4686" name="Google Shape;4686;p64"/>
          <p:cNvSpPr/>
          <p:nvPr/>
        </p:nvSpPr>
        <p:spPr>
          <a:xfrm>
            <a:off x="2346500" y="2895450"/>
            <a:ext cx="776400" cy="3846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64"/>
          <p:cNvSpPr txBox="1"/>
          <p:nvPr/>
        </p:nvSpPr>
        <p:spPr>
          <a:xfrm>
            <a:off x="901725" y="2895475"/>
            <a:ext cx="1339200" cy="400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Fjalla One"/>
                <a:ea typeface="Fjalla One"/>
                <a:cs typeface="Fjalla One"/>
                <a:sym typeface="Fjalla One"/>
              </a:rPr>
              <a:t>ARSON</a:t>
            </a:r>
            <a:endParaRPr>
              <a:solidFill>
                <a:schemeClr val="dk1"/>
              </a:solidFill>
              <a:latin typeface="Fjalla One"/>
              <a:ea typeface="Fjalla One"/>
              <a:cs typeface="Fjalla One"/>
              <a:sym typeface="Fjalla One"/>
            </a:endParaRPr>
          </a:p>
        </p:txBody>
      </p:sp>
      <p:sp>
        <p:nvSpPr>
          <p:cNvPr id="4688" name="Google Shape;4688;p64"/>
          <p:cNvSpPr/>
          <p:nvPr/>
        </p:nvSpPr>
        <p:spPr>
          <a:xfrm>
            <a:off x="2346500" y="3362850"/>
            <a:ext cx="354300" cy="384600"/>
          </a:xfrm>
          <a:prstGeom prst="rect">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64"/>
          <p:cNvSpPr txBox="1"/>
          <p:nvPr/>
        </p:nvSpPr>
        <p:spPr>
          <a:xfrm>
            <a:off x="901725" y="3362875"/>
            <a:ext cx="1339200" cy="400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Fjalla One"/>
                <a:ea typeface="Fjalla One"/>
                <a:cs typeface="Fjalla One"/>
                <a:sym typeface="Fjalla One"/>
              </a:rPr>
              <a:t>LIGHTNING</a:t>
            </a:r>
            <a:endParaRPr>
              <a:solidFill>
                <a:schemeClr val="dk1"/>
              </a:solidFill>
              <a:latin typeface="Fjalla One"/>
              <a:ea typeface="Fjalla One"/>
              <a:cs typeface="Fjalla One"/>
              <a:sym typeface="Fjalla One"/>
            </a:endParaRPr>
          </a:p>
        </p:txBody>
      </p:sp>
      <p:grpSp>
        <p:nvGrpSpPr>
          <p:cNvPr id="4690" name="Google Shape;4690;p64"/>
          <p:cNvGrpSpPr/>
          <p:nvPr/>
        </p:nvGrpSpPr>
        <p:grpSpPr>
          <a:xfrm>
            <a:off x="2067550" y="1349056"/>
            <a:ext cx="3633600" cy="3026344"/>
            <a:chOff x="2067550" y="1349056"/>
            <a:chExt cx="3633600" cy="3026344"/>
          </a:xfrm>
        </p:grpSpPr>
        <p:grpSp>
          <p:nvGrpSpPr>
            <p:cNvPr id="4691" name="Google Shape;4691;p64"/>
            <p:cNvGrpSpPr/>
            <p:nvPr/>
          </p:nvGrpSpPr>
          <p:grpSpPr>
            <a:xfrm>
              <a:off x="2067550" y="1518300"/>
              <a:ext cx="3633600" cy="2661300"/>
              <a:chOff x="1213225" y="1578625"/>
              <a:chExt cx="3633600" cy="2661300"/>
            </a:xfrm>
          </p:grpSpPr>
          <p:cxnSp>
            <p:nvCxnSpPr>
              <p:cNvPr id="4692" name="Google Shape;4692;p64"/>
              <p:cNvCxnSpPr/>
              <p:nvPr/>
            </p:nvCxnSpPr>
            <p:spPr>
              <a:xfrm>
                <a:off x="1484625" y="1578625"/>
                <a:ext cx="0" cy="2661300"/>
              </a:xfrm>
              <a:prstGeom prst="straightConnector1">
                <a:avLst/>
              </a:prstGeom>
              <a:noFill/>
              <a:ln w="28575" cap="flat" cmpd="sng">
                <a:solidFill>
                  <a:schemeClr val="dk1"/>
                </a:solidFill>
                <a:prstDash val="solid"/>
                <a:round/>
                <a:headEnd type="none" w="med" len="med"/>
                <a:tailEnd type="none" w="med" len="med"/>
              </a:ln>
            </p:spPr>
          </p:cxnSp>
          <p:cxnSp>
            <p:nvCxnSpPr>
              <p:cNvPr id="4693" name="Google Shape;4693;p64"/>
              <p:cNvCxnSpPr/>
              <p:nvPr/>
            </p:nvCxnSpPr>
            <p:spPr>
              <a:xfrm>
                <a:off x="1213225" y="4006125"/>
                <a:ext cx="3633600" cy="0"/>
              </a:xfrm>
              <a:prstGeom prst="straightConnector1">
                <a:avLst/>
              </a:prstGeom>
              <a:noFill/>
              <a:ln w="28575" cap="flat" cmpd="sng">
                <a:solidFill>
                  <a:schemeClr val="dk1"/>
                </a:solidFill>
                <a:prstDash val="solid"/>
                <a:round/>
                <a:headEnd type="none" w="med" len="med"/>
                <a:tailEnd type="none" w="med" len="med"/>
              </a:ln>
            </p:spPr>
          </p:cxnSp>
        </p:grpSp>
        <p:cxnSp>
          <p:nvCxnSpPr>
            <p:cNvPr id="4694" name="Google Shape;4694;p64"/>
            <p:cNvCxnSpPr/>
            <p:nvPr/>
          </p:nvCxnSpPr>
          <p:spPr>
            <a:xfrm>
              <a:off x="2700825" y="3877950"/>
              <a:ext cx="0" cy="211200"/>
            </a:xfrm>
            <a:prstGeom prst="straightConnector1">
              <a:avLst/>
            </a:prstGeom>
            <a:noFill/>
            <a:ln w="19050" cap="flat" cmpd="sng">
              <a:solidFill>
                <a:schemeClr val="dk1"/>
              </a:solidFill>
              <a:prstDash val="solid"/>
              <a:round/>
              <a:headEnd type="none" w="med" len="med"/>
              <a:tailEnd type="none" w="med" len="med"/>
            </a:ln>
          </p:spPr>
        </p:cxnSp>
        <p:cxnSp>
          <p:nvCxnSpPr>
            <p:cNvPr id="4695" name="Google Shape;4695;p64"/>
            <p:cNvCxnSpPr/>
            <p:nvPr/>
          </p:nvCxnSpPr>
          <p:spPr>
            <a:xfrm>
              <a:off x="3123000" y="3877950"/>
              <a:ext cx="0" cy="211200"/>
            </a:xfrm>
            <a:prstGeom prst="straightConnector1">
              <a:avLst/>
            </a:prstGeom>
            <a:noFill/>
            <a:ln w="19050" cap="flat" cmpd="sng">
              <a:solidFill>
                <a:schemeClr val="dk1"/>
              </a:solidFill>
              <a:prstDash val="solid"/>
              <a:round/>
              <a:headEnd type="none" w="med" len="med"/>
              <a:tailEnd type="none" w="med" len="med"/>
            </a:ln>
          </p:spPr>
        </p:cxnSp>
        <p:cxnSp>
          <p:nvCxnSpPr>
            <p:cNvPr id="4696" name="Google Shape;4696;p64"/>
            <p:cNvCxnSpPr/>
            <p:nvPr/>
          </p:nvCxnSpPr>
          <p:spPr>
            <a:xfrm>
              <a:off x="3545175" y="3877950"/>
              <a:ext cx="0" cy="211200"/>
            </a:xfrm>
            <a:prstGeom prst="straightConnector1">
              <a:avLst/>
            </a:prstGeom>
            <a:noFill/>
            <a:ln w="19050" cap="flat" cmpd="sng">
              <a:solidFill>
                <a:schemeClr val="dk1"/>
              </a:solidFill>
              <a:prstDash val="solid"/>
              <a:round/>
              <a:headEnd type="none" w="med" len="med"/>
              <a:tailEnd type="none" w="med" len="med"/>
            </a:ln>
          </p:spPr>
        </p:cxnSp>
        <p:cxnSp>
          <p:nvCxnSpPr>
            <p:cNvPr id="4697" name="Google Shape;4697;p64"/>
            <p:cNvCxnSpPr/>
            <p:nvPr/>
          </p:nvCxnSpPr>
          <p:spPr>
            <a:xfrm>
              <a:off x="3967350" y="3877950"/>
              <a:ext cx="0" cy="211200"/>
            </a:xfrm>
            <a:prstGeom prst="straightConnector1">
              <a:avLst/>
            </a:prstGeom>
            <a:noFill/>
            <a:ln w="19050" cap="flat" cmpd="sng">
              <a:solidFill>
                <a:schemeClr val="dk1"/>
              </a:solidFill>
              <a:prstDash val="solid"/>
              <a:round/>
              <a:headEnd type="none" w="med" len="med"/>
              <a:tailEnd type="none" w="med" len="med"/>
            </a:ln>
          </p:spPr>
        </p:cxnSp>
        <p:cxnSp>
          <p:nvCxnSpPr>
            <p:cNvPr id="4698" name="Google Shape;4698;p64"/>
            <p:cNvCxnSpPr/>
            <p:nvPr/>
          </p:nvCxnSpPr>
          <p:spPr>
            <a:xfrm>
              <a:off x="4389525" y="3877950"/>
              <a:ext cx="0" cy="211200"/>
            </a:xfrm>
            <a:prstGeom prst="straightConnector1">
              <a:avLst/>
            </a:prstGeom>
            <a:noFill/>
            <a:ln w="19050" cap="flat" cmpd="sng">
              <a:solidFill>
                <a:schemeClr val="dk1"/>
              </a:solidFill>
              <a:prstDash val="solid"/>
              <a:round/>
              <a:headEnd type="none" w="med" len="med"/>
              <a:tailEnd type="none" w="med" len="med"/>
            </a:ln>
          </p:spPr>
        </p:cxnSp>
        <p:cxnSp>
          <p:nvCxnSpPr>
            <p:cNvPr id="4699" name="Google Shape;4699;p64"/>
            <p:cNvCxnSpPr/>
            <p:nvPr/>
          </p:nvCxnSpPr>
          <p:spPr>
            <a:xfrm>
              <a:off x="4811700" y="3877950"/>
              <a:ext cx="0" cy="211200"/>
            </a:xfrm>
            <a:prstGeom prst="straightConnector1">
              <a:avLst/>
            </a:prstGeom>
            <a:noFill/>
            <a:ln w="19050" cap="flat" cmpd="sng">
              <a:solidFill>
                <a:schemeClr val="dk1"/>
              </a:solidFill>
              <a:prstDash val="solid"/>
              <a:round/>
              <a:headEnd type="none" w="med" len="med"/>
              <a:tailEnd type="none" w="med" len="med"/>
            </a:ln>
          </p:spPr>
        </p:cxnSp>
        <p:cxnSp>
          <p:nvCxnSpPr>
            <p:cNvPr id="4700" name="Google Shape;4700;p64"/>
            <p:cNvCxnSpPr/>
            <p:nvPr/>
          </p:nvCxnSpPr>
          <p:spPr>
            <a:xfrm>
              <a:off x="5233875" y="3877950"/>
              <a:ext cx="0" cy="211200"/>
            </a:xfrm>
            <a:prstGeom prst="straightConnector1">
              <a:avLst/>
            </a:prstGeom>
            <a:noFill/>
            <a:ln w="19050" cap="flat" cmpd="sng">
              <a:solidFill>
                <a:schemeClr val="dk1"/>
              </a:solidFill>
              <a:prstDash val="solid"/>
              <a:round/>
              <a:headEnd type="none" w="med" len="med"/>
              <a:tailEnd type="none" w="med" len="med"/>
            </a:ln>
          </p:spPr>
        </p:cxnSp>
        <p:sp>
          <p:nvSpPr>
            <p:cNvPr id="4701" name="Google Shape;4701;p64"/>
            <p:cNvSpPr txBox="1"/>
            <p:nvPr/>
          </p:nvSpPr>
          <p:spPr>
            <a:xfrm>
              <a:off x="2544375" y="4128500"/>
              <a:ext cx="3144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rla"/>
                  <a:ea typeface="Karla"/>
                  <a:cs typeface="Karla"/>
                  <a:sym typeface="Karla"/>
                </a:rPr>
                <a:t>1</a:t>
              </a:r>
              <a:endParaRPr b="1">
                <a:solidFill>
                  <a:schemeClr val="dk1"/>
                </a:solidFill>
                <a:latin typeface="Karla"/>
                <a:ea typeface="Karla"/>
                <a:cs typeface="Karla"/>
                <a:sym typeface="Karla"/>
              </a:endParaRPr>
            </a:p>
          </p:txBody>
        </p:sp>
        <p:sp>
          <p:nvSpPr>
            <p:cNvPr id="4702" name="Google Shape;4702;p64"/>
            <p:cNvSpPr txBox="1"/>
            <p:nvPr/>
          </p:nvSpPr>
          <p:spPr>
            <a:xfrm>
              <a:off x="2965800" y="4128500"/>
              <a:ext cx="3144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rla"/>
                  <a:ea typeface="Karla"/>
                  <a:cs typeface="Karla"/>
                  <a:sym typeface="Karla"/>
                </a:rPr>
                <a:t>2</a:t>
              </a:r>
              <a:endParaRPr b="1">
                <a:solidFill>
                  <a:schemeClr val="dk1"/>
                </a:solidFill>
                <a:latin typeface="Karla"/>
                <a:ea typeface="Karla"/>
                <a:cs typeface="Karla"/>
                <a:sym typeface="Karla"/>
              </a:endParaRPr>
            </a:p>
          </p:txBody>
        </p:sp>
        <p:sp>
          <p:nvSpPr>
            <p:cNvPr id="4703" name="Google Shape;4703;p64"/>
            <p:cNvSpPr txBox="1"/>
            <p:nvPr/>
          </p:nvSpPr>
          <p:spPr>
            <a:xfrm>
              <a:off x="3387225" y="4128500"/>
              <a:ext cx="3144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rla"/>
                  <a:ea typeface="Karla"/>
                  <a:cs typeface="Karla"/>
                  <a:sym typeface="Karla"/>
                </a:rPr>
                <a:t>3</a:t>
              </a:r>
              <a:endParaRPr b="1">
                <a:solidFill>
                  <a:schemeClr val="dk1"/>
                </a:solidFill>
                <a:latin typeface="Karla"/>
                <a:ea typeface="Karla"/>
                <a:cs typeface="Karla"/>
                <a:sym typeface="Karla"/>
              </a:endParaRPr>
            </a:p>
          </p:txBody>
        </p:sp>
        <p:sp>
          <p:nvSpPr>
            <p:cNvPr id="4704" name="Google Shape;4704;p64"/>
            <p:cNvSpPr txBox="1"/>
            <p:nvPr/>
          </p:nvSpPr>
          <p:spPr>
            <a:xfrm>
              <a:off x="3808650" y="4128500"/>
              <a:ext cx="3144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rla"/>
                  <a:ea typeface="Karla"/>
                  <a:cs typeface="Karla"/>
                  <a:sym typeface="Karla"/>
                </a:rPr>
                <a:t>4</a:t>
              </a:r>
              <a:endParaRPr b="1">
                <a:solidFill>
                  <a:schemeClr val="dk1"/>
                </a:solidFill>
                <a:latin typeface="Karla"/>
                <a:ea typeface="Karla"/>
                <a:cs typeface="Karla"/>
                <a:sym typeface="Karla"/>
              </a:endParaRPr>
            </a:p>
          </p:txBody>
        </p:sp>
        <p:sp>
          <p:nvSpPr>
            <p:cNvPr id="4705" name="Google Shape;4705;p64"/>
            <p:cNvSpPr txBox="1"/>
            <p:nvPr/>
          </p:nvSpPr>
          <p:spPr>
            <a:xfrm>
              <a:off x="4230075" y="4128500"/>
              <a:ext cx="3144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rla"/>
                  <a:ea typeface="Karla"/>
                  <a:cs typeface="Karla"/>
                  <a:sym typeface="Karla"/>
                </a:rPr>
                <a:t>5</a:t>
              </a:r>
              <a:endParaRPr b="1">
                <a:solidFill>
                  <a:schemeClr val="dk1"/>
                </a:solidFill>
                <a:latin typeface="Karla"/>
                <a:ea typeface="Karla"/>
                <a:cs typeface="Karla"/>
                <a:sym typeface="Karla"/>
              </a:endParaRPr>
            </a:p>
          </p:txBody>
        </p:sp>
        <p:sp>
          <p:nvSpPr>
            <p:cNvPr id="4706" name="Google Shape;4706;p64"/>
            <p:cNvSpPr txBox="1"/>
            <p:nvPr/>
          </p:nvSpPr>
          <p:spPr>
            <a:xfrm>
              <a:off x="4651500" y="4128500"/>
              <a:ext cx="3144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rla"/>
                  <a:ea typeface="Karla"/>
                  <a:cs typeface="Karla"/>
                  <a:sym typeface="Karla"/>
                </a:rPr>
                <a:t>6</a:t>
              </a:r>
              <a:endParaRPr b="1">
                <a:solidFill>
                  <a:schemeClr val="dk1"/>
                </a:solidFill>
                <a:latin typeface="Karla"/>
                <a:ea typeface="Karla"/>
                <a:cs typeface="Karla"/>
                <a:sym typeface="Karla"/>
              </a:endParaRPr>
            </a:p>
          </p:txBody>
        </p:sp>
        <p:sp>
          <p:nvSpPr>
            <p:cNvPr id="4707" name="Google Shape;4707;p64"/>
            <p:cNvSpPr txBox="1"/>
            <p:nvPr/>
          </p:nvSpPr>
          <p:spPr>
            <a:xfrm>
              <a:off x="5072925" y="4128500"/>
              <a:ext cx="3144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rla"/>
                  <a:ea typeface="Karla"/>
                  <a:cs typeface="Karla"/>
                  <a:sym typeface="Karla"/>
                </a:rPr>
                <a:t>7</a:t>
              </a:r>
              <a:endParaRPr b="1">
                <a:solidFill>
                  <a:schemeClr val="dk1"/>
                </a:solidFill>
                <a:latin typeface="Karla"/>
                <a:ea typeface="Karla"/>
                <a:cs typeface="Karla"/>
                <a:sym typeface="Karla"/>
              </a:endParaRPr>
            </a:p>
          </p:txBody>
        </p:sp>
        <p:grpSp>
          <p:nvGrpSpPr>
            <p:cNvPr id="4708" name="Google Shape;4708;p64"/>
            <p:cNvGrpSpPr/>
            <p:nvPr/>
          </p:nvGrpSpPr>
          <p:grpSpPr>
            <a:xfrm>
              <a:off x="2702650" y="1349056"/>
              <a:ext cx="2522100" cy="2560500"/>
              <a:chOff x="2702650" y="1349056"/>
              <a:chExt cx="2522100" cy="2560500"/>
            </a:xfrm>
          </p:grpSpPr>
          <p:cxnSp>
            <p:nvCxnSpPr>
              <p:cNvPr id="4709" name="Google Shape;4709;p64"/>
              <p:cNvCxnSpPr/>
              <p:nvPr/>
            </p:nvCxnSpPr>
            <p:spPr>
              <a:xfrm rot="10800000">
                <a:off x="2702650" y="1349056"/>
                <a:ext cx="0" cy="2560500"/>
              </a:xfrm>
              <a:prstGeom prst="straightConnector1">
                <a:avLst/>
              </a:prstGeom>
              <a:noFill/>
              <a:ln w="19050" cap="flat" cmpd="sng">
                <a:solidFill>
                  <a:schemeClr val="dk1"/>
                </a:solidFill>
                <a:prstDash val="dot"/>
                <a:round/>
                <a:headEnd type="none" w="med" len="med"/>
                <a:tailEnd type="none" w="med" len="med"/>
              </a:ln>
            </p:spPr>
          </p:cxnSp>
          <p:cxnSp>
            <p:nvCxnSpPr>
              <p:cNvPr id="4710" name="Google Shape;4710;p64"/>
              <p:cNvCxnSpPr/>
              <p:nvPr/>
            </p:nvCxnSpPr>
            <p:spPr>
              <a:xfrm rot="10800000">
                <a:off x="3123000" y="1349056"/>
                <a:ext cx="0" cy="2560500"/>
              </a:xfrm>
              <a:prstGeom prst="straightConnector1">
                <a:avLst/>
              </a:prstGeom>
              <a:noFill/>
              <a:ln w="19050" cap="flat" cmpd="sng">
                <a:solidFill>
                  <a:schemeClr val="dk1"/>
                </a:solidFill>
                <a:prstDash val="dot"/>
                <a:round/>
                <a:headEnd type="none" w="med" len="med"/>
                <a:tailEnd type="none" w="med" len="med"/>
              </a:ln>
            </p:spPr>
          </p:cxnSp>
          <p:cxnSp>
            <p:nvCxnSpPr>
              <p:cNvPr id="4711" name="Google Shape;4711;p64"/>
              <p:cNvCxnSpPr/>
              <p:nvPr/>
            </p:nvCxnSpPr>
            <p:spPr>
              <a:xfrm rot="10800000">
                <a:off x="3543350" y="1349056"/>
                <a:ext cx="0" cy="2560500"/>
              </a:xfrm>
              <a:prstGeom prst="straightConnector1">
                <a:avLst/>
              </a:prstGeom>
              <a:noFill/>
              <a:ln w="19050" cap="flat" cmpd="sng">
                <a:solidFill>
                  <a:schemeClr val="dk1"/>
                </a:solidFill>
                <a:prstDash val="dot"/>
                <a:round/>
                <a:headEnd type="none" w="med" len="med"/>
                <a:tailEnd type="none" w="med" len="med"/>
              </a:ln>
            </p:spPr>
          </p:cxnSp>
          <p:cxnSp>
            <p:nvCxnSpPr>
              <p:cNvPr id="4712" name="Google Shape;4712;p64"/>
              <p:cNvCxnSpPr/>
              <p:nvPr/>
            </p:nvCxnSpPr>
            <p:spPr>
              <a:xfrm rot="10800000">
                <a:off x="3963700" y="1349056"/>
                <a:ext cx="0" cy="2560500"/>
              </a:xfrm>
              <a:prstGeom prst="straightConnector1">
                <a:avLst/>
              </a:prstGeom>
              <a:noFill/>
              <a:ln w="19050" cap="flat" cmpd="sng">
                <a:solidFill>
                  <a:schemeClr val="dk1"/>
                </a:solidFill>
                <a:prstDash val="dot"/>
                <a:round/>
                <a:headEnd type="none" w="med" len="med"/>
                <a:tailEnd type="none" w="med" len="med"/>
              </a:ln>
            </p:spPr>
          </p:cxnSp>
          <p:cxnSp>
            <p:nvCxnSpPr>
              <p:cNvPr id="4713" name="Google Shape;4713;p64"/>
              <p:cNvCxnSpPr/>
              <p:nvPr/>
            </p:nvCxnSpPr>
            <p:spPr>
              <a:xfrm rot="10800000">
                <a:off x="4384050" y="1349056"/>
                <a:ext cx="0" cy="2560500"/>
              </a:xfrm>
              <a:prstGeom prst="straightConnector1">
                <a:avLst/>
              </a:prstGeom>
              <a:noFill/>
              <a:ln w="19050" cap="flat" cmpd="sng">
                <a:solidFill>
                  <a:schemeClr val="dk1"/>
                </a:solidFill>
                <a:prstDash val="dot"/>
                <a:round/>
                <a:headEnd type="none" w="med" len="med"/>
                <a:tailEnd type="none" w="med" len="med"/>
              </a:ln>
            </p:spPr>
          </p:cxnSp>
          <p:cxnSp>
            <p:nvCxnSpPr>
              <p:cNvPr id="4714" name="Google Shape;4714;p64"/>
              <p:cNvCxnSpPr/>
              <p:nvPr/>
            </p:nvCxnSpPr>
            <p:spPr>
              <a:xfrm rot="10800000">
                <a:off x="4804400" y="1349056"/>
                <a:ext cx="0" cy="2560500"/>
              </a:xfrm>
              <a:prstGeom prst="straightConnector1">
                <a:avLst/>
              </a:prstGeom>
              <a:noFill/>
              <a:ln w="19050" cap="flat" cmpd="sng">
                <a:solidFill>
                  <a:schemeClr val="dk1"/>
                </a:solidFill>
                <a:prstDash val="dot"/>
                <a:round/>
                <a:headEnd type="none" w="med" len="med"/>
                <a:tailEnd type="none" w="med" len="med"/>
              </a:ln>
            </p:spPr>
          </p:cxnSp>
          <p:cxnSp>
            <p:nvCxnSpPr>
              <p:cNvPr id="4715" name="Google Shape;4715;p64"/>
              <p:cNvCxnSpPr/>
              <p:nvPr/>
            </p:nvCxnSpPr>
            <p:spPr>
              <a:xfrm rot="10800000">
                <a:off x="5224750" y="1349056"/>
                <a:ext cx="0" cy="2560500"/>
              </a:xfrm>
              <a:prstGeom prst="straightConnector1">
                <a:avLst/>
              </a:prstGeom>
              <a:noFill/>
              <a:ln w="19050" cap="flat" cmpd="sng">
                <a:solidFill>
                  <a:schemeClr val="dk1"/>
                </a:solidFill>
                <a:prstDash val="dot"/>
                <a:round/>
                <a:headEnd type="none" w="med" len="med"/>
                <a:tailEnd type="none" w="med" len="med"/>
              </a:ln>
            </p:spPr>
          </p:cxnSp>
        </p:grpSp>
      </p:grpSp>
      <p:grpSp>
        <p:nvGrpSpPr>
          <p:cNvPr id="4716" name="Google Shape;4716;p64"/>
          <p:cNvGrpSpPr/>
          <p:nvPr/>
        </p:nvGrpSpPr>
        <p:grpSpPr>
          <a:xfrm>
            <a:off x="5533358" y="3679596"/>
            <a:ext cx="314383" cy="373005"/>
            <a:chOff x="4073683" y="2779070"/>
            <a:chExt cx="314383" cy="373005"/>
          </a:xfrm>
        </p:grpSpPr>
        <p:sp>
          <p:nvSpPr>
            <p:cNvPr id="4717" name="Google Shape;4717;p64"/>
            <p:cNvSpPr/>
            <p:nvPr/>
          </p:nvSpPr>
          <p:spPr>
            <a:xfrm>
              <a:off x="4080763" y="2785687"/>
              <a:ext cx="297842" cy="355339"/>
            </a:xfrm>
            <a:custGeom>
              <a:avLst/>
              <a:gdLst/>
              <a:ahLst/>
              <a:cxnLst/>
              <a:rect l="l" t="t" r="r" b="b"/>
              <a:pathLst>
                <a:path w="9003" h="10741" extrusionOk="0">
                  <a:moveTo>
                    <a:pt x="4168" y="0"/>
                  </a:moveTo>
                  <a:lnTo>
                    <a:pt x="4168" y="0"/>
                  </a:lnTo>
                  <a:cubicBezTo>
                    <a:pt x="4597" y="977"/>
                    <a:pt x="4502" y="1786"/>
                    <a:pt x="3668" y="2501"/>
                  </a:cubicBezTo>
                  <a:cubicBezTo>
                    <a:pt x="2733" y="3268"/>
                    <a:pt x="2488" y="4432"/>
                    <a:pt x="2426" y="4896"/>
                  </a:cubicBezTo>
                  <a:lnTo>
                    <a:pt x="2426" y="4896"/>
                  </a:lnTo>
                  <a:cubicBezTo>
                    <a:pt x="2460" y="4350"/>
                    <a:pt x="2422" y="2797"/>
                    <a:pt x="1072" y="1524"/>
                  </a:cubicBezTo>
                  <a:cubicBezTo>
                    <a:pt x="1072" y="4382"/>
                    <a:pt x="1" y="4406"/>
                    <a:pt x="1" y="6264"/>
                  </a:cubicBezTo>
                  <a:cubicBezTo>
                    <a:pt x="1" y="8716"/>
                    <a:pt x="2025" y="10741"/>
                    <a:pt x="4502" y="10741"/>
                  </a:cubicBezTo>
                  <a:cubicBezTo>
                    <a:pt x="6978" y="10741"/>
                    <a:pt x="9003" y="8716"/>
                    <a:pt x="9003" y="6264"/>
                  </a:cubicBezTo>
                  <a:cubicBezTo>
                    <a:pt x="9003" y="4406"/>
                    <a:pt x="8479" y="3072"/>
                    <a:pt x="7145" y="1263"/>
                  </a:cubicBezTo>
                  <a:lnTo>
                    <a:pt x="7145" y="1263"/>
                  </a:lnTo>
                  <a:cubicBezTo>
                    <a:pt x="7598" y="3311"/>
                    <a:pt x="6216" y="4763"/>
                    <a:pt x="6216" y="4763"/>
                  </a:cubicBezTo>
                  <a:cubicBezTo>
                    <a:pt x="6216" y="4763"/>
                    <a:pt x="7359" y="1453"/>
                    <a:pt x="4168" y="0"/>
                  </a:cubicBezTo>
                  <a:close/>
                </a:path>
              </a:pathLst>
            </a:custGeom>
            <a:solidFill>
              <a:srgbClr val="FF6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64"/>
            <p:cNvSpPr/>
            <p:nvPr/>
          </p:nvSpPr>
          <p:spPr>
            <a:xfrm>
              <a:off x="4164296" y="2948750"/>
              <a:ext cx="132363" cy="192275"/>
            </a:xfrm>
            <a:custGeom>
              <a:avLst/>
              <a:gdLst/>
              <a:ahLst/>
              <a:cxnLst/>
              <a:rect l="l" t="t" r="r" b="b"/>
              <a:pathLst>
                <a:path w="4001" h="5812" extrusionOk="0">
                  <a:moveTo>
                    <a:pt x="2786" y="1"/>
                  </a:moveTo>
                  <a:cubicBezTo>
                    <a:pt x="1834" y="406"/>
                    <a:pt x="1262" y="1549"/>
                    <a:pt x="1405" y="2049"/>
                  </a:cubicBezTo>
                  <a:cubicBezTo>
                    <a:pt x="1048" y="1096"/>
                    <a:pt x="286" y="1025"/>
                    <a:pt x="286" y="1025"/>
                  </a:cubicBezTo>
                  <a:lnTo>
                    <a:pt x="286" y="1025"/>
                  </a:lnTo>
                  <a:cubicBezTo>
                    <a:pt x="286" y="1025"/>
                    <a:pt x="667" y="1954"/>
                    <a:pt x="191" y="2954"/>
                  </a:cubicBezTo>
                  <a:cubicBezTo>
                    <a:pt x="71" y="3240"/>
                    <a:pt x="0" y="3502"/>
                    <a:pt x="0" y="3835"/>
                  </a:cubicBezTo>
                  <a:cubicBezTo>
                    <a:pt x="0" y="4931"/>
                    <a:pt x="905" y="5812"/>
                    <a:pt x="2000" y="5812"/>
                  </a:cubicBezTo>
                  <a:cubicBezTo>
                    <a:pt x="3096" y="5812"/>
                    <a:pt x="4001" y="4931"/>
                    <a:pt x="4001" y="3835"/>
                  </a:cubicBezTo>
                  <a:cubicBezTo>
                    <a:pt x="3977" y="3525"/>
                    <a:pt x="3882" y="3240"/>
                    <a:pt x="3691" y="2930"/>
                  </a:cubicBezTo>
                  <a:cubicBezTo>
                    <a:pt x="3167" y="2001"/>
                    <a:pt x="2548" y="1049"/>
                    <a:pt x="27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64"/>
            <p:cNvSpPr/>
            <p:nvPr/>
          </p:nvSpPr>
          <p:spPr>
            <a:xfrm>
              <a:off x="4073683" y="2779070"/>
              <a:ext cx="314383" cy="373005"/>
            </a:xfrm>
            <a:custGeom>
              <a:avLst/>
              <a:gdLst/>
              <a:ahLst/>
              <a:cxnLst/>
              <a:rect l="l" t="t" r="r" b="b"/>
              <a:pathLst>
                <a:path w="9503" h="11275" extrusionOk="0">
                  <a:moveTo>
                    <a:pt x="5240" y="5559"/>
                  </a:moveTo>
                  <a:lnTo>
                    <a:pt x="5240" y="5559"/>
                  </a:lnTo>
                  <a:cubicBezTo>
                    <a:pt x="5216" y="6416"/>
                    <a:pt x="5668" y="7202"/>
                    <a:pt x="6097" y="7964"/>
                  </a:cubicBezTo>
                  <a:cubicBezTo>
                    <a:pt x="6168" y="8059"/>
                    <a:pt x="6192" y="8131"/>
                    <a:pt x="6264" y="8202"/>
                  </a:cubicBezTo>
                  <a:cubicBezTo>
                    <a:pt x="6406" y="8512"/>
                    <a:pt x="6502" y="8774"/>
                    <a:pt x="6502" y="8988"/>
                  </a:cubicBezTo>
                  <a:cubicBezTo>
                    <a:pt x="6502" y="9964"/>
                    <a:pt x="5692" y="10774"/>
                    <a:pt x="4716" y="10774"/>
                  </a:cubicBezTo>
                  <a:cubicBezTo>
                    <a:pt x="3739" y="10702"/>
                    <a:pt x="2953" y="9917"/>
                    <a:pt x="2953" y="8964"/>
                  </a:cubicBezTo>
                  <a:cubicBezTo>
                    <a:pt x="2953" y="8678"/>
                    <a:pt x="3025" y="8440"/>
                    <a:pt x="3144" y="8202"/>
                  </a:cubicBezTo>
                  <a:cubicBezTo>
                    <a:pt x="3453" y="7559"/>
                    <a:pt x="3430" y="6916"/>
                    <a:pt x="3334" y="6535"/>
                  </a:cubicBezTo>
                  <a:lnTo>
                    <a:pt x="3334" y="6535"/>
                  </a:lnTo>
                  <a:cubicBezTo>
                    <a:pt x="3549" y="6654"/>
                    <a:pt x="3787" y="6868"/>
                    <a:pt x="3930" y="7273"/>
                  </a:cubicBezTo>
                  <a:cubicBezTo>
                    <a:pt x="3964" y="7360"/>
                    <a:pt x="4036" y="7421"/>
                    <a:pt x="4119" y="7421"/>
                  </a:cubicBezTo>
                  <a:cubicBezTo>
                    <a:pt x="4150" y="7421"/>
                    <a:pt x="4183" y="7412"/>
                    <a:pt x="4216" y="7392"/>
                  </a:cubicBezTo>
                  <a:cubicBezTo>
                    <a:pt x="4311" y="7368"/>
                    <a:pt x="4382" y="7249"/>
                    <a:pt x="4358" y="7130"/>
                  </a:cubicBezTo>
                  <a:cubicBezTo>
                    <a:pt x="4263" y="6845"/>
                    <a:pt x="4597" y="6011"/>
                    <a:pt x="5240" y="5559"/>
                  </a:cubicBezTo>
                  <a:close/>
                  <a:moveTo>
                    <a:pt x="4353" y="0"/>
                  </a:moveTo>
                  <a:cubicBezTo>
                    <a:pt x="4306" y="0"/>
                    <a:pt x="4266" y="18"/>
                    <a:pt x="4239" y="57"/>
                  </a:cubicBezTo>
                  <a:cubicBezTo>
                    <a:pt x="4168" y="105"/>
                    <a:pt x="4144" y="200"/>
                    <a:pt x="4168" y="296"/>
                  </a:cubicBezTo>
                  <a:cubicBezTo>
                    <a:pt x="4597" y="1272"/>
                    <a:pt x="4454" y="1963"/>
                    <a:pt x="3739" y="2558"/>
                  </a:cubicBezTo>
                  <a:cubicBezTo>
                    <a:pt x="3263" y="2939"/>
                    <a:pt x="2953" y="3415"/>
                    <a:pt x="2739" y="3868"/>
                  </a:cubicBezTo>
                  <a:cubicBezTo>
                    <a:pt x="2596" y="3201"/>
                    <a:pt x="2239" y="2344"/>
                    <a:pt x="1429" y="1582"/>
                  </a:cubicBezTo>
                  <a:cubicBezTo>
                    <a:pt x="1398" y="1535"/>
                    <a:pt x="1348" y="1509"/>
                    <a:pt x="1290" y="1509"/>
                  </a:cubicBezTo>
                  <a:cubicBezTo>
                    <a:pt x="1259" y="1509"/>
                    <a:pt x="1225" y="1517"/>
                    <a:pt x="1191" y="1534"/>
                  </a:cubicBezTo>
                  <a:cubicBezTo>
                    <a:pt x="1120" y="1582"/>
                    <a:pt x="1072" y="1653"/>
                    <a:pt x="1072" y="1748"/>
                  </a:cubicBezTo>
                  <a:cubicBezTo>
                    <a:pt x="1072" y="3296"/>
                    <a:pt x="762" y="3987"/>
                    <a:pt x="477" y="4606"/>
                  </a:cubicBezTo>
                  <a:cubicBezTo>
                    <a:pt x="239" y="5154"/>
                    <a:pt x="0" y="5630"/>
                    <a:pt x="0" y="6487"/>
                  </a:cubicBezTo>
                  <a:cubicBezTo>
                    <a:pt x="0" y="6630"/>
                    <a:pt x="0" y="6821"/>
                    <a:pt x="48" y="6964"/>
                  </a:cubicBezTo>
                  <a:cubicBezTo>
                    <a:pt x="48" y="7083"/>
                    <a:pt x="167" y="7178"/>
                    <a:pt x="286" y="7178"/>
                  </a:cubicBezTo>
                  <a:cubicBezTo>
                    <a:pt x="405" y="7178"/>
                    <a:pt x="477" y="7059"/>
                    <a:pt x="477" y="6940"/>
                  </a:cubicBezTo>
                  <a:cubicBezTo>
                    <a:pt x="477" y="6773"/>
                    <a:pt x="453" y="6630"/>
                    <a:pt x="453" y="6487"/>
                  </a:cubicBezTo>
                  <a:cubicBezTo>
                    <a:pt x="453" y="5701"/>
                    <a:pt x="667" y="5297"/>
                    <a:pt x="882" y="4797"/>
                  </a:cubicBezTo>
                  <a:cubicBezTo>
                    <a:pt x="1143" y="4201"/>
                    <a:pt x="1429" y="3558"/>
                    <a:pt x="1501" y="2296"/>
                  </a:cubicBezTo>
                  <a:cubicBezTo>
                    <a:pt x="1953" y="2820"/>
                    <a:pt x="2239" y="3439"/>
                    <a:pt x="2358" y="4130"/>
                  </a:cubicBezTo>
                  <a:cubicBezTo>
                    <a:pt x="2429" y="4511"/>
                    <a:pt x="2453" y="4844"/>
                    <a:pt x="2429" y="5058"/>
                  </a:cubicBezTo>
                  <a:cubicBezTo>
                    <a:pt x="2382" y="5201"/>
                    <a:pt x="2382" y="5297"/>
                    <a:pt x="2382" y="5320"/>
                  </a:cubicBezTo>
                  <a:cubicBezTo>
                    <a:pt x="2382" y="5440"/>
                    <a:pt x="2477" y="5535"/>
                    <a:pt x="2596" y="5559"/>
                  </a:cubicBezTo>
                  <a:cubicBezTo>
                    <a:pt x="2715" y="5559"/>
                    <a:pt x="2810" y="5511"/>
                    <a:pt x="2834" y="5392"/>
                  </a:cubicBezTo>
                  <a:cubicBezTo>
                    <a:pt x="2834" y="5392"/>
                    <a:pt x="2858" y="5297"/>
                    <a:pt x="2858" y="5154"/>
                  </a:cubicBezTo>
                  <a:cubicBezTo>
                    <a:pt x="2930" y="4701"/>
                    <a:pt x="3168" y="3653"/>
                    <a:pt x="4001" y="2939"/>
                  </a:cubicBezTo>
                  <a:cubicBezTo>
                    <a:pt x="4454" y="2558"/>
                    <a:pt x="4716" y="2129"/>
                    <a:pt x="4811" y="1653"/>
                  </a:cubicBezTo>
                  <a:cubicBezTo>
                    <a:pt x="4859" y="1367"/>
                    <a:pt x="4835" y="1058"/>
                    <a:pt x="4739" y="700"/>
                  </a:cubicBezTo>
                  <a:lnTo>
                    <a:pt x="4739" y="700"/>
                  </a:lnTo>
                  <a:cubicBezTo>
                    <a:pt x="5692" y="1272"/>
                    <a:pt x="6240" y="2106"/>
                    <a:pt x="6359" y="3201"/>
                  </a:cubicBezTo>
                  <a:cubicBezTo>
                    <a:pt x="6478" y="4154"/>
                    <a:pt x="6192" y="4963"/>
                    <a:pt x="6192" y="4963"/>
                  </a:cubicBezTo>
                  <a:cubicBezTo>
                    <a:pt x="6168" y="5058"/>
                    <a:pt x="6192" y="5178"/>
                    <a:pt x="6287" y="5225"/>
                  </a:cubicBezTo>
                  <a:cubicBezTo>
                    <a:pt x="6327" y="5255"/>
                    <a:pt x="6371" y="5268"/>
                    <a:pt x="6413" y="5268"/>
                  </a:cubicBezTo>
                  <a:cubicBezTo>
                    <a:pt x="6470" y="5268"/>
                    <a:pt x="6522" y="5243"/>
                    <a:pt x="6549" y="5201"/>
                  </a:cubicBezTo>
                  <a:cubicBezTo>
                    <a:pt x="6597" y="5178"/>
                    <a:pt x="6907" y="4820"/>
                    <a:pt x="7240" y="4154"/>
                  </a:cubicBezTo>
                  <a:cubicBezTo>
                    <a:pt x="7502" y="3558"/>
                    <a:pt x="7669" y="2963"/>
                    <a:pt x="7669" y="2344"/>
                  </a:cubicBezTo>
                  <a:cubicBezTo>
                    <a:pt x="8621" y="3796"/>
                    <a:pt x="9002" y="4987"/>
                    <a:pt x="9002" y="6535"/>
                  </a:cubicBezTo>
                  <a:cubicBezTo>
                    <a:pt x="9002" y="8297"/>
                    <a:pt x="7931" y="9821"/>
                    <a:pt x="6406" y="10464"/>
                  </a:cubicBezTo>
                  <a:cubicBezTo>
                    <a:pt x="6740" y="10083"/>
                    <a:pt x="6954" y="9583"/>
                    <a:pt x="6954" y="9035"/>
                  </a:cubicBezTo>
                  <a:cubicBezTo>
                    <a:pt x="6954" y="8750"/>
                    <a:pt x="6859" y="8416"/>
                    <a:pt x="6645" y="8059"/>
                  </a:cubicBezTo>
                  <a:cubicBezTo>
                    <a:pt x="6597" y="7964"/>
                    <a:pt x="6549" y="7916"/>
                    <a:pt x="6502" y="7821"/>
                  </a:cubicBezTo>
                  <a:cubicBezTo>
                    <a:pt x="6002" y="6987"/>
                    <a:pt x="5525" y="6178"/>
                    <a:pt x="5716" y="5320"/>
                  </a:cubicBezTo>
                  <a:cubicBezTo>
                    <a:pt x="5763" y="5225"/>
                    <a:pt x="5716" y="5178"/>
                    <a:pt x="5668" y="5106"/>
                  </a:cubicBezTo>
                  <a:cubicBezTo>
                    <a:pt x="5626" y="5078"/>
                    <a:pt x="5585" y="5067"/>
                    <a:pt x="5543" y="5067"/>
                  </a:cubicBezTo>
                  <a:cubicBezTo>
                    <a:pt x="5513" y="5067"/>
                    <a:pt x="5483" y="5072"/>
                    <a:pt x="5454" y="5082"/>
                  </a:cubicBezTo>
                  <a:cubicBezTo>
                    <a:pt x="4739" y="5392"/>
                    <a:pt x="4216" y="6035"/>
                    <a:pt x="4025" y="6630"/>
                  </a:cubicBezTo>
                  <a:cubicBezTo>
                    <a:pt x="3620" y="6154"/>
                    <a:pt x="3096" y="6059"/>
                    <a:pt x="3072" y="6059"/>
                  </a:cubicBezTo>
                  <a:cubicBezTo>
                    <a:pt x="2977" y="6059"/>
                    <a:pt x="2930" y="6106"/>
                    <a:pt x="2858" y="6154"/>
                  </a:cubicBezTo>
                  <a:cubicBezTo>
                    <a:pt x="2810" y="6225"/>
                    <a:pt x="2810" y="6297"/>
                    <a:pt x="2834" y="6368"/>
                  </a:cubicBezTo>
                  <a:cubicBezTo>
                    <a:pt x="2834" y="6368"/>
                    <a:pt x="3192" y="7226"/>
                    <a:pt x="2739" y="8131"/>
                  </a:cubicBezTo>
                  <a:cubicBezTo>
                    <a:pt x="2596" y="8416"/>
                    <a:pt x="2549" y="8750"/>
                    <a:pt x="2549" y="9083"/>
                  </a:cubicBezTo>
                  <a:cubicBezTo>
                    <a:pt x="2549" y="9607"/>
                    <a:pt x="2739" y="10107"/>
                    <a:pt x="3072" y="10512"/>
                  </a:cubicBezTo>
                  <a:cubicBezTo>
                    <a:pt x="2263" y="10155"/>
                    <a:pt x="1596" y="9583"/>
                    <a:pt x="1120" y="8774"/>
                  </a:cubicBezTo>
                  <a:cubicBezTo>
                    <a:pt x="1076" y="8715"/>
                    <a:pt x="1004" y="8674"/>
                    <a:pt x="933" y="8674"/>
                  </a:cubicBezTo>
                  <a:cubicBezTo>
                    <a:pt x="890" y="8674"/>
                    <a:pt x="846" y="8690"/>
                    <a:pt x="810" y="8726"/>
                  </a:cubicBezTo>
                  <a:cubicBezTo>
                    <a:pt x="715" y="8774"/>
                    <a:pt x="667" y="8916"/>
                    <a:pt x="762" y="9012"/>
                  </a:cubicBezTo>
                  <a:cubicBezTo>
                    <a:pt x="1167" y="9702"/>
                    <a:pt x="1739" y="10274"/>
                    <a:pt x="2453" y="10655"/>
                  </a:cubicBezTo>
                  <a:cubicBezTo>
                    <a:pt x="3168" y="11060"/>
                    <a:pt x="3977" y="11274"/>
                    <a:pt x="4811" y="11274"/>
                  </a:cubicBezTo>
                  <a:cubicBezTo>
                    <a:pt x="6049" y="11274"/>
                    <a:pt x="7240" y="10798"/>
                    <a:pt x="8121" y="9917"/>
                  </a:cubicBezTo>
                  <a:cubicBezTo>
                    <a:pt x="9026" y="9012"/>
                    <a:pt x="9502" y="7821"/>
                    <a:pt x="9502" y="6583"/>
                  </a:cubicBezTo>
                  <a:cubicBezTo>
                    <a:pt x="9455" y="4582"/>
                    <a:pt x="8931" y="3177"/>
                    <a:pt x="7550" y="1296"/>
                  </a:cubicBezTo>
                  <a:cubicBezTo>
                    <a:pt x="7503" y="1249"/>
                    <a:pt x="7436" y="1213"/>
                    <a:pt x="7369" y="1213"/>
                  </a:cubicBezTo>
                  <a:cubicBezTo>
                    <a:pt x="7333" y="1213"/>
                    <a:pt x="7297" y="1223"/>
                    <a:pt x="7264" y="1248"/>
                  </a:cubicBezTo>
                  <a:cubicBezTo>
                    <a:pt x="7192" y="1272"/>
                    <a:pt x="7121" y="1391"/>
                    <a:pt x="7145" y="1486"/>
                  </a:cubicBezTo>
                  <a:cubicBezTo>
                    <a:pt x="7335" y="2296"/>
                    <a:pt x="7240" y="3082"/>
                    <a:pt x="6883" y="3868"/>
                  </a:cubicBezTo>
                  <a:cubicBezTo>
                    <a:pt x="6883" y="3888"/>
                    <a:pt x="6866" y="3907"/>
                    <a:pt x="6861" y="3941"/>
                  </a:cubicBezTo>
                  <a:lnTo>
                    <a:pt x="6861" y="3941"/>
                  </a:lnTo>
                  <a:cubicBezTo>
                    <a:pt x="6883" y="3664"/>
                    <a:pt x="6882" y="3408"/>
                    <a:pt x="6835" y="3130"/>
                  </a:cubicBezTo>
                  <a:cubicBezTo>
                    <a:pt x="6716" y="2129"/>
                    <a:pt x="6240" y="796"/>
                    <a:pt x="4478" y="34"/>
                  </a:cubicBezTo>
                  <a:cubicBezTo>
                    <a:pt x="4435" y="12"/>
                    <a:pt x="4392" y="0"/>
                    <a:pt x="4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64"/>
            <p:cNvSpPr/>
            <p:nvPr/>
          </p:nvSpPr>
          <p:spPr>
            <a:xfrm>
              <a:off x="4081557" y="3033078"/>
              <a:ext cx="14225" cy="13398"/>
            </a:xfrm>
            <a:custGeom>
              <a:avLst/>
              <a:gdLst/>
              <a:ahLst/>
              <a:cxnLst/>
              <a:rect l="l" t="t" r="r" b="b"/>
              <a:pathLst>
                <a:path w="430" h="405" extrusionOk="0">
                  <a:moveTo>
                    <a:pt x="215" y="0"/>
                  </a:moveTo>
                  <a:cubicBezTo>
                    <a:pt x="167" y="0"/>
                    <a:pt x="96" y="24"/>
                    <a:pt x="72" y="48"/>
                  </a:cubicBezTo>
                  <a:cubicBezTo>
                    <a:pt x="48" y="95"/>
                    <a:pt x="1" y="143"/>
                    <a:pt x="1" y="214"/>
                  </a:cubicBezTo>
                  <a:cubicBezTo>
                    <a:pt x="1" y="262"/>
                    <a:pt x="48" y="333"/>
                    <a:pt x="72" y="357"/>
                  </a:cubicBezTo>
                  <a:cubicBezTo>
                    <a:pt x="96" y="381"/>
                    <a:pt x="167" y="405"/>
                    <a:pt x="215" y="405"/>
                  </a:cubicBezTo>
                  <a:cubicBezTo>
                    <a:pt x="286" y="405"/>
                    <a:pt x="334" y="381"/>
                    <a:pt x="358" y="357"/>
                  </a:cubicBezTo>
                  <a:cubicBezTo>
                    <a:pt x="405" y="333"/>
                    <a:pt x="429" y="262"/>
                    <a:pt x="429" y="214"/>
                  </a:cubicBezTo>
                  <a:cubicBezTo>
                    <a:pt x="429" y="143"/>
                    <a:pt x="405" y="95"/>
                    <a:pt x="358" y="48"/>
                  </a:cubicBezTo>
                  <a:cubicBezTo>
                    <a:pt x="334" y="24"/>
                    <a:pt x="286" y="0"/>
                    <a:pt x="215" y="0"/>
                  </a:cubicBezTo>
                  <a:close/>
                </a:path>
              </a:pathLst>
            </a:custGeom>
            <a:solidFill>
              <a:srgbClr val="703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1" name="Google Shape;4721;p64"/>
          <p:cNvSpPr txBox="1"/>
          <p:nvPr/>
        </p:nvSpPr>
        <p:spPr>
          <a:xfrm>
            <a:off x="6295550" y="1769875"/>
            <a:ext cx="19035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500" dirty="0">
                <a:solidFill>
                  <a:schemeClr val="dk1"/>
                </a:solidFill>
                <a:latin typeface="Fjalla One"/>
                <a:ea typeface="Fjalla One"/>
                <a:cs typeface="Fjalla One"/>
                <a:sym typeface="Fjalla One"/>
              </a:rPr>
              <a:t>Future versions</a:t>
            </a:r>
            <a:endParaRPr sz="2500" dirty="0">
              <a:solidFill>
                <a:schemeClr val="dk1"/>
              </a:solidFill>
              <a:latin typeface="Fjalla One"/>
              <a:ea typeface="Fjalla One"/>
              <a:cs typeface="Fjalla One"/>
              <a:sym typeface="Fjalla One"/>
            </a:endParaRPr>
          </a:p>
        </p:txBody>
      </p:sp>
      <p:sp>
        <p:nvSpPr>
          <p:cNvPr id="4722" name="Google Shape;4722;p64"/>
          <p:cNvSpPr txBox="1"/>
          <p:nvPr/>
        </p:nvSpPr>
        <p:spPr>
          <a:xfrm>
            <a:off x="6295550" y="2248275"/>
            <a:ext cx="1903500" cy="163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dk1"/>
                </a:solidFill>
                <a:latin typeface="Karla"/>
                <a:ea typeface="Karla"/>
                <a:cs typeface="Karla"/>
                <a:sym typeface="Karla"/>
              </a:rPr>
              <a:t>Data Set from all these will be implemented in the Future Versions.</a:t>
            </a:r>
            <a:endParaRPr dirty="0">
              <a:solidFill>
                <a:schemeClr val="dk1"/>
              </a:solidFill>
              <a:latin typeface="Karla"/>
              <a:ea typeface="Karla"/>
              <a:cs typeface="Karla"/>
              <a:sym typeface="Karla"/>
            </a:endParaRPr>
          </a:p>
        </p:txBody>
      </p:sp>
      <p:cxnSp>
        <p:nvCxnSpPr>
          <p:cNvPr id="4723" name="Google Shape;4723;p64"/>
          <p:cNvCxnSpPr/>
          <p:nvPr/>
        </p:nvCxnSpPr>
        <p:spPr>
          <a:xfrm flipH="1">
            <a:off x="8266650" y="1784575"/>
            <a:ext cx="7500" cy="2132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27"/>
        <p:cNvGrpSpPr/>
        <p:nvPr/>
      </p:nvGrpSpPr>
      <p:grpSpPr>
        <a:xfrm>
          <a:off x="0" y="0"/>
          <a:ext cx="0" cy="0"/>
          <a:chOff x="0" y="0"/>
          <a:chExt cx="0" cy="0"/>
        </a:xfrm>
      </p:grpSpPr>
      <p:grpSp>
        <p:nvGrpSpPr>
          <p:cNvPr id="4728" name="Google Shape;4728;p65"/>
          <p:cNvGrpSpPr/>
          <p:nvPr/>
        </p:nvGrpSpPr>
        <p:grpSpPr>
          <a:xfrm>
            <a:off x="1091698" y="2580766"/>
            <a:ext cx="2972504" cy="2488754"/>
            <a:chOff x="274375" y="1259870"/>
            <a:chExt cx="3867427" cy="3894705"/>
          </a:xfrm>
        </p:grpSpPr>
        <p:grpSp>
          <p:nvGrpSpPr>
            <p:cNvPr id="4729" name="Google Shape;4729;p65"/>
            <p:cNvGrpSpPr/>
            <p:nvPr/>
          </p:nvGrpSpPr>
          <p:grpSpPr>
            <a:xfrm rot="751724">
              <a:off x="979832" y="1549007"/>
              <a:ext cx="2932902" cy="2433898"/>
              <a:chOff x="1438571" y="2183208"/>
              <a:chExt cx="386838" cy="321017"/>
            </a:xfrm>
          </p:grpSpPr>
          <p:sp>
            <p:nvSpPr>
              <p:cNvPr id="4730" name="Google Shape;4730;p65"/>
              <p:cNvSpPr/>
              <p:nvPr/>
            </p:nvSpPr>
            <p:spPr>
              <a:xfrm>
                <a:off x="1619784" y="2227383"/>
                <a:ext cx="197752" cy="270516"/>
              </a:xfrm>
              <a:custGeom>
                <a:avLst/>
                <a:gdLst/>
                <a:ahLst/>
                <a:cxnLst/>
                <a:rect l="l" t="t" r="r" b="b"/>
                <a:pathLst>
                  <a:path w="5978" h="8169" extrusionOk="0">
                    <a:moveTo>
                      <a:pt x="5859" y="0"/>
                    </a:moveTo>
                    <a:lnTo>
                      <a:pt x="119" y="0"/>
                    </a:lnTo>
                    <a:cubicBezTo>
                      <a:pt x="72" y="0"/>
                      <a:pt x="0" y="72"/>
                      <a:pt x="0" y="120"/>
                    </a:cubicBezTo>
                    <a:lnTo>
                      <a:pt x="0" y="8050"/>
                    </a:lnTo>
                    <a:cubicBezTo>
                      <a:pt x="0" y="8097"/>
                      <a:pt x="72" y="8169"/>
                      <a:pt x="119" y="8169"/>
                    </a:cubicBezTo>
                    <a:lnTo>
                      <a:pt x="5859" y="8169"/>
                    </a:lnTo>
                    <a:cubicBezTo>
                      <a:pt x="5930" y="8169"/>
                      <a:pt x="5978" y="8097"/>
                      <a:pt x="5978" y="8050"/>
                    </a:cubicBezTo>
                    <a:lnTo>
                      <a:pt x="5978" y="120"/>
                    </a:lnTo>
                    <a:cubicBezTo>
                      <a:pt x="5978" y="72"/>
                      <a:pt x="5930" y="0"/>
                      <a:pt x="58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65"/>
              <p:cNvSpPr/>
              <p:nvPr/>
            </p:nvSpPr>
            <p:spPr>
              <a:xfrm>
                <a:off x="1792296" y="2227383"/>
                <a:ext cx="25240" cy="270516"/>
              </a:xfrm>
              <a:custGeom>
                <a:avLst/>
                <a:gdLst/>
                <a:ahLst/>
                <a:cxnLst/>
                <a:rect l="l" t="t" r="r" b="b"/>
                <a:pathLst>
                  <a:path w="763" h="8169" extrusionOk="0">
                    <a:moveTo>
                      <a:pt x="763" y="120"/>
                    </a:moveTo>
                    <a:cubicBezTo>
                      <a:pt x="763" y="72"/>
                      <a:pt x="715" y="0"/>
                      <a:pt x="644" y="0"/>
                    </a:cubicBezTo>
                    <a:lnTo>
                      <a:pt x="1" y="0"/>
                    </a:lnTo>
                    <a:cubicBezTo>
                      <a:pt x="48" y="0"/>
                      <a:pt x="120" y="72"/>
                      <a:pt x="120" y="120"/>
                    </a:cubicBezTo>
                    <a:lnTo>
                      <a:pt x="120" y="8050"/>
                    </a:lnTo>
                    <a:cubicBezTo>
                      <a:pt x="120" y="8097"/>
                      <a:pt x="48" y="8169"/>
                      <a:pt x="1" y="8169"/>
                    </a:cubicBezTo>
                    <a:lnTo>
                      <a:pt x="644" y="8169"/>
                    </a:lnTo>
                    <a:cubicBezTo>
                      <a:pt x="715" y="8169"/>
                      <a:pt x="763" y="8097"/>
                      <a:pt x="763" y="8050"/>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65"/>
              <p:cNvSpPr/>
              <p:nvPr/>
            </p:nvSpPr>
            <p:spPr>
              <a:xfrm>
                <a:off x="1665467" y="2190327"/>
                <a:ext cx="106385" cy="55997"/>
              </a:xfrm>
              <a:custGeom>
                <a:avLst/>
                <a:gdLst/>
                <a:ahLst/>
                <a:cxnLst/>
                <a:rect l="l" t="t" r="r" b="b"/>
                <a:pathLst>
                  <a:path w="3216" h="1691" extrusionOk="0">
                    <a:moveTo>
                      <a:pt x="620" y="548"/>
                    </a:moveTo>
                    <a:lnTo>
                      <a:pt x="953" y="548"/>
                    </a:lnTo>
                    <a:cubicBezTo>
                      <a:pt x="1001" y="548"/>
                      <a:pt x="1024" y="548"/>
                      <a:pt x="1024" y="429"/>
                    </a:cubicBezTo>
                    <a:cubicBezTo>
                      <a:pt x="1096" y="167"/>
                      <a:pt x="1310" y="0"/>
                      <a:pt x="1596" y="0"/>
                    </a:cubicBezTo>
                    <a:cubicBezTo>
                      <a:pt x="1906" y="0"/>
                      <a:pt x="2096" y="191"/>
                      <a:pt x="2168" y="453"/>
                    </a:cubicBezTo>
                    <a:cubicBezTo>
                      <a:pt x="2191" y="548"/>
                      <a:pt x="2215" y="548"/>
                      <a:pt x="2263" y="548"/>
                    </a:cubicBezTo>
                    <a:lnTo>
                      <a:pt x="2572" y="548"/>
                    </a:lnTo>
                    <a:cubicBezTo>
                      <a:pt x="2858" y="548"/>
                      <a:pt x="3120" y="762"/>
                      <a:pt x="3144" y="1024"/>
                    </a:cubicBezTo>
                    <a:cubicBezTo>
                      <a:pt x="3215" y="1381"/>
                      <a:pt x="2930" y="1691"/>
                      <a:pt x="2572" y="1691"/>
                    </a:cubicBezTo>
                    <a:lnTo>
                      <a:pt x="596" y="1691"/>
                    </a:lnTo>
                    <a:cubicBezTo>
                      <a:pt x="310" y="1691"/>
                      <a:pt x="48" y="1477"/>
                      <a:pt x="24" y="1215"/>
                    </a:cubicBezTo>
                    <a:cubicBezTo>
                      <a:pt x="0" y="881"/>
                      <a:pt x="262" y="548"/>
                      <a:pt x="620" y="5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65"/>
              <p:cNvSpPr/>
              <p:nvPr/>
            </p:nvSpPr>
            <p:spPr>
              <a:xfrm>
                <a:off x="1707214" y="2190327"/>
                <a:ext cx="64638" cy="55997"/>
              </a:xfrm>
              <a:custGeom>
                <a:avLst/>
                <a:gdLst/>
                <a:ahLst/>
                <a:cxnLst/>
                <a:rect l="l" t="t" r="r" b="b"/>
                <a:pathLst>
                  <a:path w="1954" h="1691" extrusionOk="0">
                    <a:moveTo>
                      <a:pt x="1" y="119"/>
                    </a:moveTo>
                    <a:cubicBezTo>
                      <a:pt x="96" y="48"/>
                      <a:pt x="215" y="0"/>
                      <a:pt x="334" y="0"/>
                    </a:cubicBezTo>
                    <a:cubicBezTo>
                      <a:pt x="644" y="0"/>
                      <a:pt x="834" y="191"/>
                      <a:pt x="906" y="453"/>
                    </a:cubicBezTo>
                    <a:cubicBezTo>
                      <a:pt x="929" y="548"/>
                      <a:pt x="953" y="548"/>
                      <a:pt x="1001" y="548"/>
                    </a:cubicBezTo>
                    <a:lnTo>
                      <a:pt x="1310" y="548"/>
                    </a:lnTo>
                    <a:cubicBezTo>
                      <a:pt x="1596" y="548"/>
                      <a:pt x="1858" y="762"/>
                      <a:pt x="1882" y="1024"/>
                    </a:cubicBezTo>
                    <a:cubicBezTo>
                      <a:pt x="1953" y="1381"/>
                      <a:pt x="1668" y="1691"/>
                      <a:pt x="1310" y="1691"/>
                    </a:cubicBezTo>
                    <a:lnTo>
                      <a:pt x="667" y="1691"/>
                    </a:lnTo>
                    <a:cubicBezTo>
                      <a:pt x="953" y="1691"/>
                      <a:pt x="1239" y="1405"/>
                      <a:pt x="1239" y="1119"/>
                    </a:cubicBezTo>
                    <a:cubicBezTo>
                      <a:pt x="1239" y="810"/>
                      <a:pt x="953" y="548"/>
                      <a:pt x="667" y="548"/>
                    </a:cubicBezTo>
                    <a:lnTo>
                      <a:pt x="334" y="548"/>
                    </a:lnTo>
                    <a:cubicBezTo>
                      <a:pt x="310" y="548"/>
                      <a:pt x="239" y="548"/>
                      <a:pt x="239" y="453"/>
                    </a:cubicBezTo>
                    <a:cubicBezTo>
                      <a:pt x="215" y="310"/>
                      <a:pt x="120" y="191"/>
                      <a:pt x="1" y="119"/>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65"/>
              <p:cNvSpPr/>
              <p:nvPr/>
            </p:nvSpPr>
            <p:spPr>
              <a:xfrm>
                <a:off x="1596925" y="2337788"/>
                <a:ext cx="82766" cy="70999"/>
              </a:xfrm>
              <a:custGeom>
                <a:avLst/>
                <a:gdLst/>
                <a:ahLst/>
                <a:cxnLst/>
                <a:rect l="l" t="t" r="r" b="b"/>
                <a:pathLst>
                  <a:path w="2502" h="2144" extrusionOk="0">
                    <a:moveTo>
                      <a:pt x="2453" y="1144"/>
                    </a:moveTo>
                    <a:cubicBezTo>
                      <a:pt x="2501" y="1072"/>
                      <a:pt x="2501" y="1048"/>
                      <a:pt x="2453" y="977"/>
                    </a:cubicBezTo>
                    <a:lnTo>
                      <a:pt x="2001" y="501"/>
                    </a:lnTo>
                    <a:lnTo>
                      <a:pt x="1548" y="24"/>
                    </a:lnTo>
                    <a:cubicBezTo>
                      <a:pt x="1525" y="0"/>
                      <a:pt x="1477" y="0"/>
                      <a:pt x="1477" y="72"/>
                    </a:cubicBezTo>
                    <a:lnTo>
                      <a:pt x="1477" y="334"/>
                    </a:lnTo>
                    <a:cubicBezTo>
                      <a:pt x="1477" y="381"/>
                      <a:pt x="1429" y="453"/>
                      <a:pt x="1358" y="453"/>
                    </a:cubicBezTo>
                    <a:lnTo>
                      <a:pt x="72" y="453"/>
                    </a:lnTo>
                    <a:cubicBezTo>
                      <a:pt x="24" y="453"/>
                      <a:pt x="1" y="477"/>
                      <a:pt x="1" y="501"/>
                    </a:cubicBezTo>
                    <a:lnTo>
                      <a:pt x="1" y="1644"/>
                    </a:lnTo>
                    <a:cubicBezTo>
                      <a:pt x="1" y="1667"/>
                      <a:pt x="24" y="1691"/>
                      <a:pt x="72" y="1691"/>
                    </a:cubicBezTo>
                    <a:lnTo>
                      <a:pt x="1358" y="1691"/>
                    </a:lnTo>
                    <a:cubicBezTo>
                      <a:pt x="1406" y="1691"/>
                      <a:pt x="1477" y="1715"/>
                      <a:pt x="1477" y="1810"/>
                    </a:cubicBezTo>
                    <a:lnTo>
                      <a:pt x="1477" y="2072"/>
                    </a:lnTo>
                    <a:cubicBezTo>
                      <a:pt x="1477" y="2144"/>
                      <a:pt x="1501" y="2144"/>
                      <a:pt x="1548" y="2120"/>
                    </a:cubicBezTo>
                    <a:lnTo>
                      <a:pt x="2001" y="16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65"/>
              <p:cNvSpPr/>
              <p:nvPr/>
            </p:nvSpPr>
            <p:spPr>
              <a:xfrm>
                <a:off x="1638672" y="2337788"/>
                <a:ext cx="41019" cy="70204"/>
              </a:xfrm>
              <a:custGeom>
                <a:avLst/>
                <a:gdLst/>
                <a:ahLst/>
                <a:cxnLst/>
                <a:rect l="l" t="t" r="r" b="b"/>
                <a:pathLst>
                  <a:path w="1240" h="2120" extrusionOk="0">
                    <a:moveTo>
                      <a:pt x="1191" y="1144"/>
                    </a:moveTo>
                    <a:cubicBezTo>
                      <a:pt x="1239" y="1072"/>
                      <a:pt x="1239" y="1048"/>
                      <a:pt x="1191" y="977"/>
                    </a:cubicBezTo>
                    <a:lnTo>
                      <a:pt x="739" y="501"/>
                    </a:lnTo>
                    <a:lnTo>
                      <a:pt x="286" y="24"/>
                    </a:lnTo>
                    <a:cubicBezTo>
                      <a:pt x="263" y="0"/>
                      <a:pt x="215" y="0"/>
                      <a:pt x="215" y="72"/>
                    </a:cubicBezTo>
                    <a:lnTo>
                      <a:pt x="215" y="334"/>
                    </a:lnTo>
                    <a:cubicBezTo>
                      <a:pt x="215" y="381"/>
                      <a:pt x="167" y="453"/>
                      <a:pt x="96" y="453"/>
                    </a:cubicBezTo>
                    <a:lnTo>
                      <a:pt x="1" y="453"/>
                    </a:lnTo>
                    <a:lnTo>
                      <a:pt x="48" y="501"/>
                    </a:lnTo>
                    <a:lnTo>
                      <a:pt x="501" y="977"/>
                    </a:lnTo>
                    <a:cubicBezTo>
                      <a:pt x="548" y="1048"/>
                      <a:pt x="548" y="1096"/>
                      <a:pt x="501" y="1120"/>
                    </a:cubicBezTo>
                    <a:lnTo>
                      <a:pt x="48" y="1620"/>
                    </a:lnTo>
                    <a:lnTo>
                      <a:pt x="1" y="1667"/>
                    </a:lnTo>
                    <a:lnTo>
                      <a:pt x="96" y="1667"/>
                    </a:lnTo>
                    <a:cubicBezTo>
                      <a:pt x="144" y="1667"/>
                      <a:pt x="215" y="1691"/>
                      <a:pt x="215" y="1787"/>
                    </a:cubicBezTo>
                    <a:lnTo>
                      <a:pt x="215" y="2048"/>
                    </a:lnTo>
                    <a:cubicBezTo>
                      <a:pt x="215" y="2120"/>
                      <a:pt x="239" y="2120"/>
                      <a:pt x="286" y="2072"/>
                    </a:cubicBezTo>
                    <a:lnTo>
                      <a:pt x="739" y="1596"/>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65"/>
              <p:cNvSpPr/>
              <p:nvPr/>
            </p:nvSpPr>
            <p:spPr>
              <a:xfrm>
                <a:off x="1697753" y="2270764"/>
                <a:ext cx="23685" cy="22882"/>
              </a:xfrm>
              <a:custGeom>
                <a:avLst/>
                <a:gdLst/>
                <a:ahLst/>
                <a:cxnLst/>
                <a:rect l="l" t="t" r="r" b="b"/>
                <a:pathLst>
                  <a:path w="716" h="691" extrusionOk="0">
                    <a:moveTo>
                      <a:pt x="144" y="0"/>
                    </a:moveTo>
                    <a:lnTo>
                      <a:pt x="596" y="0"/>
                    </a:lnTo>
                    <a:cubicBezTo>
                      <a:pt x="644" y="0"/>
                      <a:pt x="715" y="72"/>
                      <a:pt x="715" y="119"/>
                    </a:cubicBezTo>
                    <a:lnTo>
                      <a:pt x="715" y="572"/>
                    </a:lnTo>
                    <a:cubicBezTo>
                      <a:pt x="715" y="619"/>
                      <a:pt x="644" y="691"/>
                      <a:pt x="596" y="691"/>
                    </a:cubicBezTo>
                    <a:lnTo>
                      <a:pt x="144" y="691"/>
                    </a:lnTo>
                    <a:cubicBezTo>
                      <a:pt x="96" y="691"/>
                      <a:pt x="25" y="619"/>
                      <a:pt x="25" y="572"/>
                    </a:cubicBezTo>
                    <a:lnTo>
                      <a:pt x="25" y="119"/>
                    </a:lnTo>
                    <a:cubicBezTo>
                      <a:pt x="1" y="72"/>
                      <a:pt x="48" y="0"/>
                      <a:pt x="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65"/>
              <p:cNvSpPr/>
              <p:nvPr/>
            </p:nvSpPr>
            <p:spPr>
              <a:xfrm>
                <a:off x="1697753" y="2316495"/>
                <a:ext cx="23685" cy="22121"/>
              </a:xfrm>
              <a:custGeom>
                <a:avLst/>
                <a:gdLst/>
                <a:ahLst/>
                <a:cxnLst/>
                <a:rect l="l" t="t" r="r" b="b"/>
                <a:pathLst>
                  <a:path w="716" h="668" extrusionOk="0">
                    <a:moveTo>
                      <a:pt x="144" y="0"/>
                    </a:moveTo>
                    <a:lnTo>
                      <a:pt x="596" y="0"/>
                    </a:lnTo>
                    <a:cubicBezTo>
                      <a:pt x="644" y="0"/>
                      <a:pt x="715" y="48"/>
                      <a:pt x="715" y="120"/>
                    </a:cubicBezTo>
                    <a:lnTo>
                      <a:pt x="715" y="548"/>
                    </a:lnTo>
                    <a:cubicBezTo>
                      <a:pt x="715" y="620"/>
                      <a:pt x="644" y="667"/>
                      <a:pt x="596" y="667"/>
                    </a:cubicBezTo>
                    <a:lnTo>
                      <a:pt x="144" y="667"/>
                    </a:lnTo>
                    <a:cubicBezTo>
                      <a:pt x="96" y="667"/>
                      <a:pt x="25" y="620"/>
                      <a:pt x="25" y="548"/>
                    </a:cubicBezTo>
                    <a:lnTo>
                      <a:pt x="25" y="120"/>
                    </a:lnTo>
                    <a:cubicBezTo>
                      <a:pt x="1" y="48"/>
                      <a:pt x="48" y="0"/>
                      <a:pt x="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65"/>
              <p:cNvSpPr/>
              <p:nvPr/>
            </p:nvSpPr>
            <p:spPr>
              <a:xfrm>
                <a:off x="1697753" y="2361433"/>
                <a:ext cx="24479" cy="23710"/>
              </a:xfrm>
              <a:custGeom>
                <a:avLst/>
                <a:gdLst/>
                <a:ahLst/>
                <a:cxnLst/>
                <a:rect l="l" t="t" r="r" b="b"/>
                <a:pathLst>
                  <a:path w="740" h="716" extrusionOk="0">
                    <a:moveTo>
                      <a:pt x="144" y="1"/>
                    </a:moveTo>
                    <a:lnTo>
                      <a:pt x="620" y="1"/>
                    </a:lnTo>
                    <a:cubicBezTo>
                      <a:pt x="691" y="1"/>
                      <a:pt x="739" y="49"/>
                      <a:pt x="739" y="120"/>
                    </a:cubicBezTo>
                    <a:lnTo>
                      <a:pt x="739" y="596"/>
                    </a:lnTo>
                    <a:cubicBezTo>
                      <a:pt x="739" y="644"/>
                      <a:pt x="691" y="715"/>
                      <a:pt x="620" y="715"/>
                    </a:cubicBezTo>
                    <a:lnTo>
                      <a:pt x="144" y="715"/>
                    </a:lnTo>
                    <a:cubicBezTo>
                      <a:pt x="96" y="715"/>
                      <a:pt x="25" y="644"/>
                      <a:pt x="25" y="596"/>
                    </a:cubicBezTo>
                    <a:lnTo>
                      <a:pt x="25" y="120"/>
                    </a:lnTo>
                    <a:cubicBezTo>
                      <a:pt x="1" y="49"/>
                      <a:pt x="48" y="1"/>
                      <a:pt x="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65"/>
              <p:cNvSpPr/>
              <p:nvPr/>
            </p:nvSpPr>
            <p:spPr>
              <a:xfrm>
                <a:off x="1697753" y="2405608"/>
                <a:ext cx="23685" cy="23677"/>
              </a:xfrm>
              <a:custGeom>
                <a:avLst/>
                <a:gdLst/>
                <a:ahLst/>
                <a:cxnLst/>
                <a:rect l="l" t="t" r="r" b="b"/>
                <a:pathLst>
                  <a:path w="716" h="715" extrusionOk="0">
                    <a:moveTo>
                      <a:pt x="144" y="0"/>
                    </a:moveTo>
                    <a:lnTo>
                      <a:pt x="596" y="0"/>
                    </a:lnTo>
                    <a:cubicBezTo>
                      <a:pt x="644" y="0"/>
                      <a:pt x="715" y="72"/>
                      <a:pt x="715" y="120"/>
                    </a:cubicBezTo>
                    <a:lnTo>
                      <a:pt x="715" y="596"/>
                    </a:lnTo>
                    <a:cubicBezTo>
                      <a:pt x="715" y="667"/>
                      <a:pt x="644" y="715"/>
                      <a:pt x="596" y="715"/>
                    </a:cubicBezTo>
                    <a:lnTo>
                      <a:pt x="144" y="715"/>
                    </a:lnTo>
                    <a:cubicBezTo>
                      <a:pt x="96" y="715"/>
                      <a:pt x="25" y="667"/>
                      <a:pt x="25" y="596"/>
                    </a:cubicBezTo>
                    <a:lnTo>
                      <a:pt x="25" y="167"/>
                    </a:lnTo>
                    <a:cubicBezTo>
                      <a:pt x="1" y="72"/>
                      <a:pt x="48" y="0"/>
                      <a:pt x="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65"/>
              <p:cNvSpPr/>
              <p:nvPr/>
            </p:nvSpPr>
            <p:spPr>
              <a:xfrm>
                <a:off x="1697753" y="2451340"/>
                <a:ext cx="23685" cy="22121"/>
              </a:xfrm>
              <a:custGeom>
                <a:avLst/>
                <a:gdLst/>
                <a:ahLst/>
                <a:cxnLst/>
                <a:rect l="l" t="t" r="r" b="b"/>
                <a:pathLst>
                  <a:path w="716" h="668" extrusionOk="0">
                    <a:moveTo>
                      <a:pt x="144" y="1"/>
                    </a:moveTo>
                    <a:lnTo>
                      <a:pt x="596" y="1"/>
                    </a:lnTo>
                    <a:cubicBezTo>
                      <a:pt x="644" y="1"/>
                      <a:pt x="715" y="48"/>
                      <a:pt x="715" y="120"/>
                    </a:cubicBezTo>
                    <a:lnTo>
                      <a:pt x="715" y="572"/>
                    </a:lnTo>
                    <a:cubicBezTo>
                      <a:pt x="715" y="620"/>
                      <a:pt x="644" y="668"/>
                      <a:pt x="596" y="668"/>
                    </a:cubicBezTo>
                    <a:lnTo>
                      <a:pt x="144" y="668"/>
                    </a:lnTo>
                    <a:cubicBezTo>
                      <a:pt x="96" y="668"/>
                      <a:pt x="25" y="620"/>
                      <a:pt x="25" y="572"/>
                    </a:cubicBezTo>
                    <a:lnTo>
                      <a:pt x="25" y="120"/>
                    </a:lnTo>
                    <a:cubicBezTo>
                      <a:pt x="1" y="48"/>
                      <a:pt x="48" y="1"/>
                      <a:pt x="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65"/>
              <p:cNvSpPr/>
              <p:nvPr/>
            </p:nvSpPr>
            <p:spPr>
              <a:xfrm>
                <a:off x="1440953" y="2270764"/>
                <a:ext cx="134735" cy="153024"/>
              </a:xfrm>
              <a:custGeom>
                <a:avLst/>
                <a:gdLst/>
                <a:ahLst/>
                <a:cxnLst/>
                <a:rect l="l" t="t" r="r" b="b"/>
                <a:pathLst>
                  <a:path w="4073" h="4621" extrusionOk="0">
                    <a:moveTo>
                      <a:pt x="1310" y="4382"/>
                    </a:moveTo>
                    <a:cubicBezTo>
                      <a:pt x="548" y="4025"/>
                      <a:pt x="0" y="3358"/>
                      <a:pt x="191" y="2501"/>
                    </a:cubicBezTo>
                    <a:cubicBezTo>
                      <a:pt x="262" y="2286"/>
                      <a:pt x="381" y="2001"/>
                      <a:pt x="500" y="1810"/>
                    </a:cubicBezTo>
                    <a:cubicBezTo>
                      <a:pt x="667" y="1548"/>
                      <a:pt x="643" y="1858"/>
                      <a:pt x="643" y="2001"/>
                    </a:cubicBezTo>
                    <a:cubicBezTo>
                      <a:pt x="667" y="2239"/>
                      <a:pt x="762" y="2596"/>
                      <a:pt x="953" y="2739"/>
                    </a:cubicBezTo>
                    <a:cubicBezTo>
                      <a:pt x="977" y="2763"/>
                      <a:pt x="1072" y="2834"/>
                      <a:pt x="1096" y="2763"/>
                    </a:cubicBezTo>
                    <a:lnTo>
                      <a:pt x="1096" y="2596"/>
                    </a:lnTo>
                    <a:cubicBezTo>
                      <a:pt x="1096" y="2334"/>
                      <a:pt x="1120" y="2001"/>
                      <a:pt x="1191" y="1762"/>
                    </a:cubicBezTo>
                    <a:cubicBezTo>
                      <a:pt x="1358" y="977"/>
                      <a:pt x="1739" y="381"/>
                      <a:pt x="2501" y="95"/>
                    </a:cubicBezTo>
                    <a:cubicBezTo>
                      <a:pt x="2525" y="95"/>
                      <a:pt x="2691" y="0"/>
                      <a:pt x="2667" y="119"/>
                    </a:cubicBezTo>
                    <a:cubicBezTo>
                      <a:pt x="2644" y="167"/>
                      <a:pt x="2572" y="262"/>
                      <a:pt x="2548" y="334"/>
                    </a:cubicBezTo>
                    <a:cubicBezTo>
                      <a:pt x="2429" y="643"/>
                      <a:pt x="2501" y="1048"/>
                      <a:pt x="2667" y="1334"/>
                    </a:cubicBezTo>
                    <a:cubicBezTo>
                      <a:pt x="2858" y="1643"/>
                      <a:pt x="3144" y="2167"/>
                      <a:pt x="3096" y="2525"/>
                    </a:cubicBezTo>
                    <a:cubicBezTo>
                      <a:pt x="3049" y="2620"/>
                      <a:pt x="3049" y="2715"/>
                      <a:pt x="3168" y="2620"/>
                    </a:cubicBezTo>
                    <a:cubicBezTo>
                      <a:pt x="3287" y="2525"/>
                      <a:pt x="3382" y="2405"/>
                      <a:pt x="3453" y="2263"/>
                    </a:cubicBezTo>
                    <a:cubicBezTo>
                      <a:pt x="3525" y="2072"/>
                      <a:pt x="3525" y="2001"/>
                      <a:pt x="3525" y="1810"/>
                    </a:cubicBezTo>
                    <a:cubicBezTo>
                      <a:pt x="3525" y="1596"/>
                      <a:pt x="3596" y="1667"/>
                      <a:pt x="3644" y="1810"/>
                    </a:cubicBezTo>
                    <a:cubicBezTo>
                      <a:pt x="3811" y="2072"/>
                      <a:pt x="3930" y="2286"/>
                      <a:pt x="3977" y="2596"/>
                    </a:cubicBezTo>
                    <a:cubicBezTo>
                      <a:pt x="4049" y="2882"/>
                      <a:pt x="4073" y="3191"/>
                      <a:pt x="3953" y="3477"/>
                    </a:cubicBezTo>
                    <a:cubicBezTo>
                      <a:pt x="3811" y="3930"/>
                      <a:pt x="3453" y="4239"/>
                      <a:pt x="3049" y="4477"/>
                    </a:cubicBezTo>
                    <a:cubicBezTo>
                      <a:pt x="2929" y="4525"/>
                      <a:pt x="2810" y="4549"/>
                      <a:pt x="2691" y="4620"/>
                    </a:cubicBezTo>
                    <a:cubicBezTo>
                      <a:pt x="2525" y="4549"/>
                      <a:pt x="2310" y="4525"/>
                      <a:pt x="2096" y="4525"/>
                    </a:cubicBezTo>
                    <a:cubicBezTo>
                      <a:pt x="1905" y="4525"/>
                      <a:pt x="1691" y="4525"/>
                      <a:pt x="1453" y="4549"/>
                    </a:cubicBezTo>
                    <a:cubicBezTo>
                      <a:pt x="1429" y="4430"/>
                      <a:pt x="1358" y="4406"/>
                      <a:pt x="1310" y="43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65"/>
              <p:cNvSpPr/>
              <p:nvPr/>
            </p:nvSpPr>
            <p:spPr>
              <a:xfrm>
                <a:off x="1500034" y="2267585"/>
                <a:ext cx="75654" cy="153024"/>
              </a:xfrm>
              <a:custGeom>
                <a:avLst/>
                <a:gdLst/>
                <a:ahLst/>
                <a:cxnLst/>
                <a:rect l="l" t="t" r="r" b="b"/>
                <a:pathLst>
                  <a:path w="2287" h="4621" extrusionOk="0">
                    <a:moveTo>
                      <a:pt x="1263" y="2549"/>
                    </a:moveTo>
                    <a:cubicBezTo>
                      <a:pt x="1334" y="2192"/>
                      <a:pt x="1024" y="1644"/>
                      <a:pt x="858" y="1358"/>
                    </a:cubicBezTo>
                    <a:cubicBezTo>
                      <a:pt x="667" y="1049"/>
                      <a:pt x="572" y="668"/>
                      <a:pt x="739" y="334"/>
                    </a:cubicBezTo>
                    <a:cubicBezTo>
                      <a:pt x="762" y="239"/>
                      <a:pt x="834" y="191"/>
                      <a:pt x="858" y="120"/>
                    </a:cubicBezTo>
                    <a:cubicBezTo>
                      <a:pt x="881" y="1"/>
                      <a:pt x="715" y="96"/>
                      <a:pt x="667" y="96"/>
                    </a:cubicBezTo>
                    <a:cubicBezTo>
                      <a:pt x="429" y="191"/>
                      <a:pt x="239" y="334"/>
                      <a:pt x="48" y="477"/>
                    </a:cubicBezTo>
                    <a:cubicBezTo>
                      <a:pt x="0" y="787"/>
                      <a:pt x="72" y="1073"/>
                      <a:pt x="239" y="1358"/>
                    </a:cubicBezTo>
                    <a:cubicBezTo>
                      <a:pt x="381" y="1620"/>
                      <a:pt x="715" y="2001"/>
                      <a:pt x="739" y="2382"/>
                    </a:cubicBezTo>
                    <a:cubicBezTo>
                      <a:pt x="762" y="2883"/>
                      <a:pt x="1215" y="2740"/>
                      <a:pt x="1263" y="2644"/>
                    </a:cubicBezTo>
                    <a:close/>
                    <a:moveTo>
                      <a:pt x="1572" y="2597"/>
                    </a:moveTo>
                    <a:cubicBezTo>
                      <a:pt x="1620" y="2883"/>
                      <a:pt x="1667" y="3192"/>
                      <a:pt x="1548" y="3478"/>
                    </a:cubicBezTo>
                    <a:cubicBezTo>
                      <a:pt x="1382" y="3930"/>
                      <a:pt x="1024" y="4240"/>
                      <a:pt x="643" y="4478"/>
                    </a:cubicBezTo>
                    <a:cubicBezTo>
                      <a:pt x="620" y="4502"/>
                      <a:pt x="548" y="4502"/>
                      <a:pt x="524" y="4526"/>
                    </a:cubicBezTo>
                    <a:cubicBezTo>
                      <a:pt x="667" y="4526"/>
                      <a:pt x="834" y="4573"/>
                      <a:pt x="953" y="4621"/>
                    </a:cubicBezTo>
                    <a:cubicBezTo>
                      <a:pt x="1072" y="4597"/>
                      <a:pt x="1191" y="4526"/>
                      <a:pt x="1310" y="4478"/>
                    </a:cubicBezTo>
                    <a:cubicBezTo>
                      <a:pt x="1691" y="4240"/>
                      <a:pt x="2048" y="3930"/>
                      <a:pt x="2191" y="3478"/>
                    </a:cubicBezTo>
                    <a:cubicBezTo>
                      <a:pt x="2287" y="3192"/>
                      <a:pt x="2287" y="2883"/>
                      <a:pt x="2215" y="2597"/>
                    </a:cubicBezTo>
                    <a:cubicBezTo>
                      <a:pt x="2120" y="2287"/>
                      <a:pt x="2048" y="2097"/>
                      <a:pt x="1906" y="1811"/>
                    </a:cubicBezTo>
                    <a:cubicBezTo>
                      <a:pt x="1810" y="1668"/>
                      <a:pt x="1763" y="1620"/>
                      <a:pt x="1763" y="1811"/>
                    </a:cubicBezTo>
                    <a:cubicBezTo>
                      <a:pt x="1763" y="2025"/>
                      <a:pt x="1763" y="2097"/>
                      <a:pt x="1691" y="2263"/>
                    </a:cubicBezTo>
                    <a:cubicBezTo>
                      <a:pt x="1644" y="2335"/>
                      <a:pt x="1620" y="2382"/>
                      <a:pt x="1572" y="2454"/>
                    </a:cubicBezTo>
                    <a:cubicBezTo>
                      <a:pt x="1548" y="2501"/>
                      <a:pt x="1548" y="2573"/>
                      <a:pt x="1572" y="2597"/>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65"/>
              <p:cNvSpPr/>
              <p:nvPr/>
            </p:nvSpPr>
            <p:spPr>
              <a:xfrm>
                <a:off x="1485049" y="2356730"/>
                <a:ext cx="48892" cy="67058"/>
              </a:xfrm>
              <a:custGeom>
                <a:avLst/>
                <a:gdLst/>
                <a:ahLst/>
                <a:cxnLst/>
                <a:rect l="l" t="t" r="r" b="b"/>
                <a:pathLst>
                  <a:path w="1478" h="2025" extrusionOk="0">
                    <a:moveTo>
                      <a:pt x="1406" y="1905"/>
                    </a:moveTo>
                    <a:cubicBezTo>
                      <a:pt x="1477" y="1643"/>
                      <a:pt x="1406" y="1238"/>
                      <a:pt x="1192" y="1000"/>
                    </a:cubicBezTo>
                    <a:cubicBezTo>
                      <a:pt x="1001" y="810"/>
                      <a:pt x="1001" y="476"/>
                      <a:pt x="1073" y="238"/>
                    </a:cubicBezTo>
                    <a:cubicBezTo>
                      <a:pt x="1073" y="167"/>
                      <a:pt x="1096" y="119"/>
                      <a:pt x="1120" y="95"/>
                    </a:cubicBezTo>
                    <a:cubicBezTo>
                      <a:pt x="1120" y="0"/>
                      <a:pt x="1025" y="48"/>
                      <a:pt x="977" y="48"/>
                    </a:cubicBezTo>
                    <a:cubicBezTo>
                      <a:pt x="287" y="286"/>
                      <a:pt x="1" y="762"/>
                      <a:pt x="49" y="1476"/>
                    </a:cubicBezTo>
                    <a:cubicBezTo>
                      <a:pt x="49" y="1572"/>
                      <a:pt x="96" y="1715"/>
                      <a:pt x="144" y="1834"/>
                    </a:cubicBezTo>
                    <a:cubicBezTo>
                      <a:pt x="572" y="2024"/>
                      <a:pt x="977" y="2024"/>
                      <a:pt x="1406" y="19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65"/>
              <p:cNvSpPr/>
              <p:nvPr/>
            </p:nvSpPr>
            <p:spPr>
              <a:xfrm>
                <a:off x="1496891" y="2356730"/>
                <a:ext cx="37050" cy="65468"/>
              </a:xfrm>
              <a:custGeom>
                <a:avLst/>
                <a:gdLst/>
                <a:ahLst/>
                <a:cxnLst/>
                <a:rect l="l" t="t" r="r" b="b"/>
                <a:pathLst>
                  <a:path w="1120" h="1977" extrusionOk="0">
                    <a:moveTo>
                      <a:pt x="1048" y="1905"/>
                    </a:moveTo>
                    <a:cubicBezTo>
                      <a:pt x="1119" y="1643"/>
                      <a:pt x="1048" y="1238"/>
                      <a:pt x="834" y="1000"/>
                    </a:cubicBezTo>
                    <a:cubicBezTo>
                      <a:pt x="643" y="810"/>
                      <a:pt x="643" y="476"/>
                      <a:pt x="715" y="238"/>
                    </a:cubicBezTo>
                    <a:cubicBezTo>
                      <a:pt x="715" y="167"/>
                      <a:pt x="738" y="119"/>
                      <a:pt x="762" y="95"/>
                    </a:cubicBezTo>
                    <a:cubicBezTo>
                      <a:pt x="762" y="0"/>
                      <a:pt x="667" y="48"/>
                      <a:pt x="619" y="48"/>
                    </a:cubicBezTo>
                    <a:cubicBezTo>
                      <a:pt x="381" y="143"/>
                      <a:pt x="167" y="262"/>
                      <a:pt x="24" y="405"/>
                    </a:cubicBezTo>
                    <a:cubicBezTo>
                      <a:pt x="0" y="643"/>
                      <a:pt x="24" y="881"/>
                      <a:pt x="167" y="1072"/>
                    </a:cubicBezTo>
                    <a:cubicBezTo>
                      <a:pt x="381" y="1334"/>
                      <a:pt x="476" y="1715"/>
                      <a:pt x="381" y="1977"/>
                    </a:cubicBezTo>
                    <a:cubicBezTo>
                      <a:pt x="595" y="1977"/>
                      <a:pt x="834" y="1977"/>
                      <a:pt x="1048" y="1905"/>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65"/>
              <p:cNvSpPr/>
              <p:nvPr/>
            </p:nvSpPr>
            <p:spPr>
              <a:xfrm>
                <a:off x="1438571" y="2183208"/>
                <a:ext cx="386838" cy="321017"/>
              </a:xfrm>
              <a:custGeom>
                <a:avLst/>
                <a:gdLst/>
                <a:ahLst/>
                <a:cxnLst/>
                <a:rect l="l" t="t" r="r" b="b"/>
                <a:pathLst>
                  <a:path w="11694" h="9694" extrusionOk="0">
                    <a:moveTo>
                      <a:pt x="8479" y="358"/>
                    </a:moveTo>
                    <a:cubicBezTo>
                      <a:pt x="8574" y="358"/>
                      <a:pt x="8693" y="406"/>
                      <a:pt x="8765" y="477"/>
                    </a:cubicBezTo>
                    <a:cubicBezTo>
                      <a:pt x="8836" y="525"/>
                      <a:pt x="8884" y="620"/>
                      <a:pt x="8884" y="739"/>
                    </a:cubicBezTo>
                    <a:cubicBezTo>
                      <a:pt x="8884" y="834"/>
                      <a:pt x="8955" y="930"/>
                      <a:pt x="9050" y="930"/>
                    </a:cubicBezTo>
                    <a:lnTo>
                      <a:pt x="9479" y="930"/>
                    </a:lnTo>
                    <a:cubicBezTo>
                      <a:pt x="9550" y="930"/>
                      <a:pt x="9670" y="977"/>
                      <a:pt x="9741" y="1049"/>
                    </a:cubicBezTo>
                    <a:cubicBezTo>
                      <a:pt x="9884" y="1192"/>
                      <a:pt x="9884" y="1454"/>
                      <a:pt x="9741" y="1596"/>
                    </a:cubicBezTo>
                    <a:cubicBezTo>
                      <a:pt x="9670" y="1692"/>
                      <a:pt x="9598" y="1715"/>
                      <a:pt x="9479" y="1715"/>
                    </a:cubicBezTo>
                    <a:lnTo>
                      <a:pt x="7479" y="1715"/>
                    </a:lnTo>
                    <a:cubicBezTo>
                      <a:pt x="7383" y="1715"/>
                      <a:pt x="7264" y="1668"/>
                      <a:pt x="7217" y="1596"/>
                    </a:cubicBezTo>
                    <a:cubicBezTo>
                      <a:pt x="7026" y="1454"/>
                      <a:pt x="7026" y="1215"/>
                      <a:pt x="7240" y="1049"/>
                    </a:cubicBezTo>
                    <a:cubicBezTo>
                      <a:pt x="7288" y="977"/>
                      <a:pt x="7383" y="930"/>
                      <a:pt x="7502" y="930"/>
                    </a:cubicBezTo>
                    <a:lnTo>
                      <a:pt x="7931" y="930"/>
                    </a:lnTo>
                    <a:cubicBezTo>
                      <a:pt x="8002" y="930"/>
                      <a:pt x="8098" y="834"/>
                      <a:pt x="8098" y="739"/>
                    </a:cubicBezTo>
                    <a:cubicBezTo>
                      <a:pt x="8098" y="644"/>
                      <a:pt x="8169" y="525"/>
                      <a:pt x="8217" y="477"/>
                    </a:cubicBezTo>
                    <a:cubicBezTo>
                      <a:pt x="8288" y="382"/>
                      <a:pt x="8360" y="358"/>
                      <a:pt x="8479" y="358"/>
                    </a:cubicBezTo>
                    <a:close/>
                    <a:moveTo>
                      <a:pt x="8407" y="2835"/>
                    </a:moveTo>
                    <a:lnTo>
                      <a:pt x="8407" y="3216"/>
                    </a:lnTo>
                    <a:lnTo>
                      <a:pt x="8002" y="3216"/>
                    </a:lnTo>
                    <a:lnTo>
                      <a:pt x="8002" y="2835"/>
                    </a:lnTo>
                    <a:close/>
                    <a:moveTo>
                      <a:pt x="9265" y="2882"/>
                    </a:moveTo>
                    <a:cubicBezTo>
                      <a:pt x="9169" y="2882"/>
                      <a:pt x="9074" y="2954"/>
                      <a:pt x="9074" y="3025"/>
                    </a:cubicBezTo>
                    <a:cubicBezTo>
                      <a:pt x="9074" y="3121"/>
                      <a:pt x="9169" y="3216"/>
                      <a:pt x="9265" y="3216"/>
                    </a:cubicBezTo>
                    <a:lnTo>
                      <a:pt x="10789" y="3216"/>
                    </a:lnTo>
                    <a:cubicBezTo>
                      <a:pt x="10908" y="3216"/>
                      <a:pt x="10979" y="3121"/>
                      <a:pt x="10955" y="3001"/>
                    </a:cubicBezTo>
                    <a:cubicBezTo>
                      <a:pt x="10932" y="2954"/>
                      <a:pt x="10860" y="2882"/>
                      <a:pt x="10789" y="2882"/>
                    </a:cubicBezTo>
                    <a:close/>
                    <a:moveTo>
                      <a:pt x="7860" y="2501"/>
                    </a:moveTo>
                    <a:cubicBezTo>
                      <a:pt x="7764" y="2501"/>
                      <a:pt x="7693" y="2549"/>
                      <a:pt x="7693" y="2668"/>
                    </a:cubicBezTo>
                    <a:lnTo>
                      <a:pt x="7693" y="3382"/>
                    </a:lnTo>
                    <a:cubicBezTo>
                      <a:pt x="7693" y="3478"/>
                      <a:pt x="7764" y="3573"/>
                      <a:pt x="7860" y="3573"/>
                    </a:cubicBezTo>
                    <a:lnTo>
                      <a:pt x="8574" y="3573"/>
                    </a:lnTo>
                    <a:cubicBezTo>
                      <a:pt x="8669" y="3573"/>
                      <a:pt x="8765" y="3478"/>
                      <a:pt x="8765" y="3382"/>
                    </a:cubicBezTo>
                    <a:lnTo>
                      <a:pt x="8765" y="2668"/>
                    </a:lnTo>
                    <a:cubicBezTo>
                      <a:pt x="8765" y="2597"/>
                      <a:pt x="8669" y="2501"/>
                      <a:pt x="8574" y="2501"/>
                    </a:cubicBezTo>
                    <a:close/>
                    <a:moveTo>
                      <a:pt x="9265" y="4216"/>
                    </a:moveTo>
                    <a:cubicBezTo>
                      <a:pt x="9169" y="4216"/>
                      <a:pt x="9074" y="4287"/>
                      <a:pt x="9074" y="4359"/>
                    </a:cubicBezTo>
                    <a:cubicBezTo>
                      <a:pt x="9074" y="4454"/>
                      <a:pt x="9169" y="4549"/>
                      <a:pt x="9265" y="4549"/>
                    </a:cubicBezTo>
                    <a:lnTo>
                      <a:pt x="10789" y="4549"/>
                    </a:lnTo>
                    <a:cubicBezTo>
                      <a:pt x="10908" y="4549"/>
                      <a:pt x="10979" y="4454"/>
                      <a:pt x="10955" y="4335"/>
                    </a:cubicBezTo>
                    <a:cubicBezTo>
                      <a:pt x="10932" y="4287"/>
                      <a:pt x="10860" y="4216"/>
                      <a:pt x="10789" y="4216"/>
                    </a:cubicBezTo>
                    <a:close/>
                    <a:moveTo>
                      <a:pt x="8407" y="4192"/>
                    </a:moveTo>
                    <a:lnTo>
                      <a:pt x="8407" y="4573"/>
                    </a:lnTo>
                    <a:lnTo>
                      <a:pt x="8002" y="4573"/>
                    </a:lnTo>
                    <a:lnTo>
                      <a:pt x="8002" y="4192"/>
                    </a:lnTo>
                    <a:close/>
                    <a:moveTo>
                      <a:pt x="7860" y="3859"/>
                    </a:moveTo>
                    <a:cubicBezTo>
                      <a:pt x="7764" y="3859"/>
                      <a:pt x="7693" y="3930"/>
                      <a:pt x="7693" y="4049"/>
                    </a:cubicBezTo>
                    <a:lnTo>
                      <a:pt x="7693" y="4764"/>
                    </a:lnTo>
                    <a:cubicBezTo>
                      <a:pt x="7693" y="4859"/>
                      <a:pt x="7764" y="4930"/>
                      <a:pt x="7860" y="4930"/>
                    </a:cubicBezTo>
                    <a:lnTo>
                      <a:pt x="8574" y="4930"/>
                    </a:lnTo>
                    <a:cubicBezTo>
                      <a:pt x="8669" y="4930"/>
                      <a:pt x="8765" y="4859"/>
                      <a:pt x="8765" y="4764"/>
                    </a:cubicBezTo>
                    <a:lnTo>
                      <a:pt x="8765" y="4049"/>
                    </a:lnTo>
                    <a:cubicBezTo>
                      <a:pt x="8765" y="3954"/>
                      <a:pt x="8669" y="3859"/>
                      <a:pt x="8574" y="3859"/>
                    </a:cubicBezTo>
                    <a:close/>
                    <a:moveTo>
                      <a:pt x="9265" y="5550"/>
                    </a:moveTo>
                    <a:cubicBezTo>
                      <a:pt x="9169" y="5550"/>
                      <a:pt x="9074" y="5621"/>
                      <a:pt x="9074" y="5716"/>
                    </a:cubicBezTo>
                    <a:cubicBezTo>
                      <a:pt x="9074" y="5788"/>
                      <a:pt x="9169" y="5883"/>
                      <a:pt x="9265" y="5883"/>
                    </a:cubicBezTo>
                    <a:lnTo>
                      <a:pt x="10741" y="5883"/>
                    </a:lnTo>
                    <a:cubicBezTo>
                      <a:pt x="10860" y="5883"/>
                      <a:pt x="10955" y="5788"/>
                      <a:pt x="10932" y="5669"/>
                    </a:cubicBezTo>
                    <a:cubicBezTo>
                      <a:pt x="10908" y="5621"/>
                      <a:pt x="10836" y="5550"/>
                      <a:pt x="10741" y="5550"/>
                    </a:cubicBezTo>
                    <a:close/>
                    <a:moveTo>
                      <a:pt x="8407" y="5526"/>
                    </a:moveTo>
                    <a:lnTo>
                      <a:pt x="8407" y="5931"/>
                    </a:lnTo>
                    <a:lnTo>
                      <a:pt x="8002" y="5931"/>
                    </a:lnTo>
                    <a:lnTo>
                      <a:pt x="8002" y="5526"/>
                    </a:lnTo>
                    <a:close/>
                    <a:moveTo>
                      <a:pt x="7860" y="5169"/>
                    </a:moveTo>
                    <a:cubicBezTo>
                      <a:pt x="7764" y="5169"/>
                      <a:pt x="7693" y="5264"/>
                      <a:pt x="7693" y="5359"/>
                    </a:cubicBezTo>
                    <a:lnTo>
                      <a:pt x="7693" y="6074"/>
                    </a:lnTo>
                    <a:cubicBezTo>
                      <a:pt x="7693" y="6169"/>
                      <a:pt x="7764" y="6240"/>
                      <a:pt x="7860" y="6240"/>
                    </a:cubicBezTo>
                    <a:lnTo>
                      <a:pt x="8574" y="6240"/>
                    </a:lnTo>
                    <a:cubicBezTo>
                      <a:pt x="8669" y="6240"/>
                      <a:pt x="8765" y="6169"/>
                      <a:pt x="8765" y="6074"/>
                    </a:cubicBezTo>
                    <a:lnTo>
                      <a:pt x="8765" y="5359"/>
                    </a:lnTo>
                    <a:cubicBezTo>
                      <a:pt x="8765" y="5264"/>
                      <a:pt x="8669" y="5169"/>
                      <a:pt x="8574" y="5169"/>
                    </a:cubicBezTo>
                    <a:close/>
                    <a:moveTo>
                      <a:pt x="6383" y="5026"/>
                    </a:moveTo>
                    <a:lnTo>
                      <a:pt x="7002" y="5716"/>
                    </a:lnTo>
                    <a:lnTo>
                      <a:pt x="6383" y="6407"/>
                    </a:lnTo>
                    <a:lnTo>
                      <a:pt x="6383" y="6335"/>
                    </a:lnTo>
                    <a:cubicBezTo>
                      <a:pt x="6383" y="6240"/>
                      <a:pt x="6288" y="6169"/>
                      <a:pt x="6193" y="6169"/>
                    </a:cubicBezTo>
                    <a:lnTo>
                      <a:pt x="4978" y="6169"/>
                    </a:lnTo>
                    <a:lnTo>
                      <a:pt x="4978" y="5264"/>
                    </a:lnTo>
                    <a:lnTo>
                      <a:pt x="6193" y="5264"/>
                    </a:lnTo>
                    <a:cubicBezTo>
                      <a:pt x="6288" y="5264"/>
                      <a:pt x="6383" y="5169"/>
                      <a:pt x="6383" y="5097"/>
                    </a:cubicBezTo>
                    <a:lnTo>
                      <a:pt x="6383" y="5026"/>
                    </a:lnTo>
                    <a:close/>
                    <a:moveTo>
                      <a:pt x="2239" y="5526"/>
                    </a:moveTo>
                    <a:cubicBezTo>
                      <a:pt x="2239" y="5645"/>
                      <a:pt x="2216" y="5812"/>
                      <a:pt x="2239" y="5954"/>
                    </a:cubicBezTo>
                    <a:lnTo>
                      <a:pt x="2335" y="6216"/>
                    </a:lnTo>
                    <a:cubicBezTo>
                      <a:pt x="2454" y="6383"/>
                      <a:pt x="2573" y="6455"/>
                      <a:pt x="2620" y="6716"/>
                    </a:cubicBezTo>
                    <a:cubicBezTo>
                      <a:pt x="2644" y="6836"/>
                      <a:pt x="2644" y="6931"/>
                      <a:pt x="2644" y="7026"/>
                    </a:cubicBezTo>
                    <a:cubicBezTo>
                      <a:pt x="2543" y="7043"/>
                      <a:pt x="2430" y="7060"/>
                      <a:pt x="2305" y="7060"/>
                    </a:cubicBezTo>
                    <a:cubicBezTo>
                      <a:pt x="2254" y="7060"/>
                      <a:pt x="2200" y="7057"/>
                      <a:pt x="2144" y="7050"/>
                    </a:cubicBezTo>
                    <a:cubicBezTo>
                      <a:pt x="1977" y="7050"/>
                      <a:pt x="1811" y="7026"/>
                      <a:pt x="1644" y="6955"/>
                    </a:cubicBezTo>
                    <a:cubicBezTo>
                      <a:pt x="1644" y="6931"/>
                      <a:pt x="1620" y="6907"/>
                      <a:pt x="1620" y="6883"/>
                    </a:cubicBezTo>
                    <a:cubicBezTo>
                      <a:pt x="1549" y="6574"/>
                      <a:pt x="1620" y="6169"/>
                      <a:pt x="1763" y="5931"/>
                    </a:cubicBezTo>
                    <a:cubicBezTo>
                      <a:pt x="1835" y="5764"/>
                      <a:pt x="2025" y="5621"/>
                      <a:pt x="2239" y="5526"/>
                    </a:cubicBezTo>
                    <a:close/>
                    <a:moveTo>
                      <a:pt x="9265" y="6931"/>
                    </a:moveTo>
                    <a:cubicBezTo>
                      <a:pt x="9169" y="6931"/>
                      <a:pt x="9074" y="6978"/>
                      <a:pt x="9074" y="7074"/>
                    </a:cubicBezTo>
                    <a:cubicBezTo>
                      <a:pt x="9074" y="7169"/>
                      <a:pt x="9169" y="7264"/>
                      <a:pt x="9265" y="7264"/>
                    </a:cubicBezTo>
                    <a:lnTo>
                      <a:pt x="10789" y="7264"/>
                    </a:lnTo>
                    <a:cubicBezTo>
                      <a:pt x="10908" y="7264"/>
                      <a:pt x="10979" y="7169"/>
                      <a:pt x="10955" y="7050"/>
                    </a:cubicBezTo>
                    <a:cubicBezTo>
                      <a:pt x="10932" y="6978"/>
                      <a:pt x="10860" y="6931"/>
                      <a:pt x="10789" y="6931"/>
                    </a:cubicBezTo>
                    <a:close/>
                    <a:moveTo>
                      <a:pt x="8407" y="6907"/>
                    </a:moveTo>
                    <a:lnTo>
                      <a:pt x="8407" y="7288"/>
                    </a:lnTo>
                    <a:lnTo>
                      <a:pt x="8002" y="7288"/>
                    </a:lnTo>
                    <a:lnTo>
                      <a:pt x="8002" y="6907"/>
                    </a:lnTo>
                    <a:close/>
                    <a:moveTo>
                      <a:pt x="2702" y="2435"/>
                    </a:moveTo>
                    <a:cubicBezTo>
                      <a:pt x="2602" y="2435"/>
                      <a:pt x="2492" y="2474"/>
                      <a:pt x="2406" y="2525"/>
                    </a:cubicBezTo>
                    <a:cubicBezTo>
                      <a:pt x="2239" y="2620"/>
                      <a:pt x="2097" y="2692"/>
                      <a:pt x="1977" y="2787"/>
                    </a:cubicBezTo>
                    <a:cubicBezTo>
                      <a:pt x="1787" y="2882"/>
                      <a:pt x="1668" y="3025"/>
                      <a:pt x="1549" y="3168"/>
                    </a:cubicBezTo>
                    <a:cubicBezTo>
                      <a:pt x="1501" y="3240"/>
                      <a:pt x="1525" y="3359"/>
                      <a:pt x="1573" y="3406"/>
                    </a:cubicBezTo>
                    <a:cubicBezTo>
                      <a:pt x="1603" y="3436"/>
                      <a:pt x="1641" y="3449"/>
                      <a:pt x="1679" y="3449"/>
                    </a:cubicBezTo>
                    <a:cubicBezTo>
                      <a:pt x="1731" y="3449"/>
                      <a:pt x="1783" y="3424"/>
                      <a:pt x="1811" y="3382"/>
                    </a:cubicBezTo>
                    <a:cubicBezTo>
                      <a:pt x="1906" y="3263"/>
                      <a:pt x="2025" y="3144"/>
                      <a:pt x="2144" y="3049"/>
                    </a:cubicBezTo>
                    <a:lnTo>
                      <a:pt x="2406" y="2882"/>
                    </a:lnTo>
                    <a:lnTo>
                      <a:pt x="2406" y="2882"/>
                    </a:lnTo>
                    <a:cubicBezTo>
                      <a:pt x="2382" y="3049"/>
                      <a:pt x="2358" y="3216"/>
                      <a:pt x="2382" y="3382"/>
                    </a:cubicBezTo>
                    <a:cubicBezTo>
                      <a:pt x="2406" y="3597"/>
                      <a:pt x="2501" y="3811"/>
                      <a:pt x="2597" y="3978"/>
                    </a:cubicBezTo>
                    <a:cubicBezTo>
                      <a:pt x="2716" y="4192"/>
                      <a:pt x="2811" y="4335"/>
                      <a:pt x="2882" y="4549"/>
                    </a:cubicBezTo>
                    <a:cubicBezTo>
                      <a:pt x="2954" y="4764"/>
                      <a:pt x="3001" y="4930"/>
                      <a:pt x="2978" y="5073"/>
                    </a:cubicBezTo>
                    <a:lnTo>
                      <a:pt x="2978" y="5121"/>
                    </a:lnTo>
                    <a:cubicBezTo>
                      <a:pt x="2954" y="5169"/>
                      <a:pt x="2954" y="5264"/>
                      <a:pt x="3001" y="5311"/>
                    </a:cubicBezTo>
                    <a:cubicBezTo>
                      <a:pt x="3037" y="5371"/>
                      <a:pt x="3085" y="5401"/>
                      <a:pt x="3141" y="5401"/>
                    </a:cubicBezTo>
                    <a:cubicBezTo>
                      <a:pt x="3198" y="5401"/>
                      <a:pt x="3263" y="5371"/>
                      <a:pt x="3335" y="5311"/>
                    </a:cubicBezTo>
                    <a:lnTo>
                      <a:pt x="3525" y="5145"/>
                    </a:lnTo>
                    <a:cubicBezTo>
                      <a:pt x="3597" y="5026"/>
                      <a:pt x="3692" y="4883"/>
                      <a:pt x="3716" y="4716"/>
                    </a:cubicBezTo>
                    <a:cubicBezTo>
                      <a:pt x="3764" y="4764"/>
                      <a:pt x="3764" y="4788"/>
                      <a:pt x="3787" y="4811"/>
                    </a:cubicBezTo>
                    <a:cubicBezTo>
                      <a:pt x="3906" y="5049"/>
                      <a:pt x="3954" y="5335"/>
                      <a:pt x="3954" y="5597"/>
                    </a:cubicBezTo>
                    <a:cubicBezTo>
                      <a:pt x="3954" y="5954"/>
                      <a:pt x="3811" y="6240"/>
                      <a:pt x="3573" y="6478"/>
                    </a:cubicBezTo>
                    <a:cubicBezTo>
                      <a:pt x="3430" y="6621"/>
                      <a:pt x="3240" y="6764"/>
                      <a:pt x="3073" y="6883"/>
                    </a:cubicBezTo>
                    <a:cubicBezTo>
                      <a:pt x="3025" y="6883"/>
                      <a:pt x="3001" y="6907"/>
                      <a:pt x="2978" y="6907"/>
                    </a:cubicBezTo>
                    <a:cubicBezTo>
                      <a:pt x="2978" y="6836"/>
                      <a:pt x="2978" y="6764"/>
                      <a:pt x="2954" y="6669"/>
                    </a:cubicBezTo>
                    <a:cubicBezTo>
                      <a:pt x="2882" y="6312"/>
                      <a:pt x="2644" y="6169"/>
                      <a:pt x="2644" y="5978"/>
                    </a:cubicBezTo>
                    <a:cubicBezTo>
                      <a:pt x="2620" y="5859"/>
                      <a:pt x="2644" y="5716"/>
                      <a:pt x="2692" y="5597"/>
                    </a:cubicBezTo>
                    <a:cubicBezTo>
                      <a:pt x="2716" y="5526"/>
                      <a:pt x="2739" y="5478"/>
                      <a:pt x="2739" y="5407"/>
                    </a:cubicBezTo>
                    <a:cubicBezTo>
                      <a:pt x="2763" y="5264"/>
                      <a:pt x="2692" y="5192"/>
                      <a:pt x="2573" y="5169"/>
                    </a:cubicBezTo>
                    <a:cubicBezTo>
                      <a:pt x="2454" y="5169"/>
                      <a:pt x="2216" y="5264"/>
                      <a:pt x="2120" y="5311"/>
                    </a:cubicBezTo>
                    <a:cubicBezTo>
                      <a:pt x="1882" y="5431"/>
                      <a:pt x="1692" y="5597"/>
                      <a:pt x="1573" y="5788"/>
                    </a:cubicBezTo>
                    <a:cubicBezTo>
                      <a:pt x="1406" y="6026"/>
                      <a:pt x="1334" y="6312"/>
                      <a:pt x="1334" y="6621"/>
                    </a:cubicBezTo>
                    <a:lnTo>
                      <a:pt x="1334" y="6836"/>
                    </a:lnTo>
                    <a:cubicBezTo>
                      <a:pt x="1025" y="6669"/>
                      <a:pt x="787" y="6431"/>
                      <a:pt x="596" y="6145"/>
                    </a:cubicBezTo>
                    <a:cubicBezTo>
                      <a:pt x="429" y="5859"/>
                      <a:pt x="358" y="5526"/>
                      <a:pt x="453" y="5192"/>
                    </a:cubicBezTo>
                    <a:cubicBezTo>
                      <a:pt x="477" y="5121"/>
                      <a:pt x="501" y="5002"/>
                      <a:pt x="572" y="4883"/>
                    </a:cubicBezTo>
                    <a:cubicBezTo>
                      <a:pt x="572" y="4835"/>
                      <a:pt x="596" y="4811"/>
                      <a:pt x="596" y="4788"/>
                    </a:cubicBezTo>
                    <a:cubicBezTo>
                      <a:pt x="620" y="4907"/>
                      <a:pt x="668" y="5026"/>
                      <a:pt x="715" y="5145"/>
                    </a:cubicBezTo>
                    <a:cubicBezTo>
                      <a:pt x="739" y="5264"/>
                      <a:pt x="834" y="5431"/>
                      <a:pt x="953" y="5502"/>
                    </a:cubicBezTo>
                    <a:cubicBezTo>
                      <a:pt x="1025" y="5550"/>
                      <a:pt x="1072" y="5597"/>
                      <a:pt x="1168" y="5597"/>
                    </a:cubicBezTo>
                    <a:cubicBezTo>
                      <a:pt x="1263" y="5597"/>
                      <a:pt x="1311" y="5550"/>
                      <a:pt x="1334" y="5502"/>
                    </a:cubicBezTo>
                    <a:cubicBezTo>
                      <a:pt x="1382" y="5478"/>
                      <a:pt x="1382" y="5431"/>
                      <a:pt x="1382" y="5407"/>
                    </a:cubicBezTo>
                    <a:cubicBezTo>
                      <a:pt x="1406" y="5359"/>
                      <a:pt x="1382" y="5264"/>
                      <a:pt x="1382" y="5192"/>
                    </a:cubicBezTo>
                    <a:cubicBezTo>
                      <a:pt x="1334" y="5049"/>
                      <a:pt x="1382" y="4930"/>
                      <a:pt x="1382" y="4788"/>
                    </a:cubicBezTo>
                    <a:cubicBezTo>
                      <a:pt x="1382" y="4597"/>
                      <a:pt x="1406" y="4406"/>
                      <a:pt x="1454" y="4216"/>
                    </a:cubicBezTo>
                    <a:cubicBezTo>
                      <a:pt x="1501" y="4121"/>
                      <a:pt x="1501" y="4097"/>
                      <a:pt x="1525" y="4049"/>
                    </a:cubicBezTo>
                    <a:cubicBezTo>
                      <a:pt x="1549" y="3954"/>
                      <a:pt x="1501" y="3859"/>
                      <a:pt x="1406" y="3835"/>
                    </a:cubicBezTo>
                    <a:cubicBezTo>
                      <a:pt x="1390" y="3831"/>
                      <a:pt x="1373" y="3829"/>
                      <a:pt x="1357" y="3829"/>
                    </a:cubicBezTo>
                    <a:cubicBezTo>
                      <a:pt x="1280" y="3829"/>
                      <a:pt x="1211" y="3875"/>
                      <a:pt x="1192" y="3954"/>
                    </a:cubicBezTo>
                    <a:cubicBezTo>
                      <a:pt x="1168" y="4002"/>
                      <a:pt x="1168" y="4073"/>
                      <a:pt x="1144" y="4121"/>
                    </a:cubicBezTo>
                    <a:cubicBezTo>
                      <a:pt x="1072" y="4335"/>
                      <a:pt x="1049" y="4549"/>
                      <a:pt x="1025" y="4764"/>
                    </a:cubicBezTo>
                    <a:lnTo>
                      <a:pt x="1025" y="5002"/>
                    </a:lnTo>
                    <a:cubicBezTo>
                      <a:pt x="953" y="4883"/>
                      <a:pt x="930" y="4692"/>
                      <a:pt x="930" y="4549"/>
                    </a:cubicBezTo>
                    <a:cubicBezTo>
                      <a:pt x="930" y="4430"/>
                      <a:pt x="906" y="4287"/>
                      <a:pt x="811" y="4216"/>
                    </a:cubicBezTo>
                    <a:cubicBezTo>
                      <a:pt x="771" y="4200"/>
                      <a:pt x="731" y="4190"/>
                      <a:pt x="691" y="4190"/>
                    </a:cubicBezTo>
                    <a:cubicBezTo>
                      <a:pt x="612" y="4190"/>
                      <a:pt x="533" y="4232"/>
                      <a:pt x="453" y="4359"/>
                    </a:cubicBezTo>
                    <a:cubicBezTo>
                      <a:pt x="382" y="4454"/>
                      <a:pt x="334" y="4597"/>
                      <a:pt x="263" y="4716"/>
                    </a:cubicBezTo>
                    <a:cubicBezTo>
                      <a:pt x="215" y="4835"/>
                      <a:pt x="144" y="4954"/>
                      <a:pt x="120" y="5121"/>
                    </a:cubicBezTo>
                    <a:cubicBezTo>
                      <a:pt x="1" y="5550"/>
                      <a:pt x="96" y="5978"/>
                      <a:pt x="310" y="6312"/>
                    </a:cubicBezTo>
                    <a:cubicBezTo>
                      <a:pt x="501" y="6693"/>
                      <a:pt x="906" y="6978"/>
                      <a:pt x="1311" y="7193"/>
                    </a:cubicBezTo>
                    <a:cubicBezTo>
                      <a:pt x="1573" y="7336"/>
                      <a:pt x="1882" y="7431"/>
                      <a:pt x="2168" y="7431"/>
                    </a:cubicBezTo>
                    <a:cubicBezTo>
                      <a:pt x="2478" y="7431"/>
                      <a:pt x="2763" y="7407"/>
                      <a:pt x="3049" y="7288"/>
                    </a:cubicBezTo>
                    <a:cubicBezTo>
                      <a:pt x="3335" y="7169"/>
                      <a:pt x="3597" y="6978"/>
                      <a:pt x="3811" y="6740"/>
                    </a:cubicBezTo>
                    <a:cubicBezTo>
                      <a:pt x="4121" y="6431"/>
                      <a:pt x="4287" y="6074"/>
                      <a:pt x="4287" y="5621"/>
                    </a:cubicBezTo>
                    <a:cubicBezTo>
                      <a:pt x="4287" y="5288"/>
                      <a:pt x="4192" y="5002"/>
                      <a:pt x="4073" y="4692"/>
                    </a:cubicBezTo>
                    <a:cubicBezTo>
                      <a:pt x="4025" y="4573"/>
                      <a:pt x="3954" y="4454"/>
                      <a:pt x="3883" y="4311"/>
                    </a:cubicBezTo>
                    <a:cubicBezTo>
                      <a:pt x="3811" y="4192"/>
                      <a:pt x="3787" y="4121"/>
                      <a:pt x="3692" y="4097"/>
                    </a:cubicBezTo>
                    <a:cubicBezTo>
                      <a:pt x="3661" y="4088"/>
                      <a:pt x="3632" y="4083"/>
                      <a:pt x="3607" y="4083"/>
                    </a:cubicBezTo>
                    <a:cubicBezTo>
                      <a:pt x="3493" y="4083"/>
                      <a:pt x="3430" y="4174"/>
                      <a:pt x="3430" y="4406"/>
                    </a:cubicBezTo>
                    <a:lnTo>
                      <a:pt x="3430" y="4597"/>
                    </a:lnTo>
                    <a:cubicBezTo>
                      <a:pt x="3430" y="4668"/>
                      <a:pt x="3406" y="4692"/>
                      <a:pt x="3359" y="4788"/>
                    </a:cubicBezTo>
                    <a:cubicBezTo>
                      <a:pt x="3359" y="4788"/>
                      <a:pt x="3335" y="4811"/>
                      <a:pt x="3335" y="4835"/>
                    </a:cubicBezTo>
                    <a:cubicBezTo>
                      <a:pt x="3311" y="4692"/>
                      <a:pt x="3287" y="4573"/>
                      <a:pt x="3216" y="4430"/>
                    </a:cubicBezTo>
                    <a:cubicBezTo>
                      <a:pt x="3121" y="4216"/>
                      <a:pt x="3049" y="4002"/>
                      <a:pt x="2930" y="3835"/>
                    </a:cubicBezTo>
                    <a:cubicBezTo>
                      <a:pt x="2859" y="3692"/>
                      <a:pt x="2811" y="3502"/>
                      <a:pt x="2763" y="3359"/>
                    </a:cubicBezTo>
                    <a:cubicBezTo>
                      <a:pt x="2739" y="3216"/>
                      <a:pt x="2739" y="3049"/>
                      <a:pt x="2811" y="2930"/>
                    </a:cubicBezTo>
                    <a:cubicBezTo>
                      <a:pt x="2835" y="2882"/>
                      <a:pt x="2882" y="2811"/>
                      <a:pt x="2930" y="2739"/>
                    </a:cubicBezTo>
                    <a:cubicBezTo>
                      <a:pt x="2978" y="2573"/>
                      <a:pt x="2930" y="2501"/>
                      <a:pt x="2811" y="2454"/>
                    </a:cubicBezTo>
                    <a:cubicBezTo>
                      <a:pt x="2778" y="2440"/>
                      <a:pt x="2741" y="2435"/>
                      <a:pt x="2702" y="2435"/>
                    </a:cubicBezTo>
                    <a:close/>
                    <a:moveTo>
                      <a:pt x="7860" y="6550"/>
                    </a:moveTo>
                    <a:cubicBezTo>
                      <a:pt x="7764" y="6550"/>
                      <a:pt x="7693" y="6621"/>
                      <a:pt x="7693" y="6716"/>
                    </a:cubicBezTo>
                    <a:lnTo>
                      <a:pt x="7693" y="7431"/>
                    </a:lnTo>
                    <a:cubicBezTo>
                      <a:pt x="7693" y="7526"/>
                      <a:pt x="7764" y="7621"/>
                      <a:pt x="7860" y="7621"/>
                    </a:cubicBezTo>
                    <a:lnTo>
                      <a:pt x="8574" y="7621"/>
                    </a:lnTo>
                    <a:cubicBezTo>
                      <a:pt x="8669" y="7621"/>
                      <a:pt x="8765" y="7526"/>
                      <a:pt x="8765" y="7431"/>
                    </a:cubicBezTo>
                    <a:lnTo>
                      <a:pt x="8765" y="6716"/>
                    </a:lnTo>
                    <a:cubicBezTo>
                      <a:pt x="8765" y="6645"/>
                      <a:pt x="8669" y="6550"/>
                      <a:pt x="8574" y="6550"/>
                    </a:cubicBezTo>
                    <a:close/>
                    <a:moveTo>
                      <a:pt x="8503" y="1"/>
                    </a:moveTo>
                    <a:cubicBezTo>
                      <a:pt x="8336" y="1"/>
                      <a:pt x="8122" y="96"/>
                      <a:pt x="8002" y="215"/>
                    </a:cubicBezTo>
                    <a:cubicBezTo>
                      <a:pt x="7883" y="287"/>
                      <a:pt x="7836" y="406"/>
                      <a:pt x="7788" y="572"/>
                    </a:cubicBezTo>
                    <a:lnTo>
                      <a:pt x="7526" y="572"/>
                    </a:lnTo>
                    <a:cubicBezTo>
                      <a:pt x="7360" y="572"/>
                      <a:pt x="7145" y="644"/>
                      <a:pt x="7026" y="763"/>
                    </a:cubicBezTo>
                    <a:cubicBezTo>
                      <a:pt x="6907" y="858"/>
                      <a:pt x="6859" y="977"/>
                      <a:pt x="6812" y="1120"/>
                    </a:cubicBezTo>
                    <a:lnTo>
                      <a:pt x="5502" y="1120"/>
                    </a:lnTo>
                    <a:cubicBezTo>
                      <a:pt x="5431" y="1120"/>
                      <a:pt x="5335" y="1215"/>
                      <a:pt x="5335" y="1311"/>
                    </a:cubicBezTo>
                    <a:lnTo>
                      <a:pt x="5335" y="4907"/>
                    </a:lnTo>
                    <a:lnTo>
                      <a:pt x="4788" y="4907"/>
                    </a:lnTo>
                    <a:cubicBezTo>
                      <a:pt x="4716" y="4907"/>
                      <a:pt x="4621" y="5002"/>
                      <a:pt x="4621" y="5097"/>
                    </a:cubicBezTo>
                    <a:lnTo>
                      <a:pt x="4621" y="6335"/>
                    </a:lnTo>
                    <a:cubicBezTo>
                      <a:pt x="4621" y="6431"/>
                      <a:pt x="4692" y="6526"/>
                      <a:pt x="4788" y="6526"/>
                    </a:cubicBezTo>
                    <a:lnTo>
                      <a:pt x="5335" y="6526"/>
                    </a:lnTo>
                    <a:lnTo>
                      <a:pt x="5335" y="8098"/>
                    </a:lnTo>
                    <a:cubicBezTo>
                      <a:pt x="5335" y="8195"/>
                      <a:pt x="5383" y="8277"/>
                      <a:pt x="5479" y="8277"/>
                    </a:cubicBezTo>
                    <a:cubicBezTo>
                      <a:pt x="5500" y="8277"/>
                      <a:pt x="5524" y="8273"/>
                      <a:pt x="5550" y="8264"/>
                    </a:cubicBezTo>
                    <a:cubicBezTo>
                      <a:pt x="5597" y="8241"/>
                      <a:pt x="5669" y="8193"/>
                      <a:pt x="5669" y="8098"/>
                    </a:cubicBezTo>
                    <a:lnTo>
                      <a:pt x="5669" y="6526"/>
                    </a:lnTo>
                    <a:lnTo>
                      <a:pt x="5669" y="6455"/>
                    </a:lnTo>
                    <a:lnTo>
                      <a:pt x="6074" y="6455"/>
                    </a:lnTo>
                    <a:lnTo>
                      <a:pt x="6074" y="6764"/>
                    </a:lnTo>
                    <a:cubicBezTo>
                      <a:pt x="6050" y="6836"/>
                      <a:pt x="6121" y="6931"/>
                      <a:pt x="6216" y="6931"/>
                    </a:cubicBezTo>
                    <a:cubicBezTo>
                      <a:pt x="6240" y="6931"/>
                      <a:pt x="6312" y="6907"/>
                      <a:pt x="6335" y="6883"/>
                    </a:cubicBezTo>
                    <a:lnTo>
                      <a:pt x="7383" y="5812"/>
                    </a:lnTo>
                    <a:cubicBezTo>
                      <a:pt x="7431" y="5740"/>
                      <a:pt x="7431" y="5621"/>
                      <a:pt x="7383" y="5573"/>
                    </a:cubicBezTo>
                    <a:lnTo>
                      <a:pt x="6836" y="5026"/>
                    </a:lnTo>
                    <a:lnTo>
                      <a:pt x="6335" y="4502"/>
                    </a:lnTo>
                    <a:cubicBezTo>
                      <a:pt x="6312" y="4466"/>
                      <a:pt x="6270" y="4448"/>
                      <a:pt x="6225" y="4448"/>
                    </a:cubicBezTo>
                    <a:cubicBezTo>
                      <a:pt x="6181" y="4448"/>
                      <a:pt x="6133" y="4466"/>
                      <a:pt x="6097" y="4502"/>
                    </a:cubicBezTo>
                    <a:cubicBezTo>
                      <a:pt x="6074" y="4526"/>
                      <a:pt x="6050" y="4549"/>
                      <a:pt x="6050" y="4597"/>
                    </a:cubicBezTo>
                    <a:lnTo>
                      <a:pt x="6050" y="4907"/>
                    </a:lnTo>
                    <a:lnTo>
                      <a:pt x="5692" y="4907"/>
                    </a:lnTo>
                    <a:lnTo>
                      <a:pt x="5692" y="1477"/>
                    </a:lnTo>
                    <a:lnTo>
                      <a:pt x="6812" y="1477"/>
                    </a:lnTo>
                    <a:cubicBezTo>
                      <a:pt x="6836" y="1620"/>
                      <a:pt x="6931" y="1739"/>
                      <a:pt x="7026" y="1835"/>
                    </a:cubicBezTo>
                    <a:cubicBezTo>
                      <a:pt x="7145" y="1954"/>
                      <a:pt x="7312" y="2049"/>
                      <a:pt x="7526" y="2049"/>
                    </a:cubicBezTo>
                    <a:lnTo>
                      <a:pt x="9527" y="2049"/>
                    </a:lnTo>
                    <a:cubicBezTo>
                      <a:pt x="9693" y="2049"/>
                      <a:pt x="9908" y="1954"/>
                      <a:pt x="10027" y="1835"/>
                    </a:cubicBezTo>
                    <a:cubicBezTo>
                      <a:pt x="10146" y="1739"/>
                      <a:pt x="10217" y="1620"/>
                      <a:pt x="10241" y="1477"/>
                    </a:cubicBezTo>
                    <a:lnTo>
                      <a:pt x="11360" y="1477"/>
                    </a:lnTo>
                    <a:lnTo>
                      <a:pt x="11360" y="2049"/>
                    </a:lnTo>
                    <a:cubicBezTo>
                      <a:pt x="11360" y="2146"/>
                      <a:pt x="11424" y="2228"/>
                      <a:pt x="11513" y="2228"/>
                    </a:cubicBezTo>
                    <a:cubicBezTo>
                      <a:pt x="11533" y="2228"/>
                      <a:pt x="11553" y="2224"/>
                      <a:pt x="11575" y="2216"/>
                    </a:cubicBezTo>
                    <a:cubicBezTo>
                      <a:pt x="11646" y="2192"/>
                      <a:pt x="11694" y="2144"/>
                      <a:pt x="11694" y="2049"/>
                    </a:cubicBezTo>
                    <a:lnTo>
                      <a:pt x="11694" y="1311"/>
                    </a:lnTo>
                    <a:cubicBezTo>
                      <a:pt x="11694" y="1215"/>
                      <a:pt x="11598" y="1120"/>
                      <a:pt x="11527" y="1120"/>
                    </a:cubicBezTo>
                    <a:lnTo>
                      <a:pt x="10217" y="1120"/>
                    </a:lnTo>
                    <a:cubicBezTo>
                      <a:pt x="10146" y="977"/>
                      <a:pt x="10098" y="858"/>
                      <a:pt x="10003" y="763"/>
                    </a:cubicBezTo>
                    <a:cubicBezTo>
                      <a:pt x="9884" y="644"/>
                      <a:pt x="9693" y="572"/>
                      <a:pt x="9503" y="572"/>
                    </a:cubicBezTo>
                    <a:lnTo>
                      <a:pt x="9217" y="572"/>
                    </a:lnTo>
                    <a:cubicBezTo>
                      <a:pt x="9169" y="406"/>
                      <a:pt x="9098" y="287"/>
                      <a:pt x="9027" y="215"/>
                    </a:cubicBezTo>
                    <a:cubicBezTo>
                      <a:pt x="8907" y="96"/>
                      <a:pt x="8693" y="1"/>
                      <a:pt x="8503" y="1"/>
                    </a:cubicBezTo>
                    <a:close/>
                    <a:moveTo>
                      <a:pt x="9265" y="8264"/>
                    </a:moveTo>
                    <a:cubicBezTo>
                      <a:pt x="9169" y="8264"/>
                      <a:pt x="9074" y="8336"/>
                      <a:pt x="9074" y="8407"/>
                    </a:cubicBezTo>
                    <a:cubicBezTo>
                      <a:pt x="9074" y="8503"/>
                      <a:pt x="9169" y="8598"/>
                      <a:pt x="9265" y="8598"/>
                    </a:cubicBezTo>
                    <a:lnTo>
                      <a:pt x="10789" y="8598"/>
                    </a:lnTo>
                    <a:cubicBezTo>
                      <a:pt x="10908" y="8598"/>
                      <a:pt x="10955" y="8503"/>
                      <a:pt x="10955" y="8407"/>
                    </a:cubicBezTo>
                    <a:cubicBezTo>
                      <a:pt x="10955" y="8336"/>
                      <a:pt x="10860" y="8264"/>
                      <a:pt x="10789" y="8264"/>
                    </a:cubicBezTo>
                    <a:close/>
                    <a:moveTo>
                      <a:pt x="8407" y="8241"/>
                    </a:moveTo>
                    <a:lnTo>
                      <a:pt x="8407" y="8622"/>
                    </a:lnTo>
                    <a:lnTo>
                      <a:pt x="8002" y="8622"/>
                    </a:lnTo>
                    <a:lnTo>
                      <a:pt x="8002" y="8241"/>
                    </a:lnTo>
                    <a:close/>
                    <a:moveTo>
                      <a:pt x="7860" y="7907"/>
                    </a:moveTo>
                    <a:cubicBezTo>
                      <a:pt x="7764" y="7907"/>
                      <a:pt x="7693" y="7979"/>
                      <a:pt x="7693" y="8098"/>
                    </a:cubicBezTo>
                    <a:lnTo>
                      <a:pt x="7693" y="8812"/>
                    </a:lnTo>
                    <a:cubicBezTo>
                      <a:pt x="7693" y="8907"/>
                      <a:pt x="7764" y="8979"/>
                      <a:pt x="7860" y="8979"/>
                    </a:cubicBezTo>
                    <a:lnTo>
                      <a:pt x="8574" y="8979"/>
                    </a:lnTo>
                    <a:cubicBezTo>
                      <a:pt x="8669" y="8979"/>
                      <a:pt x="8765" y="8907"/>
                      <a:pt x="8765" y="8812"/>
                    </a:cubicBezTo>
                    <a:lnTo>
                      <a:pt x="8765" y="8098"/>
                    </a:lnTo>
                    <a:cubicBezTo>
                      <a:pt x="8765" y="8002"/>
                      <a:pt x="8669" y="7907"/>
                      <a:pt x="8574" y="7907"/>
                    </a:cubicBezTo>
                    <a:close/>
                    <a:moveTo>
                      <a:pt x="11456" y="2644"/>
                    </a:moveTo>
                    <a:cubicBezTo>
                      <a:pt x="11360" y="2644"/>
                      <a:pt x="11313" y="2739"/>
                      <a:pt x="11313" y="2835"/>
                    </a:cubicBezTo>
                    <a:lnTo>
                      <a:pt x="11313" y="9336"/>
                    </a:lnTo>
                    <a:lnTo>
                      <a:pt x="5669" y="9336"/>
                    </a:lnTo>
                    <a:lnTo>
                      <a:pt x="5669" y="8836"/>
                    </a:lnTo>
                    <a:cubicBezTo>
                      <a:pt x="5669" y="8741"/>
                      <a:pt x="5573" y="8669"/>
                      <a:pt x="5478" y="8669"/>
                    </a:cubicBezTo>
                    <a:cubicBezTo>
                      <a:pt x="5383" y="8669"/>
                      <a:pt x="5311" y="8741"/>
                      <a:pt x="5311" y="8836"/>
                    </a:cubicBezTo>
                    <a:lnTo>
                      <a:pt x="5264" y="8836"/>
                    </a:lnTo>
                    <a:lnTo>
                      <a:pt x="5264" y="9527"/>
                    </a:lnTo>
                    <a:cubicBezTo>
                      <a:pt x="5264" y="9622"/>
                      <a:pt x="5359" y="9693"/>
                      <a:pt x="5454" y="9693"/>
                    </a:cubicBezTo>
                    <a:lnTo>
                      <a:pt x="11456" y="9693"/>
                    </a:lnTo>
                    <a:cubicBezTo>
                      <a:pt x="11551" y="9693"/>
                      <a:pt x="11646" y="9622"/>
                      <a:pt x="11646" y="9527"/>
                    </a:cubicBezTo>
                    <a:lnTo>
                      <a:pt x="11646" y="2835"/>
                    </a:lnTo>
                    <a:cubicBezTo>
                      <a:pt x="11646" y="2716"/>
                      <a:pt x="11551" y="2644"/>
                      <a:pt x="11456" y="26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6" name="Google Shape;4746;p65"/>
            <p:cNvSpPr/>
            <p:nvPr/>
          </p:nvSpPr>
          <p:spPr>
            <a:xfrm>
              <a:off x="274375" y="3917775"/>
              <a:ext cx="3312625" cy="1236800"/>
            </a:xfrm>
            <a:custGeom>
              <a:avLst/>
              <a:gdLst/>
              <a:ahLst/>
              <a:cxnLst/>
              <a:rect l="l" t="t" r="r" b="b"/>
              <a:pathLst>
                <a:path w="132505" h="49472" extrusionOk="0">
                  <a:moveTo>
                    <a:pt x="0" y="49472"/>
                  </a:moveTo>
                  <a:lnTo>
                    <a:pt x="71460" y="0"/>
                  </a:lnTo>
                  <a:lnTo>
                    <a:pt x="132505" y="13597"/>
                  </a:lnTo>
                  <a:lnTo>
                    <a:pt x="104152" y="48604"/>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grpSp>
      <p:sp>
        <p:nvSpPr>
          <p:cNvPr id="4747" name="Google Shape;4747;p65"/>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SAFE IN SMOKY CONDITIONS</a:t>
            </a:r>
            <a:endParaRPr/>
          </a:p>
        </p:txBody>
      </p:sp>
      <p:sp>
        <p:nvSpPr>
          <p:cNvPr id="4748" name="Google Shape;4748;p65"/>
          <p:cNvSpPr txBox="1"/>
          <p:nvPr/>
        </p:nvSpPr>
        <p:spPr>
          <a:xfrm>
            <a:off x="4760728" y="1535600"/>
            <a:ext cx="3657600" cy="47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dk1"/>
                </a:solidFill>
                <a:latin typeface="Fjalla One"/>
                <a:ea typeface="Fjalla One"/>
                <a:cs typeface="Fjalla One"/>
                <a:sym typeface="Fjalla One"/>
              </a:rPr>
              <a:t>STAY INSIDE</a:t>
            </a:r>
            <a:endParaRPr sz="2600">
              <a:solidFill>
                <a:schemeClr val="dk1"/>
              </a:solidFill>
              <a:latin typeface="Fjalla One"/>
              <a:ea typeface="Fjalla One"/>
              <a:cs typeface="Fjalla One"/>
              <a:sym typeface="Fjalla One"/>
            </a:endParaRPr>
          </a:p>
        </p:txBody>
      </p:sp>
      <p:sp>
        <p:nvSpPr>
          <p:cNvPr id="4750" name="Google Shape;4750;p65"/>
          <p:cNvSpPr txBox="1"/>
          <p:nvPr/>
        </p:nvSpPr>
        <p:spPr>
          <a:xfrm>
            <a:off x="4760728" y="2426200"/>
            <a:ext cx="3657600" cy="47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dk1"/>
                </a:solidFill>
                <a:latin typeface="Fjalla One"/>
                <a:ea typeface="Fjalla One"/>
                <a:cs typeface="Fjalla One"/>
                <a:sym typeface="Fjalla One"/>
              </a:rPr>
              <a:t>STAY HYDRATED</a:t>
            </a:r>
            <a:endParaRPr sz="2600">
              <a:solidFill>
                <a:schemeClr val="dk1"/>
              </a:solidFill>
              <a:latin typeface="Fjalla One"/>
              <a:ea typeface="Fjalla One"/>
              <a:cs typeface="Fjalla One"/>
              <a:sym typeface="Fjalla One"/>
            </a:endParaRPr>
          </a:p>
        </p:txBody>
      </p:sp>
      <p:sp>
        <p:nvSpPr>
          <p:cNvPr id="4752" name="Google Shape;4752;p65"/>
          <p:cNvSpPr txBox="1"/>
          <p:nvPr/>
        </p:nvSpPr>
        <p:spPr>
          <a:xfrm>
            <a:off x="4760728" y="3316800"/>
            <a:ext cx="3657600" cy="47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dk1"/>
                </a:solidFill>
                <a:latin typeface="Fjalla One"/>
                <a:ea typeface="Fjalla One"/>
                <a:cs typeface="Fjalla One"/>
                <a:sym typeface="Fjalla One"/>
              </a:rPr>
              <a:t>WEAR A MASK </a:t>
            </a:r>
            <a:endParaRPr sz="2600">
              <a:solidFill>
                <a:schemeClr val="dk1"/>
              </a:solidFill>
              <a:latin typeface="Fjalla One"/>
              <a:ea typeface="Fjalla One"/>
              <a:cs typeface="Fjalla One"/>
              <a:sym typeface="Fjalla One"/>
            </a:endParaRPr>
          </a:p>
        </p:txBody>
      </p:sp>
      <p:sp>
        <p:nvSpPr>
          <p:cNvPr id="4753" name="Google Shape;4753;p65"/>
          <p:cNvSpPr txBox="1"/>
          <p:nvPr/>
        </p:nvSpPr>
        <p:spPr>
          <a:xfrm>
            <a:off x="508553" y="1555265"/>
            <a:ext cx="3969228" cy="116337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Karla"/>
                <a:ea typeface="Karla"/>
                <a:cs typeface="Karla"/>
                <a:sym typeface="Karla"/>
              </a:rPr>
              <a:t>Future Versions to support calling authorities and the nearby people to prevent injuries due to the wildfire.</a:t>
            </a:r>
            <a:endParaRPr sz="1600" dirty="0">
              <a:solidFill>
                <a:schemeClr val="dk1"/>
              </a:solidFill>
              <a:latin typeface="Karla"/>
              <a:ea typeface="Karla"/>
              <a:cs typeface="Karla"/>
              <a:sym typeface="Karla"/>
            </a:endParaRPr>
          </a:p>
        </p:txBody>
      </p:sp>
      <p:cxnSp>
        <p:nvCxnSpPr>
          <p:cNvPr id="4754" name="Google Shape;4754;p65"/>
          <p:cNvCxnSpPr/>
          <p:nvPr/>
        </p:nvCxnSpPr>
        <p:spPr>
          <a:xfrm flipH="1">
            <a:off x="4376049" y="1509755"/>
            <a:ext cx="8400" cy="2533200"/>
          </a:xfrm>
          <a:prstGeom prst="straightConnector1">
            <a:avLst/>
          </a:prstGeom>
          <a:noFill/>
          <a:ln w="19050" cap="flat" cmpd="sng">
            <a:solidFill>
              <a:schemeClr val="dk1"/>
            </a:solidFill>
            <a:prstDash val="solid"/>
            <a:round/>
            <a:headEnd type="none" w="med" len="med"/>
            <a:tailEnd type="none" w="med" len="med"/>
          </a:ln>
        </p:spPr>
      </p:cxnSp>
      <p:grpSp>
        <p:nvGrpSpPr>
          <p:cNvPr id="4755" name="Google Shape;4755;p65"/>
          <p:cNvGrpSpPr/>
          <p:nvPr/>
        </p:nvGrpSpPr>
        <p:grpSpPr>
          <a:xfrm>
            <a:off x="577950" y="1112209"/>
            <a:ext cx="8153931" cy="3591731"/>
            <a:chOff x="577950" y="1112209"/>
            <a:chExt cx="8153931" cy="3591731"/>
          </a:xfrm>
        </p:grpSpPr>
        <p:sp>
          <p:nvSpPr>
            <p:cNvPr id="4757" name="Google Shape;4757;p65"/>
            <p:cNvSpPr/>
            <p:nvPr/>
          </p:nvSpPr>
          <p:spPr>
            <a:xfrm flipH="1">
              <a:off x="8143413" y="42074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65"/>
            <p:cNvSpPr/>
            <p:nvPr/>
          </p:nvSpPr>
          <p:spPr>
            <a:xfrm flipH="1">
              <a:off x="8457563" y="18550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65"/>
            <p:cNvSpPr/>
            <p:nvPr/>
          </p:nvSpPr>
          <p:spPr>
            <a:xfrm flipH="1">
              <a:off x="5155263" y="44296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65"/>
            <p:cNvSpPr/>
            <p:nvPr/>
          </p:nvSpPr>
          <p:spPr>
            <a:xfrm flipH="1">
              <a:off x="7522557" y="1112209"/>
              <a:ext cx="255562" cy="255552"/>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65"/>
            <p:cNvSpPr/>
            <p:nvPr/>
          </p:nvSpPr>
          <p:spPr>
            <a:xfrm flipH="1">
              <a:off x="577950" y="35328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D5AE-47BD-3F07-2C56-4051AF1B8011}"/>
              </a:ext>
            </a:extLst>
          </p:cNvPr>
          <p:cNvSpPr>
            <a:spLocks noGrp="1"/>
          </p:cNvSpPr>
          <p:nvPr>
            <p:ph type="title"/>
          </p:nvPr>
        </p:nvSpPr>
        <p:spPr>
          <a:xfrm>
            <a:off x="370596" y="545345"/>
            <a:ext cx="7704000" cy="572700"/>
          </a:xfrm>
        </p:spPr>
        <p:txBody>
          <a:bodyPr/>
          <a:lstStyle/>
          <a:p>
            <a:r>
              <a:rPr lang="en-US" dirty="0"/>
              <a:t>CONCLUSION</a:t>
            </a:r>
          </a:p>
        </p:txBody>
      </p:sp>
      <p:sp>
        <p:nvSpPr>
          <p:cNvPr id="3" name="Rectangle: Rounded Corners 2">
            <a:extLst>
              <a:ext uri="{FF2B5EF4-FFF2-40B4-BE49-F238E27FC236}">
                <a16:creationId xmlns:a16="http://schemas.microsoft.com/office/drawing/2014/main" id="{C109DFEB-1120-976C-D155-63066040627B}"/>
              </a:ext>
            </a:extLst>
          </p:cNvPr>
          <p:cNvSpPr/>
          <p:nvPr/>
        </p:nvSpPr>
        <p:spPr>
          <a:xfrm>
            <a:off x="1070516" y="1526264"/>
            <a:ext cx="6772508" cy="29856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Machine learning can significantly aid in predicting the possibility of a forest fire. By integrating this model with web or app development, it can be applied on a large scale to prevent and detect wildfires globally.</a:t>
            </a:r>
          </a:p>
        </p:txBody>
      </p:sp>
    </p:spTree>
    <p:extLst>
      <p:ext uri="{BB962C8B-B14F-4D97-AF65-F5344CB8AC3E}">
        <p14:creationId xmlns:p14="http://schemas.microsoft.com/office/powerpoint/2010/main" val="1901066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65"/>
        <p:cNvGrpSpPr/>
        <p:nvPr/>
      </p:nvGrpSpPr>
      <p:grpSpPr>
        <a:xfrm>
          <a:off x="0" y="0"/>
          <a:ext cx="0" cy="0"/>
          <a:chOff x="0" y="0"/>
          <a:chExt cx="0" cy="0"/>
        </a:xfrm>
      </p:grpSpPr>
      <p:sp>
        <p:nvSpPr>
          <p:cNvPr id="4766" name="Google Shape;4766;p66"/>
          <p:cNvSpPr txBox="1">
            <a:spLocks noGrp="1"/>
          </p:cNvSpPr>
          <p:nvPr>
            <p:ph type="ctrTitle"/>
          </p:nvPr>
        </p:nvSpPr>
        <p:spPr>
          <a:xfrm>
            <a:off x="1058350" y="670875"/>
            <a:ext cx="4284000" cy="107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4767" name="Google Shape;4767;p66"/>
          <p:cNvSpPr txBox="1">
            <a:spLocks noGrp="1"/>
          </p:cNvSpPr>
          <p:nvPr>
            <p:ph type="subTitle" idx="1"/>
          </p:nvPr>
        </p:nvSpPr>
        <p:spPr>
          <a:xfrm>
            <a:off x="1205875" y="1780750"/>
            <a:ext cx="4293900" cy="142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 you have any questions?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pranshulsharma30@gmail.com</a:t>
            </a:r>
            <a:endParaRPr dirty="0"/>
          </a:p>
          <a:p>
            <a:pPr marL="0" lvl="0" indent="0" algn="l" rtl="0">
              <a:spcBef>
                <a:spcPts val="0"/>
              </a:spcBef>
              <a:spcAft>
                <a:spcPts val="0"/>
              </a:spcAft>
              <a:buNone/>
            </a:pPr>
            <a:r>
              <a:rPr lang="en" dirty="0"/>
              <a:t>+91 7895199421</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pSp>
        <p:nvGrpSpPr>
          <p:cNvPr id="4769" name="Google Shape;4769;p66"/>
          <p:cNvGrpSpPr/>
          <p:nvPr/>
        </p:nvGrpSpPr>
        <p:grpSpPr>
          <a:xfrm>
            <a:off x="1051709" y="3709757"/>
            <a:ext cx="626104" cy="587560"/>
            <a:chOff x="2870687" y="3796508"/>
            <a:chExt cx="375421" cy="353610"/>
          </a:xfrm>
        </p:grpSpPr>
        <p:sp>
          <p:nvSpPr>
            <p:cNvPr id="4770" name="Google Shape;4770;p66"/>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1" name="Google Shape;4771;p66"/>
            <p:cNvSpPr/>
            <p:nvPr/>
          </p:nvSpPr>
          <p:spPr>
            <a:xfrm>
              <a:off x="3033072" y="3802104"/>
              <a:ext cx="199657" cy="342522"/>
            </a:xfrm>
            <a:custGeom>
              <a:avLst/>
              <a:gdLst/>
              <a:ahLst/>
              <a:cxnLst/>
              <a:rect l="l" t="t" r="r" b="b"/>
              <a:pathLst>
                <a:path w="7671" h="13160" extrusionOk="0">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rgbClr val="703030">
                <a:alpha val="5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66"/>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66"/>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4" name="Google Shape;4774;p66"/>
          <p:cNvGrpSpPr/>
          <p:nvPr/>
        </p:nvGrpSpPr>
        <p:grpSpPr>
          <a:xfrm>
            <a:off x="1846181" y="3682417"/>
            <a:ext cx="694545" cy="641759"/>
            <a:chOff x="3302118" y="3796534"/>
            <a:chExt cx="372844" cy="353610"/>
          </a:xfrm>
        </p:grpSpPr>
        <p:sp>
          <p:nvSpPr>
            <p:cNvPr id="4775" name="Google Shape;4775;p66"/>
            <p:cNvSpPr/>
            <p:nvPr/>
          </p:nvSpPr>
          <p:spPr>
            <a:xfrm>
              <a:off x="3326480"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66"/>
            <p:cNvSpPr/>
            <p:nvPr/>
          </p:nvSpPr>
          <p:spPr>
            <a:xfrm>
              <a:off x="3475384" y="3802104"/>
              <a:ext cx="199579" cy="342522"/>
            </a:xfrm>
            <a:custGeom>
              <a:avLst/>
              <a:gdLst/>
              <a:ahLst/>
              <a:cxnLst/>
              <a:rect l="l" t="t" r="r" b="b"/>
              <a:pathLst>
                <a:path w="7668" h="13160" extrusionOk="0">
                  <a:moveTo>
                    <a:pt x="859" y="1"/>
                  </a:moveTo>
                  <a:cubicBezTo>
                    <a:pt x="570" y="1"/>
                    <a:pt x="282" y="18"/>
                    <a:pt x="0" y="57"/>
                  </a:cubicBezTo>
                  <a:cubicBezTo>
                    <a:pt x="3273" y="486"/>
                    <a:pt x="5721" y="3276"/>
                    <a:pt x="5721" y="6580"/>
                  </a:cubicBezTo>
                  <a:cubicBezTo>
                    <a:pt x="5721" y="9880"/>
                    <a:pt x="3273" y="12670"/>
                    <a:pt x="0" y="13103"/>
                  </a:cubicBezTo>
                  <a:cubicBezTo>
                    <a:pt x="291" y="13141"/>
                    <a:pt x="579" y="13160"/>
                    <a:pt x="863" y="13160"/>
                  </a:cubicBezTo>
                  <a:cubicBezTo>
                    <a:pt x="4274" y="13160"/>
                    <a:pt x="7190" y="10510"/>
                    <a:pt x="7417" y="7009"/>
                  </a:cubicBezTo>
                  <a:cubicBezTo>
                    <a:pt x="7667" y="3216"/>
                    <a:pt x="4659" y="4"/>
                    <a:pt x="859" y="1"/>
                  </a:cubicBezTo>
                  <a:close/>
                </a:path>
              </a:pathLst>
            </a:custGeom>
            <a:solidFill>
              <a:srgbClr val="703030">
                <a:alpha val="5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66"/>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66"/>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66"/>
            <p:cNvSpPr/>
            <p:nvPr/>
          </p:nvSpPr>
          <p:spPr>
            <a:xfrm>
              <a:off x="3302118" y="3796534"/>
              <a:ext cx="372558" cy="353610"/>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66"/>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66"/>
            <p:cNvSpPr/>
            <p:nvPr/>
          </p:nvSpPr>
          <p:spPr>
            <a:xfrm>
              <a:off x="3434546" y="3915506"/>
              <a:ext cx="127665" cy="115562"/>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66"/>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3" name="Google Shape;4783;p66"/>
          <p:cNvGrpSpPr/>
          <p:nvPr/>
        </p:nvGrpSpPr>
        <p:grpSpPr>
          <a:xfrm>
            <a:off x="2742217" y="3639832"/>
            <a:ext cx="692110" cy="667503"/>
            <a:chOff x="3744430" y="3796534"/>
            <a:chExt cx="372740" cy="353610"/>
          </a:xfrm>
        </p:grpSpPr>
        <p:sp>
          <p:nvSpPr>
            <p:cNvPr id="4784" name="Google Shape;4784;p66"/>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66"/>
            <p:cNvSpPr/>
            <p:nvPr/>
          </p:nvSpPr>
          <p:spPr>
            <a:xfrm>
              <a:off x="3917617" y="3802104"/>
              <a:ext cx="199553" cy="342522"/>
            </a:xfrm>
            <a:custGeom>
              <a:avLst/>
              <a:gdLst/>
              <a:ahLst/>
              <a:cxnLst/>
              <a:rect l="l" t="t" r="r" b="b"/>
              <a:pathLst>
                <a:path w="7667" h="13160" extrusionOk="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rgbClr val="703030">
                <a:alpha val="5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66"/>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66"/>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66"/>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66"/>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66"/>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66"/>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66"/>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3" name="Google Shape;4793;p66"/>
          <p:cNvGrpSpPr/>
          <p:nvPr/>
        </p:nvGrpSpPr>
        <p:grpSpPr>
          <a:xfrm>
            <a:off x="3567210" y="3688533"/>
            <a:ext cx="719995" cy="587534"/>
            <a:chOff x="4186663" y="3796534"/>
            <a:chExt cx="372844" cy="353610"/>
          </a:xfrm>
        </p:grpSpPr>
        <p:sp>
          <p:nvSpPr>
            <p:cNvPr id="4794" name="Google Shape;4794;p66"/>
            <p:cNvSpPr/>
            <p:nvPr/>
          </p:nvSpPr>
          <p:spPr>
            <a:xfrm>
              <a:off x="4211025"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66"/>
            <p:cNvSpPr/>
            <p:nvPr/>
          </p:nvSpPr>
          <p:spPr>
            <a:xfrm>
              <a:off x="4359824" y="3802104"/>
              <a:ext cx="199683" cy="342522"/>
            </a:xfrm>
            <a:custGeom>
              <a:avLst/>
              <a:gdLst/>
              <a:ahLst/>
              <a:cxnLst/>
              <a:rect l="l" t="t" r="r" b="b"/>
              <a:pathLst>
                <a:path w="7672" h="13160" extrusionOk="0">
                  <a:moveTo>
                    <a:pt x="859" y="1"/>
                  </a:moveTo>
                  <a:cubicBezTo>
                    <a:pt x="574" y="1"/>
                    <a:pt x="286" y="18"/>
                    <a:pt x="1" y="57"/>
                  </a:cubicBezTo>
                  <a:cubicBezTo>
                    <a:pt x="3277" y="486"/>
                    <a:pt x="5725" y="3276"/>
                    <a:pt x="5725" y="6580"/>
                  </a:cubicBezTo>
                  <a:cubicBezTo>
                    <a:pt x="5725" y="9880"/>
                    <a:pt x="3277" y="12670"/>
                    <a:pt x="1" y="13103"/>
                  </a:cubicBezTo>
                  <a:cubicBezTo>
                    <a:pt x="291" y="13141"/>
                    <a:pt x="580" y="13160"/>
                    <a:pt x="864" y="13160"/>
                  </a:cubicBezTo>
                  <a:cubicBezTo>
                    <a:pt x="4278" y="13160"/>
                    <a:pt x="7194" y="10510"/>
                    <a:pt x="7421" y="7009"/>
                  </a:cubicBezTo>
                  <a:cubicBezTo>
                    <a:pt x="7671" y="3216"/>
                    <a:pt x="4663" y="4"/>
                    <a:pt x="859" y="1"/>
                  </a:cubicBezTo>
                  <a:close/>
                </a:path>
              </a:pathLst>
            </a:custGeom>
            <a:solidFill>
              <a:srgbClr val="703030">
                <a:alpha val="5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66"/>
            <p:cNvSpPr/>
            <p:nvPr/>
          </p:nvSpPr>
          <p:spPr>
            <a:xfrm>
              <a:off x="4284370" y="3890988"/>
              <a:ext cx="218241" cy="179564"/>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66"/>
            <p:cNvSpPr/>
            <p:nvPr/>
          </p:nvSpPr>
          <p:spPr>
            <a:xfrm>
              <a:off x="4186663" y="3796534"/>
              <a:ext cx="372480" cy="353610"/>
            </a:xfrm>
            <a:custGeom>
              <a:avLst/>
              <a:gdLst/>
              <a:ahLst/>
              <a:cxnLst/>
              <a:rect l="l" t="t" r="r" b="b"/>
              <a:pathLst>
                <a:path w="14311" h="13586" extrusionOk="0">
                  <a:moveTo>
                    <a:pt x="7512" y="429"/>
                  </a:moveTo>
                  <a:cubicBezTo>
                    <a:pt x="11024" y="429"/>
                    <a:pt x="13877" y="3283"/>
                    <a:pt x="13877" y="6794"/>
                  </a:cubicBezTo>
                  <a:cubicBezTo>
                    <a:pt x="13877" y="10302"/>
                    <a:pt x="11024" y="13155"/>
                    <a:pt x="7512" y="13155"/>
                  </a:cubicBezTo>
                  <a:cubicBezTo>
                    <a:pt x="4004" y="13155"/>
                    <a:pt x="1151" y="10302"/>
                    <a:pt x="1151" y="6794"/>
                  </a:cubicBezTo>
                  <a:cubicBezTo>
                    <a:pt x="1151" y="3283"/>
                    <a:pt x="4004" y="429"/>
                    <a:pt x="7512" y="429"/>
                  </a:cubicBezTo>
                  <a:close/>
                  <a:moveTo>
                    <a:pt x="7512" y="1"/>
                  </a:moveTo>
                  <a:cubicBezTo>
                    <a:pt x="6205" y="1"/>
                    <a:pt x="4891" y="377"/>
                    <a:pt x="3741" y="1147"/>
                  </a:cubicBezTo>
                  <a:cubicBezTo>
                    <a:pt x="1045" y="2945"/>
                    <a:pt x="0" y="6400"/>
                    <a:pt x="1239" y="9391"/>
                  </a:cubicBezTo>
                  <a:cubicBezTo>
                    <a:pt x="2307" y="11966"/>
                    <a:pt x="4809" y="13586"/>
                    <a:pt x="7510" y="13586"/>
                  </a:cubicBezTo>
                  <a:cubicBezTo>
                    <a:pt x="7950" y="13586"/>
                    <a:pt x="8394" y="13543"/>
                    <a:pt x="8839" y="13454"/>
                  </a:cubicBezTo>
                  <a:cubicBezTo>
                    <a:pt x="12016" y="12825"/>
                    <a:pt x="14307" y="10035"/>
                    <a:pt x="14307" y="6794"/>
                  </a:cubicBezTo>
                  <a:cubicBezTo>
                    <a:pt x="14310" y="4989"/>
                    <a:pt x="13596" y="3261"/>
                    <a:pt x="12315" y="1991"/>
                  </a:cubicBezTo>
                  <a:cubicBezTo>
                    <a:pt x="11003" y="677"/>
                    <a:pt x="9264" y="1"/>
                    <a:pt x="7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66"/>
            <p:cNvSpPr/>
            <p:nvPr/>
          </p:nvSpPr>
          <p:spPr>
            <a:xfrm>
              <a:off x="4277785" y="3885834"/>
              <a:ext cx="231515" cy="189871"/>
            </a:xfrm>
            <a:custGeom>
              <a:avLst/>
              <a:gdLst/>
              <a:ahLst/>
              <a:cxnLst/>
              <a:rect l="l" t="t" r="r" b="b"/>
              <a:pathLst>
                <a:path w="8895" h="7295" extrusionOk="0">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9" name="Google Shape;4799;p66"/>
          <p:cNvGrpSpPr/>
          <p:nvPr/>
        </p:nvGrpSpPr>
        <p:grpSpPr>
          <a:xfrm>
            <a:off x="4512877" y="3719046"/>
            <a:ext cx="607265" cy="559898"/>
            <a:chOff x="2775123" y="1408261"/>
            <a:chExt cx="3847554" cy="3847554"/>
          </a:xfrm>
        </p:grpSpPr>
        <p:sp>
          <p:nvSpPr>
            <p:cNvPr id="4800" name="Google Shape;4800;p66"/>
            <p:cNvSpPr/>
            <p:nvPr/>
          </p:nvSpPr>
          <p:spPr>
            <a:xfrm>
              <a:off x="2775123" y="1408261"/>
              <a:ext cx="3847554" cy="3847554"/>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66"/>
            <p:cNvSpPr/>
            <p:nvPr/>
          </p:nvSpPr>
          <p:spPr>
            <a:xfrm>
              <a:off x="2887575" y="1520575"/>
              <a:ext cx="3622913" cy="3622913"/>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02" name="Google Shape;4802;p66"/>
            <p:cNvGrpSpPr/>
            <p:nvPr/>
          </p:nvGrpSpPr>
          <p:grpSpPr>
            <a:xfrm>
              <a:off x="3503656" y="1972171"/>
              <a:ext cx="2391042" cy="2719924"/>
              <a:chOff x="1512725" y="258501"/>
              <a:chExt cx="4570907" cy="5199624"/>
            </a:xfrm>
          </p:grpSpPr>
          <p:sp>
            <p:nvSpPr>
              <p:cNvPr id="4803" name="Google Shape;4803;p66"/>
              <p:cNvSpPr/>
              <p:nvPr/>
            </p:nvSpPr>
            <p:spPr>
              <a:xfrm>
                <a:off x="1616300" y="358975"/>
                <a:ext cx="4365375" cy="4995600"/>
              </a:xfrm>
              <a:custGeom>
                <a:avLst/>
                <a:gdLst/>
                <a:ahLst/>
                <a:cxnLst/>
                <a:rect l="l" t="t" r="r" b="b"/>
                <a:pathLst>
                  <a:path w="174615" h="199824" extrusionOk="0">
                    <a:moveTo>
                      <a:pt x="119585" y="1"/>
                    </a:moveTo>
                    <a:cubicBezTo>
                      <a:pt x="114366" y="1"/>
                      <a:pt x="106537" y="59"/>
                      <a:pt x="106537" y="59"/>
                    </a:cubicBezTo>
                    <a:lnTo>
                      <a:pt x="91858" y="59"/>
                    </a:lnTo>
                    <a:lnTo>
                      <a:pt x="91858" y="89209"/>
                    </a:lnTo>
                    <a:lnTo>
                      <a:pt x="91793" y="138041"/>
                    </a:lnTo>
                    <a:cubicBezTo>
                      <a:pt x="91793" y="151089"/>
                      <a:pt x="83279" y="162180"/>
                      <a:pt x="71438" y="166061"/>
                    </a:cubicBezTo>
                    <a:cubicBezTo>
                      <a:pt x="68466" y="167014"/>
                      <a:pt x="65290" y="167557"/>
                      <a:pt x="61932" y="167557"/>
                    </a:cubicBezTo>
                    <a:cubicBezTo>
                      <a:pt x="61494" y="167557"/>
                      <a:pt x="61053" y="167548"/>
                      <a:pt x="60608" y="167529"/>
                    </a:cubicBezTo>
                    <a:cubicBezTo>
                      <a:pt x="45114" y="166746"/>
                      <a:pt x="32620" y="154025"/>
                      <a:pt x="32425" y="138498"/>
                    </a:cubicBezTo>
                    <a:cubicBezTo>
                      <a:pt x="32196" y="121992"/>
                      <a:pt x="45571" y="108520"/>
                      <a:pt x="62109" y="108520"/>
                    </a:cubicBezTo>
                    <a:cubicBezTo>
                      <a:pt x="65371" y="108520"/>
                      <a:pt x="68502" y="109042"/>
                      <a:pt x="71438" y="110021"/>
                    </a:cubicBezTo>
                    <a:lnTo>
                      <a:pt x="71438" y="77009"/>
                    </a:lnTo>
                    <a:cubicBezTo>
                      <a:pt x="68404" y="76553"/>
                      <a:pt x="65273" y="76324"/>
                      <a:pt x="62109" y="76324"/>
                    </a:cubicBezTo>
                    <a:cubicBezTo>
                      <a:pt x="47952" y="76324"/>
                      <a:pt x="34545" y="80956"/>
                      <a:pt x="23650" y="89568"/>
                    </a:cubicBezTo>
                    <a:cubicBezTo>
                      <a:pt x="21758" y="91068"/>
                      <a:pt x="19899" y="92667"/>
                      <a:pt x="18202" y="94428"/>
                    </a:cubicBezTo>
                    <a:cubicBezTo>
                      <a:pt x="6590" y="105943"/>
                      <a:pt x="1" y="121731"/>
                      <a:pt x="66" y="138074"/>
                    </a:cubicBezTo>
                    <a:cubicBezTo>
                      <a:pt x="66" y="154547"/>
                      <a:pt x="6525" y="170041"/>
                      <a:pt x="18235" y="181719"/>
                    </a:cubicBezTo>
                    <a:cubicBezTo>
                      <a:pt x="29978" y="193364"/>
                      <a:pt x="45571" y="199823"/>
                      <a:pt x="62174" y="199823"/>
                    </a:cubicBezTo>
                    <a:cubicBezTo>
                      <a:pt x="65306" y="199823"/>
                      <a:pt x="68437" y="199562"/>
                      <a:pt x="71503" y="199138"/>
                    </a:cubicBezTo>
                    <a:cubicBezTo>
                      <a:pt x="84551" y="197181"/>
                      <a:pt x="96588" y="191179"/>
                      <a:pt x="106080" y="181719"/>
                    </a:cubicBezTo>
                    <a:cubicBezTo>
                      <a:pt x="117726" y="170106"/>
                      <a:pt x="124184" y="154710"/>
                      <a:pt x="124250" y="138335"/>
                    </a:cubicBezTo>
                    <a:lnTo>
                      <a:pt x="124054" y="65233"/>
                    </a:lnTo>
                    <a:lnTo>
                      <a:pt x="124054" y="65233"/>
                    </a:lnTo>
                    <a:cubicBezTo>
                      <a:pt x="129697" y="69539"/>
                      <a:pt x="135797" y="73127"/>
                      <a:pt x="142354" y="75900"/>
                    </a:cubicBezTo>
                    <a:cubicBezTo>
                      <a:pt x="152596" y="80239"/>
                      <a:pt x="161762" y="82424"/>
                      <a:pt x="172951" y="82424"/>
                    </a:cubicBezTo>
                    <a:lnTo>
                      <a:pt x="174615" y="81576"/>
                    </a:lnTo>
                    <a:cubicBezTo>
                      <a:pt x="174615" y="81576"/>
                      <a:pt x="174549" y="50000"/>
                      <a:pt x="174484" y="50000"/>
                    </a:cubicBezTo>
                    <a:cubicBezTo>
                      <a:pt x="146790" y="50000"/>
                      <a:pt x="124380" y="27721"/>
                      <a:pt x="124152" y="59"/>
                    </a:cubicBezTo>
                    <a:cubicBezTo>
                      <a:pt x="124152" y="15"/>
                      <a:pt x="122195" y="1"/>
                      <a:pt x="119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66"/>
              <p:cNvSpPr/>
              <p:nvPr/>
            </p:nvSpPr>
            <p:spPr>
              <a:xfrm>
                <a:off x="2197750" y="2419075"/>
                <a:ext cx="229175" cy="204450"/>
              </a:xfrm>
              <a:custGeom>
                <a:avLst/>
                <a:gdLst/>
                <a:ahLst/>
                <a:cxnLst/>
                <a:rect l="l" t="t" r="r" b="b"/>
                <a:pathLst>
                  <a:path w="9167" h="8178" extrusionOk="0">
                    <a:moveTo>
                      <a:pt x="4579" y="0"/>
                    </a:moveTo>
                    <a:cubicBezTo>
                      <a:pt x="3823" y="0"/>
                      <a:pt x="3059" y="217"/>
                      <a:pt x="2382" y="673"/>
                    </a:cubicBezTo>
                    <a:cubicBezTo>
                      <a:pt x="2317" y="673"/>
                      <a:pt x="2317" y="705"/>
                      <a:pt x="2284" y="705"/>
                    </a:cubicBezTo>
                    <a:cubicBezTo>
                      <a:pt x="490" y="1912"/>
                      <a:pt x="1" y="4293"/>
                      <a:pt x="1142" y="6087"/>
                    </a:cubicBezTo>
                    <a:cubicBezTo>
                      <a:pt x="1175" y="6153"/>
                      <a:pt x="1240" y="6218"/>
                      <a:pt x="1273" y="6316"/>
                    </a:cubicBezTo>
                    <a:cubicBezTo>
                      <a:pt x="2026" y="7508"/>
                      <a:pt x="3315" y="8177"/>
                      <a:pt x="4642" y="8177"/>
                    </a:cubicBezTo>
                    <a:cubicBezTo>
                      <a:pt x="5385" y="8177"/>
                      <a:pt x="6139" y="7967"/>
                      <a:pt x="6818" y="7523"/>
                    </a:cubicBezTo>
                    <a:cubicBezTo>
                      <a:pt x="6851" y="7523"/>
                      <a:pt x="6851" y="7490"/>
                      <a:pt x="6883" y="7490"/>
                    </a:cubicBezTo>
                    <a:cubicBezTo>
                      <a:pt x="8612" y="6348"/>
                      <a:pt x="9167" y="4032"/>
                      <a:pt x="8123" y="2173"/>
                    </a:cubicBezTo>
                    <a:cubicBezTo>
                      <a:pt x="8090" y="2108"/>
                      <a:pt x="8025" y="2075"/>
                      <a:pt x="7992" y="1977"/>
                    </a:cubicBezTo>
                    <a:cubicBezTo>
                      <a:pt x="7259" y="700"/>
                      <a:pt x="5934" y="0"/>
                      <a:pt x="45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66"/>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66"/>
              <p:cNvSpPr/>
              <p:nvPr/>
            </p:nvSpPr>
            <p:spPr>
              <a:xfrm>
                <a:off x="4254425" y="4678500"/>
                <a:ext cx="238150" cy="212225"/>
              </a:xfrm>
              <a:custGeom>
                <a:avLst/>
                <a:gdLst/>
                <a:ahLst/>
                <a:cxnLst/>
                <a:rect l="l" t="t" r="r" b="b"/>
                <a:pathLst>
                  <a:path w="9526" h="8489" extrusionOk="0">
                    <a:moveTo>
                      <a:pt x="4871" y="1"/>
                    </a:moveTo>
                    <a:cubicBezTo>
                      <a:pt x="3710" y="1"/>
                      <a:pt x="2556" y="505"/>
                      <a:pt x="1762" y="1468"/>
                    </a:cubicBezTo>
                    <a:cubicBezTo>
                      <a:pt x="1632" y="1599"/>
                      <a:pt x="1567" y="1729"/>
                      <a:pt x="1436" y="1892"/>
                    </a:cubicBezTo>
                    <a:cubicBezTo>
                      <a:pt x="1" y="3588"/>
                      <a:pt x="294" y="6165"/>
                      <a:pt x="2056" y="7535"/>
                    </a:cubicBezTo>
                    <a:cubicBezTo>
                      <a:pt x="2089" y="7601"/>
                      <a:pt x="2121" y="7633"/>
                      <a:pt x="2186" y="7633"/>
                    </a:cubicBezTo>
                    <a:cubicBezTo>
                      <a:pt x="2903" y="8212"/>
                      <a:pt x="3766" y="8488"/>
                      <a:pt x="4627" y="8488"/>
                    </a:cubicBezTo>
                    <a:cubicBezTo>
                      <a:pt x="5802" y="8488"/>
                      <a:pt x="6974" y="7974"/>
                      <a:pt x="7764" y="7013"/>
                    </a:cubicBezTo>
                    <a:cubicBezTo>
                      <a:pt x="7895" y="6883"/>
                      <a:pt x="7960" y="6752"/>
                      <a:pt x="8091" y="6589"/>
                    </a:cubicBezTo>
                    <a:cubicBezTo>
                      <a:pt x="9526" y="4828"/>
                      <a:pt x="9200" y="2186"/>
                      <a:pt x="7340" y="848"/>
                    </a:cubicBezTo>
                    <a:cubicBezTo>
                      <a:pt x="7340" y="848"/>
                      <a:pt x="7308" y="816"/>
                      <a:pt x="7275" y="816"/>
                    </a:cubicBezTo>
                    <a:cubicBezTo>
                      <a:pt x="6561" y="267"/>
                      <a:pt x="5715" y="1"/>
                      <a:pt x="487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66"/>
              <p:cNvSpPr/>
              <p:nvPr/>
            </p:nvSpPr>
            <p:spPr>
              <a:xfrm>
                <a:off x="2323316" y="258501"/>
                <a:ext cx="3760316" cy="4390219"/>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08" name="Google Shape;4808;p66"/>
            <p:cNvSpPr/>
            <p:nvPr/>
          </p:nvSpPr>
          <p:spPr>
            <a:xfrm>
              <a:off x="4465397" y="1520575"/>
              <a:ext cx="2111987" cy="3622915"/>
            </a:xfrm>
            <a:custGeom>
              <a:avLst/>
              <a:gdLst/>
              <a:ahLst/>
              <a:cxnLst/>
              <a:rect l="l" t="t" r="r" b="b"/>
              <a:pathLst>
                <a:path w="7672" h="13160" extrusionOk="0">
                  <a:moveTo>
                    <a:pt x="859" y="1"/>
                  </a:moveTo>
                  <a:cubicBezTo>
                    <a:pt x="574" y="1"/>
                    <a:pt x="286" y="18"/>
                    <a:pt x="1" y="57"/>
                  </a:cubicBezTo>
                  <a:cubicBezTo>
                    <a:pt x="3277" y="486"/>
                    <a:pt x="5725" y="3276"/>
                    <a:pt x="5725" y="6580"/>
                  </a:cubicBezTo>
                  <a:cubicBezTo>
                    <a:pt x="5725" y="9880"/>
                    <a:pt x="3277" y="12670"/>
                    <a:pt x="1" y="13103"/>
                  </a:cubicBezTo>
                  <a:cubicBezTo>
                    <a:pt x="291" y="13141"/>
                    <a:pt x="580" y="13160"/>
                    <a:pt x="864" y="13160"/>
                  </a:cubicBezTo>
                  <a:cubicBezTo>
                    <a:pt x="4278" y="13160"/>
                    <a:pt x="7194" y="10510"/>
                    <a:pt x="7421" y="7009"/>
                  </a:cubicBezTo>
                  <a:cubicBezTo>
                    <a:pt x="7671" y="3216"/>
                    <a:pt x="4663" y="4"/>
                    <a:pt x="859" y="1"/>
                  </a:cubicBezTo>
                  <a:close/>
                </a:path>
              </a:pathLst>
            </a:custGeom>
            <a:solidFill>
              <a:srgbClr val="703030">
                <a:alpha val="5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9" name="Google Shape;4809;p66"/>
          <p:cNvSpPr/>
          <p:nvPr/>
        </p:nvSpPr>
        <p:spPr>
          <a:xfrm>
            <a:off x="5225450" y="6708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0" name="Google Shape;4810;p66"/>
          <p:cNvGrpSpPr/>
          <p:nvPr/>
        </p:nvGrpSpPr>
        <p:grpSpPr>
          <a:xfrm>
            <a:off x="355713" y="753734"/>
            <a:ext cx="8471380" cy="3816567"/>
            <a:chOff x="355713" y="753734"/>
            <a:chExt cx="8471380" cy="3816567"/>
          </a:xfrm>
        </p:grpSpPr>
        <p:sp>
          <p:nvSpPr>
            <p:cNvPr id="4811" name="Google Shape;4811;p66"/>
            <p:cNvSpPr/>
            <p:nvPr/>
          </p:nvSpPr>
          <p:spPr>
            <a:xfrm>
              <a:off x="5160050" y="2157825"/>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66"/>
            <p:cNvSpPr/>
            <p:nvPr/>
          </p:nvSpPr>
          <p:spPr>
            <a:xfrm>
              <a:off x="8025350" y="42959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66"/>
            <p:cNvSpPr/>
            <p:nvPr/>
          </p:nvSpPr>
          <p:spPr>
            <a:xfrm>
              <a:off x="493288" y="40740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66"/>
            <p:cNvSpPr/>
            <p:nvPr/>
          </p:nvSpPr>
          <p:spPr>
            <a:xfrm>
              <a:off x="7028713" y="10626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66"/>
            <p:cNvSpPr/>
            <p:nvPr/>
          </p:nvSpPr>
          <p:spPr>
            <a:xfrm>
              <a:off x="4434838" y="42959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66"/>
            <p:cNvSpPr/>
            <p:nvPr/>
          </p:nvSpPr>
          <p:spPr>
            <a:xfrm>
              <a:off x="8552786" y="753734"/>
              <a:ext cx="255562" cy="255552"/>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66"/>
            <p:cNvSpPr/>
            <p:nvPr/>
          </p:nvSpPr>
          <p:spPr>
            <a:xfrm>
              <a:off x="8552775" y="22454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66"/>
            <p:cNvSpPr/>
            <p:nvPr/>
          </p:nvSpPr>
          <p:spPr>
            <a:xfrm>
              <a:off x="630025" y="1070113"/>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66"/>
            <p:cNvSpPr/>
            <p:nvPr/>
          </p:nvSpPr>
          <p:spPr>
            <a:xfrm>
              <a:off x="355712" y="23571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0" name="Google Shape;4820;p66"/>
          <p:cNvGrpSpPr/>
          <p:nvPr/>
        </p:nvGrpSpPr>
        <p:grpSpPr>
          <a:xfrm>
            <a:off x="5376775" y="1389960"/>
            <a:ext cx="2373608" cy="3755565"/>
            <a:chOff x="-229850" y="1153335"/>
            <a:chExt cx="2373608" cy="3755565"/>
          </a:xfrm>
        </p:grpSpPr>
        <p:sp>
          <p:nvSpPr>
            <p:cNvPr id="4821" name="Google Shape;4821;p66"/>
            <p:cNvSpPr/>
            <p:nvPr/>
          </p:nvSpPr>
          <p:spPr>
            <a:xfrm>
              <a:off x="-229850" y="3578450"/>
              <a:ext cx="1799750" cy="1330450"/>
            </a:xfrm>
            <a:custGeom>
              <a:avLst/>
              <a:gdLst/>
              <a:ahLst/>
              <a:cxnLst/>
              <a:rect l="l" t="t" r="r" b="b"/>
              <a:pathLst>
                <a:path w="71990" h="53218" extrusionOk="0">
                  <a:moveTo>
                    <a:pt x="0" y="53218"/>
                  </a:moveTo>
                  <a:lnTo>
                    <a:pt x="58323" y="24"/>
                  </a:lnTo>
                  <a:lnTo>
                    <a:pt x="71990" y="0"/>
                  </a:lnTo>
                  <a:lnTo>
                    <a:pt x="24254" y="53085"/>
                  </a:lnTo>
                  <a:lnTo>
                    <a:pt x="8014" y="53130"/>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grpSp>
          <p:nvGrpSpPr>
            <p:cNvPr id="4822" name="Google Shape;4822;p66"/>
            <p:cNvGrpSpPr/>
            <p:nvPr/>
          </p:nvGrpSpPr>
          <p:grpSpPr>
            <a:xfrm>
              <a:off x="653637" y="1153335"/>
              <a:ext cx="1490121" cy="2425923"/>
              <a:chOff x="653637" y="1153335"/>
              <a:chExt cx="1490121" cy="2425923"/>
            </a:xfrm>
          </p:grpSpPr>
          <p:sp>
            <p:nvSpPr>
              <p:cNvPr id="4823" name="Google Shape;4823;p66"/>
              <p:cNvSpPr/>
              <p:nvPr/>
            </p:nvSpPr>
            <p:spPr>
              <a:xfrm>
                <a:off x="1266285" y="2844460"/>
                <a:ext cx="263852" cy="696798"/>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66"/>
              <p:cNvSpPr/>
              <p:nvPr/>
            </p:nvSpPr>
            <p:spPr>
              <a:xfrm>
                <a:off x="1266285" y="2844460"/>
                <a:ext cx="263852" cy="138599"/>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5" name="Google Shape;4825;p66"/>
              <p:cNvGrpSpPr/>
              <p:nvPr/>
            </p:nvGrpSpPr>
            <p:grpSpPr>
              <a:xfrm>
                <a:off x="1227304" y="2805390"/>
                <a:ext cx="341810" cy="773868"/>
                <a:chOff x="2061837" y="2766171"/>
                <a:chExt cx="202099" cy="457558"/>
              </a:xfrm>
            </p:grpSpPr>
            <p:sp>
              <p:nvSpPr>
                <p:cNvPr id="4826" name="Google Shape;4826;p66"/>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7" name="Google Shape;4827;p66"/>
                <p:cNvGrpSpPr/>
                <p:nvPr/>
              </p:nvGrpSpPr>
              <p:grpSpPr>
                <a:xfrm>
                  <a:off x="2084885" y="2956722"/>
                  <a:ext cx="156004" cy="245740"/>
                  <a:chOff x="2084885" y="2956722"/>
                  <a:chExt cx="156004" cy="245740"/>
                </a:xfrm>
              </p:grpSpPr>
              <p:sp>
                <p:nvSpPr>
                  <p:cNvPr id="4828" name="Google Shape;4828;p66"/>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66"/>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66"/>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31" name="Google Shape;4831;p66"/>
              <p:cNvSpPr/>
              <p:nvPr/>
            </p:nvSpPr>
            <p:spPr>
              <a:xfrm>
                <a:off x="1266285" y="2981910"/>
                <a:ext cx="263852" cy="71951"/>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66"/>
              <p:cNvSpPr/>
              <p:nvPr/>
            </p:nvSpPr>
            <p:spPr>
              <a:xfrm>
                <a:off x="1397636" y="3049619"/>
                <a:ext cx="132500" cy="492700"/>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66"/>
              <p:cNvSpPr/>
              <p:nvPr/>
            </p:nvSpPr>
            <p:spPr>
              <a:xfrm>
                <a:off x="724439" y="1223077"/>
                <a:ext cx="1348516" cy="1826631"/>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66"/>
              <p:cNvSpPr/>
              <p:nvPr/>
            </p:nvSpPr>
            <p:spPr>
              <a:xfrm>
                <a:off x="653637" y="1153335"/>
                <a:ext cx="1490121" cy="1934381"/>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66"/>
              <p:cNvSpPr/>
              <p:nvPr/>
            </p:nvSpPr>
            <p:spPr>
              <a:xfrm>
                <a:off x="1397636" y="1223077"/>
                <a:ext cx="675319" cy="1826631"/>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36" name="Google Shape;4836;p66"/>
          <p:cNvGrpSpPr/>
          <p:nvPr/>
        </p:nvGrpSpPr>
        <p:grpSpPr>
          <a:xfrm>
            <a:off x="6358275" y="1534348"/>
            <a:ext cx="1935433" cy="3616502"/>
            <a:chOff x="208325" y="1153335"/>
            <a:chExt cx="1935433" cy="3616502"/>
          </a:xfrm>
        </p:grpSpPr>
        <p:sp>
          <p:nvSpPr>
            <p:cNvPr id="4837" name="Google Shape;4837;p66"/>
            <p:cNvSpPr/>
            <p:nvPr/>
          </p:nvSpPr>
          <p:spPr>
            <a:xfrm>
              <a:off x="208325" y="3578463"/>
              <a:ext cx="1361575" cy="1191375"/>
            </a:xfrm>
            <a:custGeom>
              <a:avLst/>
              <a:gdLst/>
              <a:ahLst/>
              <a:cxnLst/>
              <a:rect l="l" t="t" r="r" b="b"/>
              <a:pathLst>
                <a:path w="54463" h="47655" extrusionOk="0">
                  <a:moveTo>
                    <a:pt x="0" y="47655"/>
                  </a:moveTo>
                  <a:lnTo>
                    <a:pt x="40796" y="24"/>
                  </a:lnTo>
                  <a:lnTo>
                    <a:pt x="54463" y="0"/>
                  </a:lnTo>
                  <a:lnTo>
                    <a:pt x="23483" y="47420"/>
                  </a:lnTo>
                  <a:lnTo>
                    <a:pt x="9628" y="47655"/>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grpSp>
          <p:nvGrpSpPr>
            <p:cNvPr id="4838" name="Google Shape;4838;p66"/>
            <p:cNvGrpSpPr/>
            <p:nvPr/>
          </p:nvGrpSpPr>
          <p:grpSpPr>
            <a:xfrm>
              <a:off x="653637" y="1153335"/>
              <a:ext cx="1490121" cy="2425923"/>
              <a:chOff x="653637" y="1153335"/>
              <a:chExt cx="1490121" cy="2425923"/>
            </a:xfrm>
          </p:grpSpPr>
          <p:sp>
            <p:nvSpPr>
              <p:cNvPr id="4839" name="Google Shape;4839;p66"/>
              <p:cNvSpPr/>
              <p:nvPr/>
            </p:nvSpPr>
            <p:spPr>
              <a:xfrm>
                <a:off x="1266285" y="2844460"/>
                <a:ext cx="263852" cy="696798"/>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66"/>
              <p:cNvSpPr/>
              <p:nvPr/>
            </p:nvSpPr>
            <p:spPr>
              <a:xfrm>
                <a:off x="1266285" y="2844460"/>
                <a:ext cx="263852" cy="138599"/>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1" name="Google Shape;4841;p66"/>
              <p:cNvGrpSpPr/>
              <p:nvPr/>
            </p:nvGrpSpPr>
            <p:grpSpPr>
              <a:xfrm>
                <a:off x="1227304" y="2805390"/>
                <a:ext cx="341810" cy="773868"/>
                <a:chOff x="2061837" y="2766171"/>
                <a:chExt cx="202099" cy="457558"/>
              </a:xfrm>
            </p:grpSpPr>
            <p:sp>
              <p:nvSpPr>
                <p:cNvPr id="4842" name="Google Shape;4842;p66"/>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3" name="Google Shape;4843;p66"/>
                <p:cNvGrpSpPr/>
                <p:nvPr/>
              </p:nvGrpSpPr>
              <p:grpSpPr>
                <a:xfrm>
                  <a:off x="2084885" y="2956722"/>
                  <a:ext cx="156004" cy="245740"/>
                  <a:chOff x="2084885" y="2956722"/>
                  <a:chExt cx="156004" cy="245740"/>
                </a:xfrm>
              </p:grpSpPr>
              <p:sp>
                <p:nvSpPr>
                  <p:cNvPr id="4844" name="Google Shape;4844;p66"/>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66"/>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66"/>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47" name="Google Shape;4847;p66"/>
              <p:cNvSpPr/>
              <p:nvPr/>
            </p:nvSpPr>
            <p:spPr>
              <a:xfrm>
                <a:off x="1266285" y="2981910"/>
                <a:ext cx="263852" cy="71951"/>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66"/>
              <p:cNvSpPr/>
              <p:nvPr/>
            </p:nvSpPr>
            <p:spPr>
              <a:xfrm>
                <a:off x="1397636" y="3049619"/>
                <a:ext cx="132500" cy="492700"/>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66"/>
              <p:cNvSpPr/>
              <p:nvPr/>
            </p:nvSpPr>
            <p:spPr>
              <a:xfrm>
                <a:off x="724439" y="1223077"/>
                <a:ext cx="1348516" cy="1826631"/>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66"/>
              <p:cNvSpPr/>
              <p:nvPr/>
            </p:nvSpPr>
            <p:spPr>
              <a:xfrm>
                <a:off x="653637" y="1153335"/>
                <a:ext cx="1490121" cy="1934381"/>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66"/>
              <p:cNvSpPr/>
              <p:nvPr/>
            </p:nvSpPr>
            <p:spPr>
              <a:xfrm>
                <a:off x="1397636" y="1223077"/>
                <a:ext cx="675319" cy="1826631"/>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52" name="Google Shape;4852;p66"/>
          <p:cNvGrpSpPr/>
          <p:nvPr/>
        </p:nvGrpSpPr>
        <p:grpSpPr>
          <a:xfrm>
            <a:off x="6135367" y="1990115"/>
            <a:ext cx="726869" cy="1163273"/>
            <a:chOff x="640275" y="1112215"/>
            <a:chExt cx="1135556" cy="1817330"/>
          </a:xfrm>
        </p:grpSpPr>
        <p:sp>
          <p:nvSpPr>
            <p:cNvPr id="4853" name="Google Shape;4853;p66"/>
            <p:cNvSpPr/>
            <p:nvPr/>
          </p:nvSpPr>
          <p:spPr>
            <a:xfrm>
              <a:off x="692594" y="1235966"/>
              <a:ext cx="1030920" cy="1644817"/>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66"/>
            <p:cNvSpPr/>
            <p:nvPr/>
          </p:nvSpPr>
          <p:spPr>
            <a:xfrm>
              <a:off x="852691" y="2187319"/>
              <a:ext cx="596396" cy="69100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66"/>
            <p:cNvSpPr/>
            <p:nvPr/>
          </p:nvSpPr>
          <p:spPr>
            <a:xfrm>
              <a:off x="640275" y="1112215"/>
              <a:ext cx="1135556" cy="18173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36"/>
          <p:cNvSpPr/>
          <p:nvPr/>
        </p:nvSpPr>
        <p:spPr>
          <a:xfrm>
            <a:off x="57375" y="4060400"/>
            <a:ext cx="928475" cy="1090225"/>
          </a:xfrm>
          <a:custGeom>
            <a:avLst/>
            <a:gdLst/>
            <a:ahLst/>
            <a:cxnLst/>
            <a:rect l="l" t="t" r="r" b="b"/>
            <a:pathLst>
              <a:path w="37139" h="43609" extrusionOk="0">
                <a:moveTo>
                  <a:pt x="0" y="43346"/>
                </a:moveTo>
                <a:lnTo>
                  <a:pt x="27673" y="51"/>
                </a:lnTo>
                <a:lnTo>
                  <a:pt x="37139" y="0"/>
                </a:lnTo>
                <a:lnTo>
                  <a:pt x="15245" y="43609"/>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sp>
        <p:nvSpPr>
          <p:cNvPr id="2976" name="Google Shape;2976;p36"/>
          <p:cNvSpPr/>
          <p:nvPr/>
        </p:nvSpPr>
        <p:spPr>
          <a:xfrm>
            <a:off x="5384302" y="3456313"/>
            <a:ext cx="2185396" cy="527704"/>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6"/>
          <p:cNvSpPr/>
          <p:nvPr/>
        </p:nvSpPr>
        <p:spPr>
          <a:xfrm>
            <a:off x="1785504" y="3456313"/>
            <a:ext cx="2186585" cy="527704"/>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6"/>
          <p:cNvSpPr/>
          <p:nvPr/>
        </p:nvSpPr>
        <p:spPr>
          <a:xfrm>
            <a:off x="5384302" y="1805473"/>
            <a:ext cx="2185396" cy="527704"/>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6"/>
          <p:cNvSpPr/>
          <p:nvPr/>
        </p:nvSpPr>
        <p:spPr>
          <a:xfrm>
            <a:off x="1785504" y="1805473"/>
            <a:ext cx="2186585" cy="527704"/>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6"/>
          <p:cNvSpPr txBox="1">
            <a:spLocks noGrp="1"/>
          </p:cNvSpPr>
          <p:nvPr>
            <p:ph type="title" idx="4"/>
          </p:nvPr>
        </p:nvSpPr>
        <p:spPr>
          <a:xfrm>
            <a:off x="2486596" y="1444079"/>
            <a:ext cx="792900" cy="44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981" name="Google Shape;2981;p36"/>
          <p:cNvSpPr txBox="1">
            <a:spLocks noGrp="1"/>
          </p:cNvSpPr>
          <p:nvPr>
            <p:ph type="subTitle" idx="1"/>
          </p:nvPr>
        </p:nvSpPr>
        <p:spPr>
          <a:xfrm>
            <a:off x="1710596" y="2329300"/>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Principle of Wildfire Detection</a:t>
            </a:r>
            <a:endParaRPr dirty="0"/>
          </a:p>
        </p:txBody>
      </p:sp>
      <p:sp>
        <p:nvSpPr>
          <p:cNvPr id="2982" name="Google Shape;2982;p36"/>
          <p:cNvSpPr txBox="1">
            <a:spLocks noGrp="1"/>
          </p:cNvSpPr>
          <p:nvPr>
            <p:ph type="title" idx="5"/>
          </p:nvPr>
        </p:nvSpPr>
        <p:spPr>
          <a:xfrm>
            <a:off x="6101225" y="1444079"/>
            <a:ext cx="792900" cy="44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983" name="Google Shape;2983;p36"/>
          <p:cNvSpPr txBox="1">
            <a:spLocks noGrp="1"/>
          </p:cNvSpPr>
          <p:nvPr>
            <p:ph type="subTitle" idx="6"/>
          </p:nvPr>
        </p:nvSpPr>
        <p:spPr>
          <a:xfrm>
            <a:off x="5308800" y="2329300"/>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Alternatives</a:t>
            </a:r>
            <a:endParaRPr dirty="0"/>
          </a:p>
        </p:txBody>
      </p:sp>
      <p:sp>
        <p:nvSpPr>
          <p:cNvPr id="2984" name="Google Shape;2984;p36"/>
          <p:cNvSpPr txBox="1">
            <a:spLocks noGrp="1"/>
          </p:cNvSpPr>
          <p:nvPr>
            <p:ph type="title" idx="8"/>
          </p:nvPr>
        </p:nvSpPr>
        <p:spPr>
          <a:xfrm>
            <a:off x="2444434" y="3095574"/>
            <a:ext cx="792900" cy="44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85" name="Google Shape;2985;p36"/>
          <p:cNvSpPr txBox="1">
            <a:spLocks noGrp="1"/>
          </p:cNvSpPr>
          <p:nvPr>
            <p:ph type="subTitle" idx="9"/>
          </p:nvPr>
        </p:nvSpPr>
        <p:spPr>
          <a:xfrm>
            <a:off x="1710596" y="3966300"/>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Development of ML Model</a:t>
            </a:r>
            <a:endParaRPr dirty="0"/>
          </a:p>
        </p:txBody>
      </p:sp>
      <p:sp>
        <p:nvSpPr>
          <p:cNvPr id="2986" name="Google Shape;2986;p36"/>
          <p:cNvSpPr txBox="1">
            <a:spLocks noGrp="1"/>
          </p:cNvSpPr>
          <p:nvPr>
            <p:ph type="title" idx="13"/>
          </p:nvPr>
        </p:nvSpPr>
        <p:spPr>
          <a:xfrm>
            <a:off x="6059063" y="3095574"/>
            <a:ext cx="792900" cy="44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987" name="Google Shape;2987;p36"/>
          <p:cNvSpPr txBox="1">
            <a:spLocks noGrp="1"/>
          </p:cNvSpPr>
          <p:nvPr>
            <p:ph type="subTitle" idx="14"/>
          </p:nvPr>
        </p:nvSpPr>
        <p:spPr>
          <a:xfrm>
            <a:off x="5308800" y="3966300"/>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Future Versions</a:t>
            </a:r>
            <a:endParaRPr dirty="0"/>
          </a:p>
        </p:txBody>
      </p:sp>
      <p:sp>
        <p:nvSpPr>
          <p:cNvPr id="2988" name="Google Shape;2988;p36"/>
          <p:cNvSpPr txBox="1">
            <a:spLocks noGrp="1"/>
          </p:cNvSpPr>
          <p:nvPr>
            <p:ph type="title" idx="15"/>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989" name="Google Shape;2989;p36"/>
          <p:cNvSpPr txBox="1">
            <a:spLocks noGrp="1"/>
          </p:cNvSpPr>
          <p:nvPr>
            <p:ph type="title" idx="3"/>
          </p:nvPr>
        </p:nvSpPr>
        <p:spPr>
          <a:xfrm>
            <a:off x="1987449" y="1805475"/>
            <a:ext cx="17826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2990" name="Google Shape;2990;p36"/>
          <p:cNvSpPr txBox="1">
            <a:spLocks noGrp="1"/>
          </p:cNvSpPr>
          <p:nvPr>
            <p:ph type="title"/>
          </p:nvPr>
        </p:nvSpPr>
        <p:spPr>
          <a:xfrm>
            <a:off x="5585700" y="1805475"/>
            <a:ext cx="17826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2991" name="Google Shape;2991;p36"/>
          <p:cNvSpPr txBox="1">
            <a:spLocks noGrp="1"/>
          </p:cNvSpPr>
          <p:nvPr>
            <p:ph type="title" idx="7"/>
          </p:nvPr>
        </p:nvSpPr>
        <p:spPr>
          <a:xfrm>
            <a:off x="1987449" y="3456322"/>
            <a:ext cx="17826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2992" name="Google Shape;2992;p36"/>
          <p:cNvSpPr txBox="1">
            <a:spLocks noGrp="1"/>
          </p:cNvSpPr>
          <p:nvPr>
            <p:ph type="title" idx="2"/>
          </p:nvPr>
        </p:nvSpPr>
        <p:spPr>
          <a:xfrm>
            <a:off x="5585700" y="3456322"/>
            <a:ext cx="17826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grpSp>
        <p:nvGrpSpPr>
          <p:cNvPr id="2993" name="Google Shape;2993;p36"/>
          <p:cNvGrpSpPr/>
          <p:nvPr/>
        </p:nvGrpSpPr>
        <p:grpSpPr>
          <a:xfrm>
            <a:off x="352488" y="923463"/>
            <a:ext cx="8438968" cy="3378240"/>
            <a:chOff x="352488" y="923463"/>
            <a:chExt cx="8438968" cy="3378240"/>
          </a:xfrm>
        </p:grpSpPr>
        <p:sp>
          <p:nvSpPr>
            <p:cNvPr id="2994" name="Google Shape;2994;p36"/>
            <p:cNvSpPr/>
            <p:nvPr/>
          </p:nvSpPr>
          <p:spPr>
            <a:xfrm>
              <a:off x="8334900" y="20549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6"/>
            <p:cNvSpPr/>
            <p:nvPr/>
          </p:nvSpPr>
          <p:spPr>
            <a:xfrm>
              <a:off x="1405800" y="9906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6"/>
            <p:cNvSpPr/>
            <p:nvPr/>
          </p:nvSpPr>
          <p:spPr>
            <a:xfrm>
              <a:off x="352487"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6"/>
            <p:cNvSpPr/>
            <p:nvPr/>
          </p:nvSpPr>
          <p:spPr>
            <a:xfrm>
              <a:off x="492713" y="1610162"/>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6"/>
            <p:cNvSpPr/>
            <p:nvPr/>
          </p:nvSpPr>
          <p:spPr>
            <a:xfrm>
              <a:off x="7395113" y="9234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6"/>
            <p:cNvSpPr/>
            <p:nvPr/>
          </p:nvSpPr>
          <p:spPr>
            <a:xfrm>
              <a:off x="4753350" y="28907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6"/>
            <p:cNvSpPr/>
            <p:nvPr/>
          </p:nvSpPr>
          <p:spPr>
            <a:xfrm>
              <a:off x="4253763" y="19321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6"/>
            <p:cNvSpPr/>
            <p:nvPr/>
          </p:nvSpPr>
          <p:spPr>
            <a:xfrm>
              <a:off x="8517138" y="37530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6"/>
            <p:cNvSpPr/>
            <p:nvPr/>
          </p:nvSpPr>
          <p:spPr>
            <a:xfrm>
              <a:off x="4210663" y="40273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3" name="Google Shape;3003;p36"/>
          <p:cNvGrpSpPr/>
          <p:nvPr/>
        </p:nvGrpSpPr>
        <p:grpSpPr>
          <a:xfrm>
            <a:off x="352502" y="2382440"/>
            <a:ext cx="1030906" cy="1678338"/>
            <a:chOff x="1722650" y="1789375"/>
            <a:chExt cx="881041" cy="1434354"/>
          </a:xfrm>
        </p:grpSpPr>
        <p:sp>
          <p:nvSpPr>
            <p:cNvPr id="3004" name="Google Shape;3004;p36"/>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6"/>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6"/>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7" name="Google Shape;3007;p36"/>
            <p:cNvGrpSpPr/>
            <p:nvPr/>
          </p:nvGrpSpPr>
          <p:grpSpPr>
            <a:xfrm>
              <a:off x="2061837" y="2766171"/>
              <a:ext cx="202099" cy="457558"/>
              <a:chOff x="2061837" y="2766171"/>
              <a:chExt cx="202099" cy="457558"/>
            </a:xfrm>
          </p:grpSpPr>
          <p:sp>
            <p:nvSpPr>
              <p:cNvPr id="3008" name="Google Shape;3008;p36"/>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9" name="Google Shape;3009;p36"/>
              <p:cNvGrpSpPr/>
              <p:nvPr/>
            </p:nvGrpSpPr>
            <p:grpSpPr>
              <a:xfrm>
                <a:off x="2084885" y="2956722"/>
                <a:ext cx="156004" cy="245740"/>
                <a:chOff x="2084885" y="2956722"/>
                <a:chExt cx="156004" cy="245740"/>
              </a:xfrm>
            </p:grpSpPr>
            <p:sp>
              <p:nvSpPr>
                <p:cNvPr id="3010" name="Google Shape;3010;p36"/>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6"/>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6"/>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13" name="Google Shape;3013;p36"/>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6"/>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6"/>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6"/>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6"/>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8" name="Google Shape;3018;p36"/>
          <p:cNvGrpSpPr/>
          <p:nvPr/>
        </p:nvGrpSpPr>
        <p:grpSpPr>
          <a:xfrm>
            <a:off x="8267" y="9"/>
            <a:ext cx="9126254" cy="199793"/>
            <a:chOff x="8267" y="9"/>
            <a:chExt cx="9126254" cy="199793"/>
          </a:xfrm>
        </p:grpSpPr>
        <p:sp>
          <p:nvSpPr>
            <p:cNvPr id="3019" name="Google Shape;3019;p3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4" name="Google Shape;3064;p36"/>
          <p:cNvGrpSpPr/>
          <p:nvPr/>
        </p:nvGrpSpPr>
        <p:grpSpPr>
          <a:xfrm>
            <a:off x="8267" y="4943709"/>
            <a:ext cx="9126254" cy="199793"/>
            <a:chOff x="8267" y="9"/>
            <a:chExt cx="9126254" cy="199793"/>
          </a:xfrm>
        </p:grpSpPr>
        <p:sp>
          <p:nvSpPr>
            <p:cNvPr id="3065" name="Google Shape;3065;p3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6"/>
          <p:cNvGrpSpPr/>
          <p:nvPr/>
        </p:nvGrpSpPr>
        <p:grpSpPr>
          <a:xfrm>
            <a:off x="7913050" y="539498"/>
            <a:ext cx="1049264" cy="929727"/>
            <a:chOff x="7913050" y="539498"/>
            <a:chExt cx="1049264" cy="929727"/>
          </a:xfrm>
        </p:grpSpPr>
        <p:sp>
          <p:nvSpPr>
            <p:cNvPr id="3111" name="Google Shape;3111;p36"/>
            <p:cNvSpPr/>
            <p:nvPr/>
          </p:nvSpPr>
          <p:spPr>
            <a:xfrm>
              <a:off x="8320575" y="1155075"/>
              <a:ext cx="386525" cy="314150"/>
            </a:xfrm>
            <a:custGeom>
              <a:avLst/>
              <a:gdLst/>
              <a:ahLst/>
              <a:cxnLst/>
              <a:rect l="l" t="t" r="r" b="b"/>
              <a:pathLst>
                <a:path w="15461" h="12566" extrusionOk="0">
                  <a:moveTo>
                    <a:pt x="0" y="12482"/>
                  </a:moveTo>
                  <a:lnTo>
                    <a:pt x="10756" y="0"/>
                  </a:lnTo>
                  <a:lnTo>
                    <a:pt x="15461" y="924"/>
                  </a:lnTo>
                  <a:lnTo>
                    <a:pt x="6891" y="12566"/>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grpSp>
          <p:nvGrpSpPr>
            <p:cNvPr id="3112" name="Google Shape;3112;p36"/>
            <p:cNvGrpSpPr/>
            <p:nvPr/>
          </p:nvGrpSpPr>
          <p:grpSpPr>
            <a:xfrm>
              <a:off x="7981821" y="539498"/>
              <a:ext cx="980493" cy="670682"/>
              <a:chOff x="5114550" y="1787100"/>
              <a:chExt cx="865319" cy="591900"/>
            </a:xfrm>
          </p:grpSpPr>
          <p:sp>
            <p:nvSpPr>
              <p:cNvPr id="3113" name="Google Shape;3113;p36"/>
              <p:cNvSpPr/>
              <p:nvPr/>
            </p:nvSpPr>
            <p:spPr>
              <a:xfrm>
                <a:off x="5342044" y="1797862"/>
                <a:ext cx="437308" cy="570740"/>
              </a:xfrm>
              <a:custGeom>
                <a:avLst/>
                <a:gdLst/>
                <a:ahLst/>
                <a:cxnLst/>
                <a:rect l="l" t="t" r="r" b="b"/>
                <a:pathLst>
                  <a:path w="12028" h="15698" extrusionOk="0">
                    <a:moveTo>
                      <a:pt x="10638" y="1"/>
                    </a:moveTo>
                    <a:cubicBezTo>
                      <a:pt x="10473" y="1"/>
                      <a:pt x="10338" y="55"/>
                      <a:pt x="10263" y="165"/>
                    </a:cubicBezTo>
                    <a:lnTo>
                      <a:pt x="7779" y="3671"/>
                    </a:lnTo>
                    <a:lnTo>
                      <a:pt x="7767" y="3717"/>
                    </a:lnTo>
                    <a:cubicBezTo>
                      <a:pt x="7732" y="3787"/>
                      <a:pt x="5178" y="10868"/>
                      <a:pt x="256" y="14328"/>
                    </a:cubicBezTo>
                    <a:cubicBezTo>
                      <a:pt x="1" y="14514"/>
                      <a:pt x="105" y="14955"/>
                      <a:pt x="511" y="15303"/>
                    </a:cubicBezTo>
                    <a:cubicBezTo>
                      <a:pt x="535" y="15361"/>
                      <a:pt x="593" y="15396"/>
                      <a:pt x="639" y="15431"/>
                    </a:cubicBezTo>
                    <a:cubicBezTo>
                      <a:pt x="885" y="15600"/>
                      <a:pt x="1161" y="15697"/>
                      <a:pt x="1386" y="15697"/>
                    </a:cubicBezTo>
                    <a:cubicBezTo>
                      <a:pt x="1502" y="15697"/>
                      <a:pt x="1605" y="15672"/>
                      <a:pt x="1684" y="15616"/>
                    </a:cubicBezTo>
                    <a:cubicBezTo>
                      <a:pt x="6629" y="12134"/>
                      <a:pt x="9172" y="5400"/>
                      <a:pt x="9416" y="4739"/>
                    </a:cubicBezTo>
                    <a:lnTo>
                      <a:pt x="11854" y="1291"/>
                    </a:lnTo>
                    <a:cubicBezTo>
                      <a:pt x="12028" y="1047"/>
                      <a:pt x="11819" y="582"/>
                      <a:pt x="11378" y="281"/>
                    </a:cubicBezTo>
                    <a:cubicBezTo>
                      <a:pt x="11126" y="95"/>
                      <a:pt x="10856" y="1"/>
                      <a:pt x="10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6"/>
              <p:cNvSpPr/>
              <p:nvPr/>
            </p:nvSpPr>
            <p:spPr>
              <a:xfrm>
                <a:off x="5669595" y="1859126"/>
                <a:ext cx="59117" cy="57009"/>
              </a:xfrm>
              <a:custGeom>
                <a:avLst/>
                <a:gdLst/>
                <a:ahLst/>
                <a:cxnLst/>
                <a:rect l="l" t="t" r="r" b="b"/>
                <a:pathLst>
                  <a:path w="1626" h="1568" extrusionOk="0">
                    <a:moveTo>
                      <a:pt x="163" y="0"/>
                    </a:moveTo>
                    <a:lnTo>
                      <a:pt x="0" y="233"/>
                    </a:lnTo>
                    <a:cubicBezTo>
                      <a:pt x="383" y="627"/>
                      <a:pt x="790" y="976"/>
                      <a:pt x="1161" y="1312"/>
                    </a:cubicBezTo>
                    <a:lnTo>
                      <a:pt x="1463" y="1568"/>
                    </a:lnTo>
                    <a:lnTo>
                      <a:pt x="1626" y="1335"/>
                    </a:lnTo>
                    <a:cubicBezTo>
                      <a:pt x="1521" y="1254"/>
                      <a:pt x="1440" y="1173"/>
                      <a:pt x="1335" y="1092"/>
                    </a:cubicBezTo>
                    <a:cubicBezTo>
                      <a:pt x="941" y="755"/>
                      <a:pt x="523" y="395"/>
                      <a:pt x="163"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6"/>
              <p:cNvSpPr/>
              <p:nvPr/>
            </p:nvSpPr>
            <p:spPr>
              <a:xfrm>
                <a:off x="5510455" y="2139811"/>
                <a:ext cx="51519" cy="69261"/>
              </a:xfrm>
              <a:custGeom>
                <a:avLst/>
                <a:gdLst/>
                <a:ahLst/>
                <a:cxnLst/>
                <a:rect l="l" t="t" r="r" b="b"/>
                <a:pathLst>
                  <a:path w="1417" h="1905" extrusionOk="0">
                    <a:moveTo>
                      <a:pt x="186" y="1"/>
                    </a:moveTo>
                    <a:cubicBezTo>
                      <a:pt x="128" y="93"/>
                      <a:pt x="70" y="175"/>
                      <a:pt x="1" y="244"/>
                    </a:cubicBezTo>
                    <a:cubicBezTo>
                      <a:pt x="175" y="581"/>
                      <a:pt x="430" y="883"/>
                      <a:pt x="651" y="1161"/>
                    </a:cubicBezTo>
                    <a:lnTo>
                      <a:pt x="825" y="1382"/>
                    </a:lnTo>
                    <a:cubicBezTo>
                      <a:pt x="953" y="1556"/>
                      <a:pt x="1104" y="1730"/>
                      <a:pt x="1243" y="1904"/>
                    </a:cubicBezTo>
                    <a:cubicBezTo>
                      <a:pt x="1301" y="1835"/>
                      <a:pt x="1359" y="1742"/>
                      <a:pt x="1417" y="1672"/>
                    </a:cubicBezTo>
                    <a:cubicBezTo>
                      <a:pt x="1289" y="1510"/>
                      <a:pt x="1173" y="1370"/>
                      <a:pt x="1057" y="1219"/>
                    </a:cubicBezTo>
                    <a:cubicBezTo>
                      <a:pt x="1011" y="1161"/>
                      <a:pt x="941" y="1080"/>
                      <a:pt x="883" y="999"/>
                    </a:cubicBezTo>
                    <a:cubicBezTo>
                      <a:pt x="639" y="709"/>
                      <a:pt x="361" y="349"/>
                      <a:pt x="18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6"/>
              <p:cNvSpPr/>
              <p:nvPr/>
            </p:nvSpPr>
            <p:spPr>
              <a:xfrm>
                <a:off x="5335281" y="1787100"/>
                <a:ext cx="455887" cy="591827"/>
              </a:xfrm>
              <a:custGeom>
                <a:avLst/>
                <a:gdLst/>
                <a:ahLst/>
                <a:cxnLst/>
                <a:rect l="l" t="t" r="r" b="b"/>
                <a:pathLst>
                  <a:path w="12539" h="16278" extrusionOk="0">
                    <a:moveTo>
                      <a:pt x="10826" y="572"/>
                    </a:moveTo>
                    <a:cubicBezTo>
                      <a:pt x="10959" y="572"/>
                      <a:pt x="11168" y="630"/>
                      <a:pt x="11401" y="797"/>
                    </a:cubicBezTo>
                    <a:cubicBezTo>
                      <a:pt x="11761" y="1064"/>
                      <a:pt x="11854" y="1354"/>
                      <a:pt x="11807" y="1424"/>
                    </a:cubicBezTo>
                    <a:lnTo>
                      <a:pt x="9358" y="4895"/>
                    </a:lnTo>
                    <a:lnTo>
                      <a:pt x="9346" y="4930"/>
                    </a:lnTo>
                    <a:cubicBezTo>
                      <a:pt x="9068" y="5673"/>
                      <a:pt x="6572" y="12256"/>
                      <a:pt x="1707" y="15680"/>
                    </a:cubicBezTo>
                    <a:cubicBezTo>
                      <a:pt x="1683" y="15697"/>
                      <a:pt x="1639" y="15707"/>
                      <a:pt x="1581" y="15707"/>
                    </a:cubicBezTo>
                    <a:cubicBezTo>
                      <a:pt x="1441" y="15707"/>
                      <a:pt x="1220" y="15650"/>
                      <a:pt x="999" y="15495"/>
                    </a:cubicBezTo>
                    <a:cubicBezTo>
                      <a:pt x="953" y="15460"/>
                      <a:pt x="906" y="15425"/>
                      <a:pt x="871" y="15390"/>
                    </a:cubicBezTo>
                    <a:cubicBezTo>
                      <a:pt x="663" y="15204"/>
                      <a:pt x="581" y="14995"/>
                      <a:pt x="581" y="14902"/>
                    </a:cubicBezTo>
                    <a:cubicBezTo>
                      <a:pt x="593" y="14868"/>
                      <a:pt x="593" y="14856"/>
                      <a:pt x="604" y="14856"/>
                    </a:cubicBezTo>
                    <a:cubicBezTo>
                      <a:pt x="5585" y="11338"/>
                      <a:pt x="8185" y="4176"/>
                      <a:pt x="8209" y="4106"/>
                    </a:cubicBezTo>
                    <a:lnTo>
                      <a:pt x="10681" y="623"/>
                    </a:lnTo>
                    <a:cubicBezTo>
                      <a:pt x="10694" y="593"/>
                      <a:pt x="10746" y="572"/>
                      <a:pt x="10826" y="572"/>
                    </a:cubicBezTo>
                    <a:close/>
                    <a:moveTo>
                      <a:pt x="10825" y="0"/>
                    </a:moveTo>
                    <a:cubicBezTo>
                      <a:pt x="10566" y="0"/>
                      <a:pt x="10346" y="96"/>
                      <a:pt x="10217" y="286"/>
                    </a:cubicBezTo>
                    <a:lnTo>
                      <a:pt x="7698" y="3827"/>
                    </a:lnTo>
                    <a:lnTo>
                      <a:pt x="7675" y="3909"/>
                    </a:lnTo>
                    <a:cubicBezTo>
                      <a:pt x="7640" y="3990"/>
                      <a:pt x="5109" y="10990"/>
                      <a:pt x="268" y="14392"/>
                    </a:cubicBezTo>
                    <a:cubicBezTo>
                      <a:pt x="117" y="14508"/>
                      <a:pt x="24" y="14670"/>
                      <a:pt x="12" y="14868"/>
                    </a:cubicBezTo>
                    <a:cubicBezTo>
                      <a:pt x="1" y="15169"/>
                      <a:pt x="175" y="15518"/>
                      <a:pt x="488" y="15808"/>
                    </a:cubicBezTo>
                    <a:cubicBezTo>
                      <a:pt x="546" y="15866"/>
                      <a:pt x="604" y="15912"/>
                      <a:pt x="663" y="15959"/>
                    </a:cubicBezTo>
                    <a:cubicBezTo>
                      <a:pt x="963" y="16169"/>
                      <a:pt x="1277" y="16277"/>
                      <a:pt x="1552" y="16277"/>
                    </a:cubicBezTo>
                    <a:cubicBezTo>
                      <a:pt x="1733" y="16277"/>
                      <a:pt x="1899" y="16230"/>
                      <a:pt x="2032" y="16133"/>
                    </a:cubicBezTo>
                    <a:cubicBezTo>
                      <a:pt x="6966" y="12662"/>
                      <a:pt x="9520" y="6056"/>
                      <a:pt x="9845" y="5151"/>
                    </a:cubicBezTo>
                    <a:lnTo>
                      <a:pt x="12260" y="1738"/>
                    </a:lnTo>
                    <a:cubicBezTo>
                      <a:pt x="12539" y="1343"/>
                      <a:pt x="12307" y="751"/>
                      <a:pt x="11726" y="333"/>
                    </a:cubicBezTo>
                    <a:cubicBezTo>
                      <a:pt x="11426" y="111"/>
                      <a:pt x="11103" y="0"/>
                      <a:pt x="108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6"/>
              <p:cNvSpPr/>
              <p:nvPr/>
            </p:nvSpPr>
            <p:spPr>
              <a:xfrm>
                <a:off x="5314593" y="1797862"/>
                <a:ext cx="437344" cy="570740"/>
              </a:xfrm>
              <a:custGeom>
                <a:avLst/>
                <a:gdLst/>
                <a:ahLst/>
                <a:cxnLst/>
                <a:rect l="l" t="t" r="r" b="b"/>
                <a:pathLst>
                  <a:path w="12029" h="15698" extrusionOk="0">
                    <a:moveTo>
                      <a:pt x="1391" y="1"/>
                    </a:moveTo>
                    <a:cubicBezTo>
                      <a:pt x="1173" y="1"/>
                      <a:pt x="902" y="95"/>
                      <a:pt x="651" y="281"/>
                    </a:cubicBezTo>
                    <a:cubicBezTo>
                      <a:pt x="198" y="582"/>
                      <a:pt x="1" y="1047"/>
                      <a:pt x="175" y="1291"/>
                    </a:cubicBezTo>
                    <a:lnTo>
                      <a:pt x="2613" y="4739"/>
                    </a:lnTo>
                    <a:cubicBezTo>
                      <a:pt x="2857" y="5400"/>
                      <a:pt x="5399" y="12134"/>
                      <a:pt x="10345" y="15616"/>
                    </a:cubicBezTo>
                    <a:cubicBezTo>
                      <a:pt x="10424" y="15672"/>
                      <a:pt x="10526" y="15697"/>
                      <a:pt x="10642" y="15697"/>
                    </a:cubicBezTo>
                    <a:cubicBezTo>
                      <a:pt x="10868" y="15697"/>
                      <a:pt x="11144" y="15600"/>
                      <a:pt x="11390" y="15431"/>
                    </a:cubicBezTo>
                    <a:cubicBezTo>
                      <a:pt x="11448" y="15396"/>
                      <a:pt x="11494" y="15361"/>
                      <a:pt x="11517" y="15303"/>
                    </a:cubicBezTo>
                    <a:cubicBezTo>
                      <a:pt x="11912" y="14955"/>
                      <a:pt x="12028" y="14514"/>
                      <a:pt x="11773" y="14328"/>
                    </a:cubicBezTo>
                    <a:cubicBezTo>
                      <a:pt x="6850" y="10868"/>
                      <a:pt x="4296" y="3787"/>
                      <a:pt x="4262" y="3717"/>
                    </a:cubicBezTo>
                    <a:lnTo>
                      <a:pt x="4250" y="3671"/>
                    </a:lnTo>
                    <a:lnTo>
                      <a:pt x="1766" y="165"/>
                    </a:lnTo>
                    <a:cubicBezTo>
                      <a:pt x="1691" y="55"/>
                      <a:pt x="1556" y="1"/>
                      <a:pt x="1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6"/>
              <p:cNvSpPr/>
              <p:nvPr/>
            </p:nvSpPr>
            <p:spPr>
              <a:xfrm>
                <a:off x="5365677" y="1859126"/>
                <a:ext cx="59117" cy="57009"/>
              </a:xfrm>
              <a:custGeom>
                <a:avLst/>
                <a:gdLst/>
                <a:ahLst/>
                <a:cxnLst/>
                <a:rect l="l" t="t" r="r" b="b"/>
                <a:pathLst>
                  <a:path w="1626" h="1568" extrusionOk="0">
                    <a:moveTo>
                      <a:pt x="1463" y="0"/>
                    </a:moveTo>
                    <a:cubicBezTo>
                      <a:pt x="1104" y="395"/>
                      <a:pt x="686" y="755"/>
                      <a:pt x="291" y="1092"/>
                    </a:cubicBezTo>
                    <a:cubicBezTo>
                      <a:pt x="175" y="1173"/>
                      <a:pt x="94" y="1254"/>
                      <a:pt x="1" y="1335"/>
                    </a:cubicBezTo>
                    <a:lnTo>
                      <a:pt x="163" y="1568"/>
                    </a:lnTo>
                    <a:lnTo>
                      <a:pt x="465" y="1312"/>
                    </a:lnTo>
                    <a:cubicBezTo>
                      <a:pt x="837" y="976"/>
                      <a:pt x="1254" y="627"/>
                      <a:pt x="1626" y="233"/>
                    </a:cubicBezTo>
                    <a:lnTo>
                      <a:pt x="1463"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6"/>
              <p:cNvSpPr/>
              <p:nvPr/>
            </p:nvSpPr>
            <p:spPr>
              <a:xfrm>
                <a:off x="5414651" y="1924534"/>
                <a:ext cx="55736" cy="69697"/>
              </a:xfrm>
              <a:custGeom>
                <a:avLst/>
                <a:gdLst/>
                <a:ahLst/>
                <a:cxnLst/>
                <a:rect l="l" t="t" r="r" b="b"/>
                <a:pathLst>
                  <a:path w="1533" h="1917" extrusionOk="0">
                    <a:moveTo>
                      <a:pt x="1382" y="1"/>
                    </a:moveTo>
                    <a:lnTo>
                      <a:pt x="1335" y="47"/>
                    </a:lnTo>
                    <a:cubicBezTo>
                      <a:pt x="859" y="523"/>
                      <a:pt x="407" y="1057"/>
                      <a:pt x="0" y="1614"/>
                    </a:cubicBezTo>
                    <a:cubicBezTo>
                      <a:pt x="35" y="1696"/>
                      <a:pt x="82" y="1800"/>
                      <a:pt x="116" y="1916"/>
                    </a:cubicBezTo>
                    <a:cubicBezTo>
                      <a:pt x="546" y="1324"/>
                      <a:pt x="1034" y="744"/>
                      <a:pt x="1533" y="233"/>
                    </a:cubicBezTo>
                    <a:lnTo>
                      <a:pt x="1510" y="187"/>
                    </a:lnTo>
                    <a:lnTo>
                      <a:pt x="1382"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6"/>
              <p:cNvSpPr/>
              <p:nvPr/>
            </p:nvSpPr>
            <p:spPr>
              <a:xfrm>
                <a:off x="5629056" y="1824513"/>
                <a:ext cx="339397" cy="326309"/>
              </a:xfrm>
              <a:custGeom>
                <a:avLst/>
                <a:gdLst/>
                <a:ahLst/>
                <a:cxnLst/>
                <a:rect l="l" t="t" r="r" b="b"/>
                <a:pathLst>
                  <a:path w="9335" h="8975" extrusionOk="0">
                    <a:moveTo>
                      <a:pt x="1963" y="0"/>
                    </a:moveTo>
                    <a:lnTo>
                      <a:pt x="1" y="2763"/>
                    </a:lnTo>
                    <a:lnTo>
                      <a:pt x="1591" y="3901"/>
                    </a:lnTo>
                    <a:cubicBezTo>
                      <a:pt x="1591" y="3901"/>
                      <a:pt x="5271" y="6281"/>
                      <a:pt x="5573" y="8974"/>
                    </a:cubicBezTo>
                    <a:cubicBezTo>
                      <a:pt x="8696" y="7500"/>
                      <a:pt x="9335" y="3681"/>
                      <a:pt x="9311" y="3681"/>
                    </a:cubicBezTo>
                    <a:lnTo>
                      <a:pt x="9311" y="3681"/>
                    </a:lnTo>
                    <a:cubicBezTo>
                      <a:pt x="9274" y="3687"/>
                      <a:pt x="9233" y="3690"/>
                      <a:pt x="9189" y="3690"/>
                    </a:cubicBezTo>
                    <a:cubicBezTo>
                      <a:pt x="7876" y="3690"/>
                      <a:pt x="3553" y="1127"/>
                      <a:pt x="3553" y="1127"/>
                    </a:cubicBezTo>
                    <a:lnTo>
                      <a:pt x="19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6"/>
              <p:cNvSpPr/>
              <p:nvPr/>
            </p:nvSpPr>
            <p:spPr>
              <a:xfrm>
                <a:off x="5816883" y="1946931"/>
                <a:ext cx="151574" cy="203893"/>
              </a:xfrm>
              <a:custGeom>
                <a:avLst/>
                <a:gdLst/>
                <a:ahLst/>
                <a:cxnLst/>
                <a:rect l="l" t="t" r="r" b="b"/>
                <a:pathLst>
                  <a:path w="4169" h="5608" extrusionOk="0">
                    <a:moveTo>
                      <a:pt x="2776" y="0"/>
                    </a:moveTo>
                    <a:cubicBezTo>
                      <a:pt x="2427" y="1068"/>
                      <a:pt x="1673" y="2693"/>
                      <a:pt x="1" y="4272"/>
                    </a:cubicBezTo>
                    <a:cubicBezTo>
                      <a:pt x="198" y="4713"/>
                      <a:pt x="361" y="5166"/>
                      <a:pt x="407" y="5607"/>
                    </a:cubicBezTo>
                    <a:cubicBezTo>
                      <a:pt x="3542" y="4133"/>
                      <a:pt x="4169" y="314"/>
                      <a:pt x="4169" y="314"/>
                    </a:cubicBezTo>
                    <a:lnTo>
                      <a:pt x="4169" y="314"/>
                    </a:lnTo>
                    <a:cubicBezTo>
                      <a:pt x="4129" y="320"/>
                      <a:pt x="4085" y="323"/>
                      <a:pt x="4037" y="323"/>
                    </a:cubicBezTo>
                    <a:cubicBezTo>
                      <a:pt x="3737" y="323"/>
                      <a:pt x="3286" y="200"/>
                      <a:pt x="27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6"/>
              <p:cNvSpPr/>
              <p:nvPr/>
            </p:nvSpPr>
            <p:spPr>
              <a:xfrm>
                <a:off x="5475842" y="2188786"/>
                <a:ext cx="51955" cy="65444"/>
              </a:xfrm>
              <a:custGeom>
                <a:avLst/>
                <a:gdLst/>
                <a:ahLst/>
                <a:cxnLst/>
                <a:rect l="l" t="t" r="r" b="b"/>
                <a:pathLst>
                  <a:path w="1429" h="1800" extrusionOk="0">
                    <a:moveTo>
                      <a:pt x="198" y="0"/>
                    </a:moveTo>
                    <a:cubicBezTo>
                      <a:pt x="117" y="81"/>
                      <a:pt x="59" y="163"/>
                      <a:pt x="1" y="232"/>
                    </a:cubicBezTo>
                    <a:cubicBezTo>
                      <a:pt x="117" y="407"/>
                      <a:pt x="233" y="581"/>
                      <a:pt x="349" y="743"/>
                    </a:cubicBezTo>
                    <a:cubicBezTo>
                      <a:pt x="616" y="1115"/>
                      <a:pt x="929" y="1475"/>
                      <a:pt x="1254" y="1800"/>
                    </a:cubicBezTo>
                    <a:lnTo>
                      <a:pt x="1429" y="1591"/>
                    </a:lnTo>
                    <a:cubicBezTo>
                      <a:pt x="1127" y="1277"/>
                      <a:pt x="837" y="952"/>
                      <a:pt x="570" y="581"/>
                    </a:cubicBezTo>
                    <a:cubicBezTo>
                      <a:pt x="442" y="395"/>
                      <a:pt x="314" y="198"/>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6"/>
              <p:cNvSpPr/>
              <p:nvPr/>
            </p:nvSpPr>
            <p:spPr>
              <a:xfrm>
                <a:off x="5458972" y="2209874"/>
                <a:ext cx="54464" cy="62099"/>
              </a:xfrm>
              <a:custGeom>
                <a:avLst/>
                <a:gdLst/>
                <a:ahLst/>
                <a:cxnLst/>
                <a:rect l="l" t="t" r="r" b="b"/>
                <a:pathLst>
                  <a:path w="1498" h="1708" extrusionOk="0">
                    <a:moveTo>
                      <a:pt x="174" y="1"/>
                    </a:moveTo>
                    <a:lnTo>
                      <a:pt x="0" y="221"/>
                    </a:lnTo>
                    <a:cubicBezTo>
                      <a:pt x="93" y="326"/>
                      <a:pt x="163" y="407"/>
                      <a:pt x="256" y="500"/>
                    </a:cubicBezTo>
                    <a:cubicBezTo>
                      <a:pt x="604" y="895"/>
                      <a:pt x="964" y="1278"/>
                      <a:pt x="1312" y="1707"/>
                    </a:cubicBezTo>
                    <a:cubicBezTo>
                      <a:pt x="1370" y="1626"/>
                      <a:pt x="1440" y="1556"/>
                      <a:pt x="1498" y="1487"/>
                    </a:cubicBezTo>
                    <a:cubicBezTo>
                      <a:pt x="1161" y="1080"/>
                      <a:pt x="801" y="686"/>
                      <a:pt x="453" y="314"/>
                    </a:cubicBezTo>
                    <a:cubicBezTo>
                      <a:pt x="372" y="210"/>
                      <a:pt x="267" y="105"/>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6"/>
              <p:cNvSpPr/>
              <p:nvPr/>
            </p:nvSpPr>
            <p:spPr>
              <a:xfrm>
                <a:off x="5410434" y="2262230"/>
                <a:ext cx="50682" cy="62898"/>
              </a:xfrm>
              <a:custGeom>
                <a:avLst/>
                <a:gdLst/>
                <a:ahLst/>
                <a:cxnLst/>
                <a:rect l="l" t="t" r="r" b="b"/>
                <a:pathLst>
                  <a:path w="1394" h="1730" extrusionOk="0">
                    <a:moveTo>
                      <a:pt x="209" y="0"/>
                    </a:moveTo>
                    <a:cubicBezTo>
                      <a:pt x="151" y="70"/>
                      <a:pt x="82" y="128"/>
                      <a:pt x="0" y="209"/>
                    </a:cubicBezTo>
                    <a:cubicBezTo>
                      <a:pt x="360" y="732"/>
                      <a:pt x="755" y="1231"/>
                      <a:pt x="1196" y="1730"/>
                    </a:cubicBezTo>
                    <a:cubicBezTo>
                      <a:pt x="1266" y="1672"/>
                      <a:pt x="1324" y="1602"/>
                      <a:pt x="1393" y="1544"/>
                    </a:cubicBezTo>
                    <a:cubicBezTo>
                      <a:pt x="975" y="1045"/>
                      <a:pt x="569" y="523"/>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6"/>
              <p:cNvSpPr/>
              <p:nvPr/>
            </p:nvSpPr>
            <p:spPr>
              <a:xfrm>
                <a:off x="5358914" y="2306550"/>
                <a:ext cx="70534" cy="45592"/>
              </a:xfrm>
              <a:custGeom>
                <a:avLst/>
                <a:gdLst/>
                <a:ahLst/>
                <a:cxnLst/>
                <a:rect l="l" t="t" r="r" b="b"/>
                <a:pathLst>
                  <a:path w="1940" h="1254" extrusionOk="0">
                    <a:moveTo>
                      <a:pt x="245" y="0"/>
                    </a:moveTo>
                    <a:cubicBezTo>
                      <a:pt x="163" y="58"/>
                      <a:pt x="71" y="128"/>
                      <a:pt x="1" y="174"/>
                    </a:cubicBezTo>
                    <a:cubicBezTo>
                      <a:pt x="303" y="337"/>
                      <a:pt x="628" y="523"/>
                      <a:pt x="953" y="743"/>
                    </a:cubicBezTo>
                    <a:lnTo>
                      <a:pt x="1115" y="848"/>
                    </a:lnTo>
                    <a:cubicBezTo>
                      <a:pt x="1313" y="975"/>
                      <a:pt x="1522" y="1115"/>
                      <a:pt x="1707" y="1254"/>
                    </a:cubicBezTo>
                    <a:cubicBezTo>
                      <a:pt x="1800" y="1196"/>
                      <a:pt x="1870" y="1138"/>
                      <a:pt x="1940" y="1080"/>
                    </a:cubicBezTo>
                    <a:cubicBezTo>
                      <a:pt x="1719" y="917"/>
                      <a:pt x="1487" y="766"/>
                      <a:pt x="1278" y="627"/>
                    </a:cubicBezTo>
                    <a:lnTo>
                      <a:pt x="1115" y="523"/>
                    </a:lnTo>
                    <a:cubicBezTo>
                      <a:pt x="814" y="325"/>
                      <a:pt x="523" y="151"/>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6"/>
              <p:cNvSpPr/>
              <p:nvPr/>
            </p:nvSpPr>
            <p:spPr>
              <a:xfrm>
                <a:off x="5720679" y="1798189"/>
                <a:ext cx="35485" cy="79950"/>
              </a:xfrm>
              <a:custGeom>
                <a:avLst/>
                <a:gdLst/>
                <a:ahLst/>
                <a:cxnLst/>
                <a:rect l="l" t="t" r="r" b="b"/>
                <a:pathLst>
                  <a:path w="976" h="2199" extrusionOk="0">
                    <a:moveTo>
                      <a:pt x="204" y="0"/>
                    </a:moveTo>
                    <a:cubicBezTo>
                      <a:pt x="133" y="0"/>
                      <a:pt x="70" y="13"/>
                      <a:pt x="0" y="39"/>
                    </a:cubicBezTo>
                    <a:cubicBezTo>
                      <a:pt x="105" y="388"/>
                      <a:pt x="209" y="748"/>
                      <a:pt x="337" y="1096"/>
                    </a:cubicBezTo>
                    <a:cubicBezTo>
                      <a:pt x="488" y="1491"/>
                      <a:pt x="627" y="1851"/>
                      <a:pt x="789" y="2199"/>
                    </a:cubicBezTo>
                    <a:lnTo>
                      <a:pt x="975" y="1943"/>
                    </a:lnTo>
                    <a:cubicBezTo>
                      <a:pt x="848" y="1630"/>
                      <a:pt x="720" y="1328"/>
                      <a:pt x="580" y="1003"/>
                    </a:cubicBezTo>
                    <a:cubicBezTo>
                      <a:pt x="464" y="678"/>
                      <a:pt x="372" y="341"/>
                      <a:pt x="279" y="5"/>
                    </a:cubicBezTo>
                    <a:cubicBezTo>
                      <a:pt x="253" y="2"/>
                      <a:pt x="228"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6"/>
              <p:cNvSpPr/>
              <p:nvPr/>
            </p:nvSpPr>
            <p:spPr>
              <a:xfrm>
                <a:off x="5597824" y="1984053"/>
                <a:ext cx="59554" cy="58281"/>
              </a:xfrm>
              <a:custGeom>
                <a:avLst/>
                <a:gdLst/>
                <a:ahLst/>
                <a:cxnLst/>
                <a:rect l="l" t="t" r="r" b="b"/>
                <a:pathLst>
                  <a:path w="1638" h="1603" extrusionOk="0">
                    <a:moveTo>
                      <a:pt x="117" y="1"/>
                    </a:moveTo>
                    <a:cubicBezTo>
                      <a:pt x="94" y="94"/>
                      <a:pt x="47" y="198"/>
                      <a:pt x="1" y="279"/>
                    </a:cubicBezTo>
                    <a:cubicBezTo>
                      <a:pt x="279" y="558"/>
                      <a:pt x="581" y="790"/>
                      <a:pt x="860" y="1022"/>
                    </a:cubicBezTo>
                    <a:cubicBezTo>
                      <a:pt x="1080" y="1208"/>
                      <a:pt x="1313" y="1394"/>
                      <a:pt x="1522" y="1603"/>
                    </a:cubicBezTo>
                    <a:cubicBezTo>
                      <a:pt x="1556" y="1510"/>
                      <a:pt x="1603" y="1429"/>
                      <a:pt x="1638" y="1336"/>
                    </a:cubicBezTo>
                    <a:lnTo>
                      <a:pt x="1034" y="813"/>
                    </a:lnTo>
                    <a:cubicBezTo>
                      <a:pt x="732" y="558"/>
                      <a:pt x="407" y="29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6"/>
              <p:cNvSpPr/>
              <p:nvPr/>
            </p:nvSpPr>
            <p:spPr>
              <a:xfrm>
                <a:off x="5623566" y="1924534"/>
                <a:ext cx="55772" cy="69697"/>
              </a:xfrm>
              <a:custGeom>
                <a:avLst/>
                <a:gdLst/>
                <a:ahLst/>
                <a:cxnLst/>
                <a:rect l="l" t="t" r="r" b="b"/>
                <a:pathLst>
                  <a:path w="1534" h="1917" extrusionOk="0">
                    <a:moveTo>
                      <a:pt x="152" y="1"/>
                    </a:moveTo>
                    <a:lnTo>
                      <a:pt x="13" y="187"/>
                    </a:lnTo>
                    <a:lnTo>
                      <a:pt x="1" y="233"/>
                    </a:lnTo>
                    <a:cubicBezTo>
                      <a:pt x="500" y="744"/>
                      <a:pt x="988" y="1324"/>
                      <a:pt x="1417" y="1916"/>
                    </a:cubicBezTo>
                    <a:cubicBezTo>
                      <a:pt x="1452" y="1800"/>
                      <a:pt x="1499" y="1696"/>
                      <a:pt x="1533" y="1614"/>
                    </a:cubicBezTo>
                    <a:cubicBezTo>
                      <a:pt x="1127" y="1057"/>
                      <a:pt x="674" y="523"/>
                      <a:pt x="198" y="47"/>
                    </a:cubicBez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6"/>
              <p:cNvSpPr/>
              <p:nvPr/>
            </p:nvSpPr>
            <p:spPr>
              <a:xfrm>
                <a:off x="5584735" y="2013176"/>
                <a:ext cx="58717" cy="60826"/>
              </a:xfrm>
              <a:custGeom>
                <a:avLst/>
                <a:gdLst/>
                <a:ahLst/>
                <a:cxnLst/>
                <a:rect l="l" t="t" r="r" b="b"/>
                <a:pathLst>
                  <a:path w="1615" h="1673" extrusionOk="0">
                    <a:moveTo>
                      <a:pt x="129" y="1"/>
                    </a:moveTo>
                    <a:lnTo>
                      <a:pt x="1" y="256"/>
                    </a:lnTo>
                    <a:cubicBezTo>
                      <a:pt x="535" y="697"/>
                      <a:pt x="999" y="1173"/>
                      <a:pt x="1475" y="1672"/>
                    </a:cubicBezTo>
                    <a:lnTo>
                      <a:pt x="1615" y="1405"/>
                    </a:lnTo>
                    <a:cubicBezTo>
                      <a:pt x="1150" y="929"/>
                      <a:pt x="663" y="442"/>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6"/>
              <p:cNvSpPr/>
              <p:nvPr/>
            </p:nvSpPr>
            <p:spPr>
              <a:xfrm>
                <a:off x="5549286" y="2078184"/>
                <a:ext cx="67152" cy="46029"/>
              </a:xfrm>
              <a:custGeom>
                <a:avLst/>
                <a:gdLst/>
                <a:ahLst/>
                <a:cxnLst/>
                <a:rect l="l" t="t" r="r" b="b"/>
                <a:pathLst>
                  <a:path w="1847" h="1266" extrusionOk="0">
                    <a:moveTo>
                      <a:pt x="152" y="1"/>
                    </a:moveTo>
                    <a:cubicBezTo>
                      <a:pt x="105" y="82"/>
                      <a:pt x="59" y="175"/>
                      <a:pt x="1" y="256"/>
                    </a:cubicBezTo>
                    <a:cubicBezTo>
                      <a:pt x="558" y="302"/>
                      <a:pt x="1162" y="720"/>
                      <a:pt x="1696" y="1266"/>
                    </a:cubicBezTo>
                    <a:cubicBezTo>
                      <a:pt x="1754" y="1173"/>
                      <a:pt x="1800" y="1103"/>
                      <a:pt x="1847" y="1011"/>
                    </a:cubicBezTo>
                    <a:cubicBezTo>
                      <a:pt x="1313" y="488"/>
                      <a:pt x="709" y="82"/>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6"/>
              <p:cNvSpPr/>
              <p:nvPr/>
            </p:nvSpPr>
            <p:spPr>
              <a:xfrm>
                <a:off x="5614294" y="1809751"/>
                <a:ext cx="365575" cy="356667"/>
              </a:xfrm>
              <a:custGeom>
                <a:avLst/>
                <a:gdLst/>
                <a:ahLst/>
                <a:cxnLst/>
                <a:rect l="l" t="t" r="r" b="b"/>
                <a:pathLst>
                  <a:path w="10055" h="9810" extrusionOk="0">
                    <a:moveTo>
                      <a:pt x="2438" y="778"/>
                    </a:moveTo>
                    <a:lnTo>
                      <a:pt x="3832" y="1765"/>
                    </a:lnTo>
                    <a:cubicBezTo>
                      <a:pt x="4261" y="2032"/>
                      <a:pt x="7837" y="4133"/>
                      <a:pt x="9392" y="4354"/>
                    </a:cubicBezTo>
                    <a:cubicBezTo>
                      <a:pt x="9172" y="5236"/>
                      <a:pt x="8371" y="7732"/>
                      <a:pt x="6200" y="8962"/>
                    </a:cubicBezTo>
                    <a:cubicBezTo>
                      <a:pt x="5701" y="6733"/>
                      <a:pt x="3193" y="4818"/>
                      <a:pt x="2404" y="4249"/>
                    </a:cubicBezTo>
                    <a:cubicBezTo>
                      <a:pt x="2276" y="4145"/>
                      <a:pt x="2195" y="4087"/>
                      <a:pt x="2160" y="4075"/>
                    </a:cubicBezTo>
                    <a:lnTo>
                      <a:pt x="802" y="3100"/>
                    </a:lnTo>
                    <a:lnTo>
                      <a:pt x="2438" y="778"/>
                    </a:lnTo>
                    <a:close/>
                    <a:moveTo>
                      <a:pt x="2288" y="0"/>
                    </a:moveTo>
                    <a:lnTo>
                      <a:pt x="1" y="3227"/>
                    </a:lnTo>
                    <a:lnTo>
                      <a:pt x="1846" y="4539"/>
                    </a:lnTo>
                    <a:cubicBezTo>
                      <a:pt x="1846" y="4539"/>
                      <a:pt x="1928" y="4597"/>
                      <a:pt x="2079" y="4702"/>
                    </a:cubicBezTo>
                    <a:cubicBezTo>
                      <a:pt x="2868" y="5259"/>
                      <a:pt x="5457" y="7256"/>
                      <a:pt x="5701" y="9415"/>
                    </a:cubicBezTo>
                    <a:lnTo>
                      <a:pt x="5747" y="9810"/>
                    </a:lnTo>
                    <a:lnTo>
                      <a:pt x="6095" y="9636"/>
                    </a:lnTo>
                    <a:cubicBezTo>
                      <a:pt x="9311" y="8092"/>
                      <a:pt x="9973" y="4272"/>
                      <a:pt x="9996" y="4121"/>
                    </a:cubicBezTo>
                    <a:lnTo>
                      <a:pt x="10054" y="3738"/>
                    </a:lnTo>
                    <a:lnTo>
                      <a:pt x="9683" y="3796"/>
                    </a:lnTo>
                    <a:cubicBezTo>
                      <a:pt x="9653" y="3801"/>
                      <a:pt x="9620" y="3804"/>
                      <a:pt x="9584" y="3804"/>
                    </a:cubicBezTo>
                    <a:cubicBezTo>
                      <a:pt x="8675" y="3804"/>
                      <a:pt x="5796" y="2294"/>
                      <a:pt x="4110" y="1289"/>
                    </a:cubicBezTo>
                    <a:lnTo>
                      <a:pt x="22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6"/>
              <p:cNvSpPr/>
              <p:nvPr/>
            </p:nvSpPr>
            <p:spPr>
              <a:xfrm>
                <a:off x="5772998" y="1897120"/>
                <a:ext cx="67589" cy="170117"/>
              </a:xfrm>
              <a:custGeom>
                <a:avLst/>
                <a:gdLst/>
                <a:ahLst/>
                <a:cxnLst/>
                <a:rect l="l" t="t" r="r" b="b"/>
                <a:pathLst>
                  <a:path w="1859" h="4679" extrusionOk="0">
                    <a:moveTo>
                      <a:pt x="1150" y="0"/>
                    </a:moveTo>
                    <a:lnTo>
                      <a:pt x="1" y="3936"/>
                    </a:lnTo>
                    <a:cubicBezTo>
                      <a:pt x="221" y="4168"/>
                      <a:pt x="419" y="4412"/>
                      <a:pt x="616" y="4679"/>
                    </a:cubicBezTo>
                    <a:lnTo>
                      <a:pt x="1858" y="372"/>
                    </a:lnTo>
                    <a:cubicBezTo>
                      <a:pt x="1614" y="244"/>
                      <a:pt x="1382" y="116"/>
                      <a:pt x="1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6"/>
              <p:cNvSpPr/>
              <p:nvPr/>
            </p:nvSpPr>
            <p:spPr>
              <a:xfrm>
                <a:off x="5702499" y="1851963"/>
                <a:ext cx="59154" cy="142667"/>
              </a:xfrm>
              <a:custGeom>
                <a:avLst/>
                <a:gdLst/>
                <a:ahLst/>
                <a:cxnLst/>
                <a:rect l="l" t="t" r="r" b="b"/>
                <a:pathLst>
                  <a:path w="1627" h="3924" extrusionOk="0">
                    <a:moveTo>
                      <a:pt x="999" y="0"/>
                    </a:moveTo>
                    <a:lnTo>
                      <a:pt x="1" y="3448"/>
                    </a:lnTo>
                    <a:cubicBezTo>
                      <a:pt x="175" y="3564"/>
                      <a:pt x="372" y="3727"/>
                      <a:pt x="605" y="3924"/>
                    </a:cubicBezTo>
                    <a:lnTo>
                      <a:pt x="1626" y="430"/>
                    </a:lnTo>
                    <a:cubicBezTo>
                      <a:pt x="1568" y="383"/>
                      <a:pt x="1533" y="372"/>
                      <a:pt x="1533" y="372"/>
                    </a:cubicBezTo>
                    <a:lnTo>
                      <a:pt x="9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6"/>
              <p:cNvSpPr/>
              <p:nvPr/>
            </p:nvSpPr>
            <p:spPr>
              <a:xfrm>
                <a:off x="5302777" y="1787500"/>
                <a:ext cx="455887" cy="591500"/>
              </a:xfrm>
              <a:custGeom>
                <a:avLst/>
                <a:gdLst/>
                <a:ahLst/>
                <a:cxnLst/>
                <a:rect l="l" t="t" r="r" b="b"/>
                <a:pathLst>
                  <a:path w="12539" h="16269" extrusionOk="0">
                    <a:moveTo>
                      <a:pt x="1747" y="565"/>
                    </a:moveTo>
                    <a:cubicBezTo>
                      <a:pt x="1818" y="565"/>
                      <a:pt x="1866" y="577"/>
                      <a:pt x="1882" y="589"/>
                    </a:cubicBezTo>
                    <a:lnTo>
                      <a:pt x="4343" y="4072"/>
                    </a:lnTo>
                    <a:cubicBezTo>
                      <a:pt x="4378" y="4153"/>
                      <a:pt x="6966" y="11327"/>
                      <a:pt x="11947" y="14833"/>
                    </a:cubicBezTo>
                    <a:cubicBezTo>
                      <a:pt x="11958" y="14833"/>
                      <a:pt x="11982" y="14845"/>
                      <a:pt x="11982" y="14868"/>
                    </a:cubicBezTo>
                    <a:cubicBezTo>
                      <a:pt x="11993" y="14984"/>
                      <a:pt x="11900" y="15182"/>
                      <a:pt x="11691" y="15367"/>
                    </a:cubicBezTo>
                    <a:cubicBezTo>
                      <a:pt x="11645" y="15391"/>
                      <a:pt x="11599" y="15437"/>
                      <a:pt x="11552" y="15472"/>
                    </a:cubicBezTo>
                    <a:cubicBezTo>
                      <a:pt x="11334" y="15623"/>
                      <a:pt x="11111" y="15683"/>
                      <a:pt x="10968" y="15683"/>
                    </a:cubicBezTo>
                    <a:cubicBezTo>
                      <a:pt x="10913" y="15683"/>
                      <a:pt x="10870" y="15674"/>
                      <a:pt x="10844" y="15658"/>
                    </a:cubicBezTo>
                    <a:cubicBezTo>
                      <a:pt x="5980" y="12233"/>
                      <a:pt x="3484" y="5639"/>
                      <a:pt x="3217" y="4908"/>
                    </a:cubicBezTo>
                    <a:lnTo>
                      <a:pt x="3193" y="4873"/>
                    </a:lnTo>
                    <a:lnTo>
                      <a:pt x="744" y="1402"/>
                    </a:lnTo>
                    <a:cubicBezTo>
                      <a:pt x="697" y="1343"/>
                      <a:pt x="779" y="1042"/>
                      <a:pt x="1150" y="786"/>
                    </a:cubicBezTo>
                    <a:cubicBezTo>
                      <a:pt x="1388" y="610"/>
                      <a:pt x="1610" y="565"/>
                      <a:pt x="1747" y="565"/>
                    </a:cubicBezTo>
                    <a:close/>
                    <a:moveTo>
                      <a:pt x="1714" y="1"/>
                    </a:moveTo>
                    <a:cubicBezTo>
                      <a:pt x="1436" y="1"/>
                      <a:pt x="1114" y="111"/>
                      <a:pt x="814" y="333"/>
                    </a:cubicBezTo>
                    <a:cubicBezTo>
                      <a:pt x="233" y="740"/>
                      <a:pt x="1" y="1343"/>
                      <a:pt x="280" y="1738"/>
                    </a:cubicBezTo>
                    <a:lnTo>
                      <a:pt x="2683" y="5151"/>
                    </a:lnTo>
                    <a:cubicBezTo>
                      <a:pt x="3019" y="6068"/>
                      <a:pt x="5573" y="12662"/>
                      <a:pt x="10507" y="16134"/>
                    </a:cubicBezTo>
                    <a:cubicBezTo>
                      <a:pt x="10639" y="16224"/>
                      <a:pt x="10800" y="16269"/>
                      <a:pt x="10978" y="16269"/>
                    </a:cubicBezTo>
                    <a:cubicBezTo>
                      <a:pt x="11256" y="16269"/>
                      <a:pt x="11573" y="16160"/>
                      <a:pt x="11877" y="15948"/>
                    </a:cubicBezTo>
                    <a:cubicBezTo>
                      <a:pt x="11935" y="15901"/>
                      <a:pt x="12005" y="15855"/>
                      <a:pt x="12051" y="15820"/>
                    </a:cubicBezTo>
                    <a:cubicBezTo>
                      <a:pt x="12365" y="15530"/>
                      <a:pt x="12539" y="15182"/>
                      <a:pt x="12527" y="14868"/>
                    </a:cubicBezTo>
                    <a:cubicBezTo>
                      <a:pt x="12516" y="14671"/>
                      <a:pt x="12423" y="14508"/>
                      <a:pt x="12272" y="14392"/>
                    </a:cubicBezTo>
                    <a:cubicBezTo>
                      <a:pt x="7431" y="10979"/>
                      <a:pt x="4900" y="3990"/>
                      <a:pt x="4865" y="3921"/>
                    </a:cubicBezTo>
                    <a:lnTo>
                      <a:pt x="4842" y="3828"/>
                    </a:lnTo>
                    <a:lnTo>
                      <a:pt x="2323" y="287"/>
                    </a:lnTo>
                    <a:cubicBezTo>
                      <a:pt x="2194" y="97"/>
                      <a:pt x="1973" y="1"/>
                      <a:pt x="1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5566192" y="2188786"/>
                <a:ext cx="51919" cy="65444"/>
              </a:xfrm>
              <a:custGeom>
                <a:avLst/>
                <a:gdLst/>
                <a:ahLst/>
                <a:cxnLst/>
                <a:rect l="l" t="t" r="r" b="b"/>
                <a:pathLst>
                  <a:path w="1428" h="1800" extrusionOk="0">
                    <a:moveTo>
                      <a:pt x="1231" y="0"/>
                    </a:moveTo>
                    <a:cubicBezTo>
                      <a:pt x="1115" y="198"/>
                      <a:pt x="987" y="395"/>
                      <a:pt x="859" y="581"/>
                    </a:cubicBezTo>
                    <a:cubicBezTo>
                      <a:pt x="592" y="952"/>
                      <a:pt x="302" y="1277"/>
                      <a:pt x="0" y="1591"/>
                    </a:cubicBezTo>
                    <a:lnTo>
                      <a:pt x="174" y="1800"/>
                    </a:lnTo>
                    <a:cubicBezTo>
                      <a:pt x="499" y="1475"/>
                      <a:pt x="813" y="1115"/>
                      <a:pt x="1080" y="743"/>
                    </a:cubicBezTo>
                    <a:cubicBezTo>
                      <a:pt x="1196" y="581"/>
                      <a:pt x="1300" y="407"/>
                      <a:pt x="1428" y="232"/>
                    </a:cubicBezTo>
                    <a:cubicBezTo>
                      <a:pt x="1370" y="163"/>
                      <a:pt x="1312" y="81"/>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5126366" y="1824513"/>
                <a:ext cx="338525" cy="326309"/>
              </a:xfrm>
              <a:custGeom>
                <a:avLst/>
                <a:gdLst/>
                <a:ahLst/>
                <a:cxnLst/>
                <a:rect l="l" t="t" r="r" b="b"/>
                <a:pathLst>
                  <a:path w="9311" h="8975" extrusionOk="0">
                    <a:moveTo>
                      <a:pt x="7349" y="0"/>
                    </a:moveTo>
                    <a:lnTo>
                      <a:pt x="5758" y="1127"/>
                    </a:lnTo>
                    <a:cubicBezTo>
                      <a:pt x="5758" y="1127"/>
                      <a:pt x="1436" y="3690"/>
                      <a:pt x="123" y="3690"/>
                    </a:cubicBezTo>
                    <a:cubicBezTo>
                      <a:pt x="79" y="3690"/>
                      <a:pt x="38" y="3687"/>
                      <a:pt x="0" y="3681"/>
                    </a:cubicBezTo>
                    <a:lnTo>
                      <a:pt x="0" y="3681"/>
                    </a:lnTo>
                    <a:cubicBezTo>
                      <a:pt x="0" y="3681"/>
                      <a:pt x="616" y="7500"/>
                      <a:pt x="3738" y="8974"/>
                    </a:cubicBezTo>
                    <a:cubicBezTo>
                      <a:pt x="4040" y="6281"/>
                      <a:pt x="7720" y="3901"/>
                      <a:pt x="7720" y="3901"/>
                    </a:cubicBezTo>
                    <a:lnTo>
                      <a:pt x="9311" y="2763"/>
                    </a:lnTo>
                    <a:lnTo>
                      <a:pt x="73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6"/>
              <p:cNvSpPr/>
              <p:nvPr/>
            </p:nvSpPr>
            <p:spPr>
              <a:xfrm>
                <a:off x="5580517" y="2209874"/>
                <a:ext cx="54064" cy="62099"/>
              </a:xfrm>
              <a:custGeom>
                <a:avLst/>
                <a:gdLst/>
                <a:ahLst/>
                <a:cxnLst/>
                <a:rect l="l" t="t" r="r" b="b"/>
                <a:pathLst>
                  <a:path w="1487" h="1708" extrusionOk="0">
                    <a:moveTo>
                      <a:pt x="1324" y="1"/>
                    </a:moveTo>
                    <a:cubicBezTo>
                      <a:pt x="1231" y="105"/>
                      <a:pt x="1127" y="210"/>
                      <a:pt x="1046" y="314"/>
                    </a:cubicBezTo>
                    <a:cubicBezTo>
                      <a:pt x="697" y="686"/>
                      <a:pt x="326" y="1080"/>
                      <a:pt x="1" y="1487"/>
                    </a:cubicBezTo>
                    <a:cubicBezTo>
                      <a:pt x="59" y="1556"/>
                      <a:pt x="128" y="1626"/>
                      <a:pt x="187" y="1707"/>
                    </a:cubicBezTo>
                    <a:cubicBezTo>
                      <a:pt x="535" y="1278"/>
                      <a:pt x="895" y="895"/>
                      <a:pt x="1243" y="500"/>
                    </a:cubicBezTo>
                    <a:cubicBezTo>
                      <a:pt x="1336" y="407"/>
                      <a:pt x="1405" y="326"/>
                      <a:pt x="1487" y="221"/>
                    </a:cubicBezTo>
                    <a:cubicBezTo>
                      <a:pt x="1452" y="152"/>
                      <a:pt x="1394" y="82"/>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6"/>
              <p:cNvSpPr/>
              <p:nvPr/>
            </p:nvSpPr>
            <p:spPr>
              <a:xfrm>
                <a:off x="5125494" y="1946931"/>
                <a:ext cx="151574" cy="203893"/>
              </a:xfrm>
              <a:custGeom>
                <a:avLst/>
                <a:gdLst/>
                <a:ahLst/>
                <a:cxnLst/>
                <a:rect l="l" t="t" r="r" b="b"/>
                <a:pathLst>
                  <a:path w="4169" h="5608" extrusionOk="0">
                    <a:moveTo>
                      <a:pt x="1394" y="0"/>
                    </a:moveTo>
                    <a:cubicBezTo>
                      <a:pt x="883" y="200"/>
                      <a:pt x="433" y="323"/>
                      <a:pt x="132" y="323"/>
                    </a:cubicBezTo>
                    <a:cubicBezTo>
                      <a:pt x="85" y="323"/>
                      <a:pt x="41" y="320"/>
                      <a:pt x="1" y="314"/>
                    </a:cubicBezTo>
                    <a:lnTo>
                      <a:pt x="1" y="314"/>
                    </a:lnTo>
                    <a:cubicBezTo>
                      <a:pt x="1" y="314"/>
                      <a:pt x="628" y="4133"/>
                      <a:pt x="3762" y="5607"/>
                    </a:cubicBezTo>
                    <a:cubicBezTo>
                      <a:pt x="3809" y="5166"/>
                      <a:pt x="3971" y="4713"/>
                      <a:pt x="4169" y="4272"/>
                    </a:cubicBezTo>
                    <a:cubicBezTo>
                      <a:pt x="2520" y="2693"/>
                      <a:pt x="1742" y="1068"/>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6"/>
              <p:cNvSpPr/>
              <p:nvPr/>
            </p:nvSpPr>
            <p:spPr>
              <a:xfrm>
                <a:off x="5632873" y="2262230"/>
                <a:ext cx="50682" cy="62898"/>
              </a:xfrm>
              <a:custGeom>
                <a:avLst/>
                <a:gdLst/>
                <a:ahLst/>
                <a:cxnLst/>
                <a:rect l="l" t="t" r="r" b="b"/>
                <a:pathLst>
                  <a:path w="1394" h="1730" extrusionOk="0">
                    <a:moveTo>
                      <a:pt x="1184" y="0"/>
                    </a:moveTo>
                    <a:cubicBezTo>
                      <a:pt x="825" y="523"/>
                      <a:pt x="418" y="1045"/>
                      <a:pt x="0" y="1544"/>
                    </a:cubicBezTo>
                    <a:cubicBezTo>
                      <a:pt x="70" y="1602"/>
                      <a:pt x="128" y="1672"/>
                      <a:pt x="198" y="1730"/>
                    </a:cubicBezTo>
                    <a:cubicBezTo>
                      <a:pt x="639" y="1231"/>
                      <a:pt x="1022" y="732"/>
                      <a:pt x="1393" y="209"/>
                    </a:cubicBez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6"/>
              <p:cNvSpPr/>
              <p:nvPr/>
            </p:nvSpPr>
            <p:spPr>
              <a:xfrm>
                <a:off x="5664941" y="2306550"/>
                <a:ext cx="70534" cy="45592"/>
              </a:xfrm>
              <a:custGeom>
                <a:avLst/>
                <a:gdLst/>
                <a:ahLst/>
                <a:cxnLst/>
                <a:rect l="l" t="t" r="r" b="b"/>
                <a:pathLst>
                  <a:path w="1940" h="1254" extrusionOk="0">
                    <a:moveTo>
                      <a:pt x="1696" y="0"/>
                    </a:moveTo>
                    <a:cubicBezTo>
                      <a:pt x="1417" y="151"/>
                      <a:pt x="1127" y="325"/>
                      <a:pt x="825" y="523"/>
                    </a:cubicBezTo>
                    <a:lnTo>
                      <a:pt x="662" y="627"/>
                    </a:lnTo>
                    <a:cubicBezTo>
                      <a:pt x="453" y="766"/>
                      <a:pt x="221" y="917"/>
                      <a:pt x="1" y="1080"/>
                    </a:cubicBezTo>
                    <a:cubicBezTo>
                      <a:pt x="70" y="1138"/>
                      <a:pt x="163" y="1196"/>
                      <a:pt x="233" y="1254"/>
                    </a:cubicBezTo>
                    <a:cubicBezTo>
                      <a:pt x="419" y="1115"/>
                      <a:pt x="628" y="975"/>
                      <a:pt x="825" y="848"/>
                    </a:cubicBezTo>
                    <a:lnTo>
                      <a:pt x="987" y="743"/>
                    </a:lnTo>
                    <a:cubicBezTo>
                      <a:pt x="1312" y="523"/>
                      <a:pt x="1638" y="337"/>
                      <a:pt x="1939" y="174"/>
                    </a:cubicBezTo>
                    <a:cubicBezTo>
                      <a:pt x="1858" y="128"/>
                      <a:pt x="1765" y="58"/>
                      <a:pt x="1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6"/>
              <p:cNvSpPr/>
              <p:nvPr/>
            </p:nvSpPr>
            <p:spPr>
              <a:xfrm>
                <a:off x="5337826" y="1798189"/>
                <a:ext cx="35485" cy="79950"/>
              </a:xfrm>
              <a:custGeom>
                <a:avLst/>
                <a:gdLst/>
                <a:ahLst/>
                <a:cxnLst/>
                <a:rect l="l" t="t" r="r" b="b"/>
                <a:pathLst>
                  <a:path w="976" h="2199" extrusionOk="0">
                    <a:moveTo>
                      <a:pt x="773" y="0"/>
                    </a:moveTo>
                    <a:cubicBezTo>
                      <a:pt x="749" y="0"/>
                      <a:pt x="723" y="2"/>
                      <a:pt x="697" y="5"/>
                    </a:cubicBezTo>
                    <a:cubicBezTo>
                      <a:pt x="604" y="341"/>
                      <a:pt x="511" y="678"/>
                      <a:pt x="395" y="1003"/>
                    </a:cubicBezTo>
                    <a:cubicBezTo>
                      <a:pt x="256" y="1328"/>
                      <a:pt x="128" y="1630"/>
                      <a:pt x="0" y="1943"/>
                    </a:cubicBezTo>
                    <a:lnTo>
                      <a:pt x="186" y="2199"/>
                    </a:lnTo>
                    <a:cubicBezTo>
                      <a:pt x="349" y="1851"/>
                      <a:pt x="488" y="1491"/>
                      <a:pt x="639" y="1096"/>
                    </a:cubicBezTo>
                    <a:cubicBezTo>
                      <a:pt x="767" y="748"/>
                      <a:pt x="871" y="388"/>
                      <a:pt x="976" y="39"/>
                    </a:cubicBezTo>
                    <a:cubicBezTo>
                      <a:pt x="915" y="13"/>
                      <a:pt x="847"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6"/>
              <p:cNvSpPr/>
              <p:nvPr/>
            </p:nvSpPr>
            <p:spPr>
              <a:xfrm>
                <a:off x="5436611" y="1984053"/>
                <a:ext cx="59517" cy="58281"/>
              </a:xfrm>
              <a:custGeom>
                <a:avLst/>
                <a:gdLst/>
                <a:ahLst/>
                <a:cxnLst/>
                <a:rect l="l" t="t" r="r" b="b"/>
                <a:pathLst>
                  <a:path w="1637" h="1603" extrusionOk="0">
                    <a:moveTo>
                      <a:pt x="1521" y="1"/>
                    </a:moveTo>
                    <a:cubicBezTo>
                      <a:pt x="1231" y="291"/>
                      <a:pt x="906" y="558"/>
                      <a:pt x="604" y="813"/>
                    </a:cubicBezTo>
                    <a:lnTo>
                      <a:pt x="0" y="1336"/>
                    </a:lnTo>
                    <a:cubicBezTo>
                      <a:pt x="35" y="1429"/>
                      <a:pt x="81" y="1510"/>
                      <a:pt x="116" y="1603"/>
                    </a:cubicBezTo>
                    <a:cubicBezTo>
                      <a:pt x="325" y="1394"/>
                      <a:pt x="557" y="1208"/>
                      <a:pt x="778" y="1022"/>
                    </a:cubicBezTo>
                    <a:cubicBezTo>
                      <a:pt x="1068" y="790"/>
                      <a:pt x="1358" y="558"/>
                      <a:pt x="1637" y="279"/>
                    </a:cubicBezTo>
                    <a:cubicBezTo>
                      <a:pt x="1590" y="198"/>
                      <a:pt x="1544" y="94"/>
                      <a:pt x="1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6"/>
              <p:cNvSpPr/>
              <p:nvPr/>
            </p:nvSpPr>
            <p:spPr>
              <a:xfrm>
                <a:off x="5451373" y="2013176"/>
                <a:ext cx="58281" cy="60826"/>
              </a:xfrm>
              <a:custGeom>
                <a:avLst/>
                <a:gdLst/>
                <a:ahLst/>
                <a:cxnLst/>
                <a:rect l="l" t="t" r="r" b="b"/>
                <a:pathLst>
                  <a:path w="1603" h="1673" extrusionOk="0">
                    <a:moveTo>
                      <a:pt x="1475" y="1"/>
                    </a:moveTo>
                    <a:cubicBezTo>
                      <a:pt x="941" y="442"/>
                      <a:pt x="441" y="929"/>
                      <a:pt x="0" y="1405"/>
                    </a:cubicBezTo>
                    <a:lnTo>
                      <a:pt x="128" y="1672"/>
                    </a:lnTo>
                    <a:cubicBezTo>
                      <a:pt x="604" y="1173"/>
                      <a:pt x="1068" y="697"/>
                      <a:pt x="1602" y="256"/>
                    </a:cubicBezTo>
                    <a:lnTo>
                      <a:pt x="1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6"/>
              <p:cNvSpPr/>
              <p:nvPr/>
            </p:nvSpPr>
            <p:spPr>
              <a:xfrm>
                <a:off x="5531979" y="2139811"/>
                <a:ext cx="51519" cy="69261"/>
              </a:xfrm>
              <a:custGeom>
                <a:avLst/>
                <a:gdLst/>
                <a:ahLst/>
                <a:cxnLst/>
                <a:rect l="l" t="t" r="r" b="b"/>
                <a:pathLst>
                  <a:path w="1417" h="1905" extrusionOk="0">
                    <a:moveTo>
                      <a:pt x="1231" y="1"/>
                    </a:moveTo>
                    <a:cubicBezTo>
                      <a:pt x="1057" y="349"/>
                      <a:pt x="779" y="709"/>
                      <a:pt x="535" y="999"/>
                    </a:cubicBezTo>
                    <a:cubicBezTo>
                      <a:pt x="477" y="1080"/>
                      <a:pt x="407" y="1161"/>
                      <a:pt x="361" y="1219"/>
                    </a:cubicBezTo>
                    <a:cubicBezTo>
                      <a:pt x="244" y="1370"/>
                      <a:pt x="128" y="1510"/>
                      <a:pt x="1" y="1672"/>
                    </a:cubicBezTo>
                    <a:cubicBezTo>
                      <a:pt x="59" y="1742"/>
                      <a:pt x="117" y="1835"/>
                      <a:pt x="175" y="1904"/>
                    </a:cubicBezTo>
                    <a:cubicBezTo>
                      <a:pt x="314" y="1730"/>
                      <a:pt x="465" y="1556"/>
                      <a:pt x="593" y="1382"/>
                    </a:cubicBezTo>
                    <a:lnTo>
                      <a:pt x="767" y="1161"/>
                    </a:lnTo>
                    <a:cubicBezTo>
                      <a:pt x="987" y="883"/>
                      <a:pt x="1243" y="581"/>
                      <a:pt x="1417" y="244"/>
                    </a:cubicBezTo>
                    <a:cubicBezTo>
                      <a:pt x="1347" y="175"/>
                      <a:pt x="1289" y="93"/>
                      <a:pt x="1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6"/>
              <p:cNvSpPr/>
              <p:nvPr/>
            </p:nvSpPr>
            <p:spPr>
              <a:xfrm>
                <a:off x="5477551" y="2078184"/>
                <a:ext cx="67116" cy="46029"/>
              </a:xfrm>
              <a:custGeom>
                <a:avLst/>
                <a:gdLst/>
                <a:ahLst/>
                <a:cxnLst/>
                <a:rect l="l" t="t" r="r" b="b"/>
                <a:pathLst>
                  <a:path w="1846" h="1266" extrusionOk="0">
                    <a:moveTo>
                      <a:pt x="1695" y="1"/>
                    </a:moveTo>
                    <a:cubicBezTo>
                      <a:pt x="1138" y="82"/>
                      <a:pt x="534" y="488"/>
                      <a:pt x="0" y="1011"/>
                    </a:cubicBezTo>
                    <a:cubicBezTo>
                      <a:pt x="47" y="1103"/>
                      <a:pt x="93" y="1173"/>
                      <a:pt x="151" y="1266"/>
                    </a:cubicBezTo>
                    <a:cubicBezTo>
                      <a:pt x="685" y="720"/>
                      <a:pt x="1289" y="302"/>
                      <a:pt x="1846" y="256"/>
                    </a:cubicBezTo>
                    <a:cubicBezTo>
                      <a:pt x="1788" y="175"/>
                      <a:pt x="1741" y="82"/>
                      <a:pt x="1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6"/>
              <p:cNvSpPr/>
              <p:nvPr/>
            </p:nvSpPr>
            <p:spPr>
              <a:xfrm>
                <a:off x="5114550" y="1809751"/>
                <a:ext cx="365975" cy="356667"/>
              </a:xfrm>
              <a:custGeom>
                <a:avLst/>
                <a:gdLst/>
                <a:ahLst/>
                <a:cxnLst/>
                <a:rect l="l" t="t" r="r" b="b"/>
                <a:pathLst>
                  <a:path w="10066" h="9810" extrusionOk="0">
                    <a:moveTo>
                      <a:pt x="7616" y="766"/>
                    </a:moveTo>
                    <a:lnTo>
                      <a:pt x="9264" y="3088"/>
                    </a:lnTo>
                    <a:lnTo>
                      <a:pt x="7894" y="4063"/>
                    </a:lnTo>
                    <a:cubicBezTo>
                      <a:pt x="7871" y="4075"/>
                      <a:pt x="7778" y="4133"/>
                      <a:pt x="7651" y="4237"/>
                    </a:cubicBezTo>
                    <a:cubicBezTo>
                      <a:pt x="6861" y="4795"/>
                      <a:pt x="4354" y="6710"/>
                      <a:pt x="3866" y="8951"/>
                    </a:cubicBezTo>
                    <a:cubicBezTo>
                      <a:pt x="1672" y="7720"/>
                      <a:pt x="882" y="5236"/>
                      <a:pt x="673" y="4354"/>
                    </a:cubicBezTo>
                    <a:cubicBezTo>
                      <a:pt x="2206" y="4133"/>
                      <a:pt x="5793" y="2032"/>
                      <a:pt x="6223" y="1753"/>
                    </a:cubicBezTo>
                    <a:lnTo>
                      <a:pt x="7616" y="766"/>
                    </a:lnTo>
                    <a:close/>
                    <a:moveTo>
                      <a:pt x="7778" y="0"/>
                    </a:moveTo>
                    <a:lnTo>
                      <a:pt x="5967" y="1289"/>
                    </a:lnTo>
                    <a:cubicBezTo>
                      <a:pt x="4264" y="2275"/>
                      <a:pt x="1359" y="3802"/>
                      <a:pt x="481" y="3802"/>
                    </a:cubicBezTo>
                    <a:cubicBezTo>
                      <a:pt x="450" y="3802"/>
                      <a:pt x="421" y="3800"/>
                      <a:pt x="395" y="3796"/>
                    </a:cubicBezTo>
                    <a:lnTo>
                      <a:pt x="0" y="3738"/>
                    </a:lnTo>
                    <a:lnTo>
                      <a:pt x="0" y="3738"/>
                    </a:lnTo>
                    <a:lnTo>
                      <a:pt x="58" y="4121"/>
                    </a:lnTo>
                    <a:cubicBezTo>
                      <a:pt x="70" y="4296"/>
                      <a:pt x="743" y="8103"/>
                      <a:pt x="3959" y="9636"/>
                    </a:cubicBezTo>
                    <a:lnTo>
                      <a:pt x="4307" y="9810"/>
                    </a:lnTo>
                    <a:lnTo>
                      <a:pt x="4365" y="9415"/>
                    </a:lnTo>
                    <a:cubicBezTo>
                      <a:pt x="4621" y="7256"/>
                      <a:pt x="7209" y="5247"/>
                      <a:pt x="7999" y="4702"/>
                    </a:cubicBezTo>
                    <a:cubicBezTo>
                      <a:pt x="8138" y="4597"/>
                      <a:pt x="8231" y="4539"/>
                      <a:pt x="8231" y="4539"/>
                    </a:cubicBezTo>
                    <a:lnTo>
                      <a:pt x="10065" y="3227"/>
                    </a:lnTo>
                    <a:lnTo>
                      <a:pt x="77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6"/>
              <p:cNvSpPr/>
              <p:nvPr/>
            </p:nvSpPr>
            <p:spPr>
              <a:xfrm>
                <a:off x="5253839" y="1897120"/>
                <a:ext cx="67552" cy="170117"/>
              </a:xfrm>
              <a:custGeom>
                <a:avLst/>
                <a:gdLst/>
                <a:ahLst/>
                <a:cxnLst/>
                <a:rect l="l" t="t" r="r" b="b"/>
                <a:pathLst>
                  <a:path w="1858" h="4679" extrusionOk="0">
                    <a:moveTo>
                      <a:pt x="708" y="0"/>
                    </a:moveTo>
                    <a:cubicBezTo>
                      <a:pt x="476" y="116"/>
                      <a:pt x="244" y="244"/>
                      <a:pt x="0" y="372"/>
                    </a:cubicBezTo>
                    <a:lnTo>
                      <a:pt x="1254" y="4679"/>
                    </a:lnTo>
                    <a:cubicBezTo>
                      <a:pt x="1440" y="4412"/>
                      <a:pt x="1637" y="4168"/>
                      <a:pt x="1858" y="3936"/>
                    </a:cubicBezTo>
                    <a:lnTo>
                      <a:pt x="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6"/>
              <p:cNvSpPr/>
              <p:nvPr/>
            </p:nvSpPr>
            <p:spPr>
              <a:xfrm>
                <a:off x="5332336" y="1851963"/>
                <a:ext cx="59117" cy="142667"/>
              </a:xfrm>
              <a:custGeom>
                <a:avLst/>
                <a:gdLst/>
                <a:ahLst/>
                <a:cxnLst/>
                <a:rect l="l" t="t" r="r" b="b"/>
                <a:pathLst>
                  <a:path w="1626" h="3924" extrusionOk="0">
                    <a:moveTo>
                      <a:pt x="627" y="0"/>
                    </a:moveTo>
                    <a:lnTo>
                      <a:pt x="93" y="372"/>
                    </a:lnTo>
                    <a:cubicBezTo>
                      <a:pt x="93" y="372"/>
                      <a:pt x="59" y="383"/>
                      <a:pt x="1" y="430"/>
                    </a:cubicBezTo>
                    <a:lnTo>
                      <a:pt x="1022" y="3924"/>
                    </a:lnTo>
                    <a:cubicBezTo>
                      <a:pt x="1254" y="3727"/>
                      <a:pt x="1452" y="3564"/>
                      <a:pt x="1626" y="3448"/>
                    </a:cubicBez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9" name="Google Shape;3149;p36"/>
            <p:cNvSpPr/>
            <p:nvPr/>
          </p:nvSpPr>
          <p:spPr>
            <a:xfrm>
              <a:off x="7913050" y="1148775"/>
              <a:ext cx="407525" cy="275175"/>
            </a:xfrm>
            <a:custGeom>
              <a:avLst/>
              <a:gdLst/>
              <a:ahLst/>
              <a:cxnLst/>
              <a:rect l="l" t="t" r="r" b="b"/>
              <a:pathLst>
                <a:path w="16301" h="11007" extrusionOk="0">
                  <a:moveTo>
                    <a:pt x="0" y="10923"/>
                  </a:moveTo>
                  <a:lnTo>
                    <a:pt x="12940" y="0"/>
                  </a:lnTo>
                  <a:lnTo>
                    <a:pt x="16301" y="2184"/>
                  </a:lnTo>
                  <a:lnTo>
                    <a:pt x="6891" y="11007"/>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00"/>
        <p:cNvGrpSpPr/>
        <p:nvPr/>
      </p:nvGrpSpPr>
      <p:grpSpPr>
        <a:xfrm>
          <a:off x="0" y="0"/>
          <a:ext cx="0" cy="0"/>
          <a:chOff x="0" y="0"/>
          <a:chExt cx="0" cy="0"/>
        </a:xfrm>
      </p:grpSpPr>
      <p:sp>
        <p:nvSpPr>
          <p:cNvPr id="3204" name="Google Shape;3204;p38"/>
          <p:cNvSpPr txBox="1">
            <a:spLocks noGrp="1"/>
          </p:cNvSpPr>
          <p:nvPr>
            <p:ph type="title" idx="2"/>
          </p:nvPr>
        </p:nvSpPr>
        <p:spPr>
          <a:xfrm>
            <a:off x="2603100" y="1635925"/>
            <a:ext cx="1871700" cy="130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05" name="Google Shape;3205;p38"/>
          <p:cNvSpPr txBox="1">
            <a:spLocks noGrp="1"/>
          </p:cNvSpPr>
          <p:nvPr>
            <p:ph type="title"/>
          </p:nvPr>
        </p:nvSpPr>
        <p:spPr>
          <a:xfrm>
            <a:off x="1929054" y="2981436"/>
            <a:ext cx="5629606" cy="7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Principle of Wildfire Detection</a:t>
            </a:r>
            <a:endParaRPr dirty="0"/>
          </a:p>
        </p:txBody>
      </p:sp>
      <p:grpSp>
        <p:nvGrpSpPr>
          <p:cNvPr id="3207" name="Google Shape;3207;p38"/>
          <p:cNvGrpSpPr/>
          <p:nvPr/>
        </p:nvGrpSpPr>
        <p:grpSpPr>
          <a:xfrm>
            <a:off x="4901152" y="759931"/>
            <a:ext cx="1432699" cy="2178593"/>
            <a:chOff x="7397450" y="1458488"/>
            <a:chExt cx="1305777" cy="1985774"/>
          </a:xfrm>
        </p:grpSpPr>
        <p:sp>
          <p:nvSpPr>
            <p:cNvPr id="3208" name="Google Shape;3208;p38"/>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8"/>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8"/>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8"/>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8"/>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3" name="Google Shape;3213;p38"/>
            <p:cNvGrpSpPr/>
            <p:nvPr/>
          </p:nvGrpSpPr>
          <p:grpSpPr>
            <a:xfrm>
              <a:off x="7397450" y="2837534"/>
              <a:ext cx="1305777" cy="606727"/>
              <a:chOff x="7309725" y="3207034"/>
              <a:chExt cx="1305777" cy="606727"/>
            </a:xfrm>
          </p:grpSpPr>
          <p:sp>
            <p:nvSpPr>
              <p:cNvPr id="3214" name="Google Shape;3214;p38"/>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8"/>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8"/>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8"/>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8"/>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8"/>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8"/>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8"/>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8"/>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3" name="Google Shape;3223;p38"/>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4" name="Google Shape;3224;p38"/>
            <p:cNvGrpSpPr/>
            <p:nvPr/>
          </p:nvGrpSpPr>
          <p:grpSpPr>
            <a:xfrm>
              <a:off x="7397450" y="2838082"/>
              <a:ext cx="1303258" cy="605194"/>
              <a:chOff x="7309725" y="3207582"/>
              <a:chExt cx="1303258" cy="605194"/>
            </a:xfrm>
          </p:grpSpPr>
          <p:sp>
            <p:nvSpPr>
              <p:cNvPr id="3225" name="Google Shape;3225;p38"/>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8"/>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8"/>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8"/>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8"/>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8"/>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8"/>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8"/>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8"/>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8"/>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8"/>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36" name="Google Shape;3236;p38"/>
          <p:cNvGrpSpPr/>
          <p:nvPr/>
        </p:nvGrpSpPr>
        <p:grpSpPr>
          <a:xfrm>
            <a:off x="352488" y="923463"/>
            <a:ext cx="7792330" cy="3512940"/>
            <a:chOff x="352488" y="923463"/>
            <a:chExt cx="7792330" cy="3512940"/>
          </a:xfrm>
        </p:grpSpPr>
        <p:sp>
          <p:nvSpPr>
            <p:cNvPr id="3237" name="Google Shape;3237;p38"/>
            <p:cNvSpPr/>
            <p:nvPr/>
          </p:nvSpPr>
          <p:spPr>
            <a:xfrm>
              <a:off x="7669425" y="2091550"/>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8"/>
            <p:cNvSpPr/>
            <p:nvPr/>
          </p:nvSpPr>
          <p:spPr>
            <a:xfrm>
              <a:off x="1546663" y="22449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8"/>
            <p:cNvSpPr/>
            <p:nvPr/>
          </p:nvSpPr>
          <p:spPr>
            <a:xfrm>
              <a:off x="352487"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8"/>
            <p:cNvSpPr/>
            <p:nvPr/>
          </p:nvSpPr>
          <p:spPr>
            <a:xfrm>
              <a:off x="779088" y="1061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8"/>
            <p:cNvSpPr/>
            <p:nvPr/>
          </p:nvSpPr>
          <p:spPr>
            <a:xfrm>
              <a:off x="7395113" y="9234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8"/>
            <p:cNvSpPr/>
            <p:nvPr/>
          </p:nvSpPr>
          <p:spPr>
            <a:xfrm>
              <a:off x="4434838" y="12669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8"/>
            <p:cNvSpPr/>
            <p:nvPr/>
          </p:nvSpPr>
          <p:spPr>
            <a:xfrm>
              <a:off x="7870500" y="4072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8"/>
            <p:cNvSpPr/>
            <p:nvPr/>
          </p:nvSpPr>
          <p:spPr>
            <a:xfrm>
              <a:off x="3947138" y="41620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5" name="Google Shape;3245;p38"/>
          <p:cNvGrpSpPr/>
          <p:nvPr/>
        </p:nvGrpSpPr>
        <p:grpSpPr>
          <a:xfrm>
            <a:off x="8267" y="9"/>
            <a:ext cx="9126254" cy="199793"/>
            <a:chOff x="8267" y="9"/>
            <a:chExt cx="9126254" cy="199793"/>
          </a:xfrm>
        </p:grpSpPr>
        <p:sp>
          <p:nvSpPr>
            <p:cNvPr id="3246" name="Google Shape;3246;p3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1" name="Google Shape;3291;p38"/>
          <p:cNvGrpSpPr/>
          <p:nvPr/>
        </p:nvGrpSpPr>
        <p:grpSpPr>
          <a:xfrm>
            <a:off x="8267" y="4943709"/>
            <a:ext cx="9126254" cy="199793"/>
            <a:chOff x="8267" y="9"/>
            <a:chExt cx="9126254" cy="199793"/>
          </a:xfrm>
        </p:grpSpPr>
        <p:sp>
          <p:nvSpPr>
            <p:cNvPr id="3292" name="Google Shape;3292;p3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12"/>
        <p:cNvGrpSpPr/>
        <p:nvPr/>
      </p:nvGrpSpPr>
      <p:grpSpPr>
        <a:xfrm>
          <a:off x="0" y="0"/>
          <a:ext cx="0" cy="0"/>
          <a:chOff x="0" y="0"/>
          <a:chExt cx="0" cy="0"/>
        </a:xfrm>
      </p:grpSpPr>
      <p:grpSp>
        <p:nvGrpSpPr>
          <p:cNvPr id="4613" name="Google Shape;4613;p63"/>
          <p:cNvGrpSpPr/>
          <p:nvPr/>
        </p:nvGrpSpPr>
        <p:grpSpPr>
          <a:xfrm>
            <a:off x="530213" y="1062650"/>
            <a:ext cx="8127880" cy="3453925"/>
            <a:chOff x="530213" y="1062650"/>
            <a:chExt cx="8127880" cy="3453925"/>
          </a:xfrm>
        </p:grpSpPr>
        <p:sp>
          <p:nvSpPr>
            <p:cNvPr id="4614" name="Google Shape;4614;p63"/>
            <p:cNvSpPr/>
            <p:nvPr/>
          </p:nvSpPr>
          <p:spPr>
            <a:xfrm>
              <a:off x="8383775" y="1062650"/>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63"/>
            <p:cNvSpPr/>
            <p:nvPr/>
          </p:nvSpPr>
          <p:spPr>
            <a:xfrm>
              <a:off x="8109450" y="4242250"/>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63"/>
            <p:cNvSpPr/>
            <p:nvPr/>
          </p:nvSpPr>
          <p:spPr>
            <a:xfrm>
              <a:off x="530213" y="34966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63"/>
            <p:cNvSpPr/>
            <p:nvPr/>
          </p:nvSpPr>
          <p:spPr>
            <a:xfrm>
              <a:off x="7536350" y="1611262"/>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63"/>
            <p:cNvSpPr/>
            <p:nvPr/>
          </p:nvSpPr>
          <p:spPr>
            <a:xfrm>
              <a:off x="995075" y="1336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63"/>
            <p:cNvSpPr/>
            <p:nvPr/>
          </p:nvSpPr>
          <p:spPr>
            <a:xfrm>
              <a:off x="1318950" y="424225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63"/>
            <p:cNvSpPr/>
            <p:nvPr/>
          </p:nvSpPr>
          <p:spPr>
            <a:xfrm>
              <a:off x="2705124" y="3929234"/>
              <a:ext cx="255562" cy="255552"/>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63"/>
            <p:cNvSpPr/>
            <p:nvPr/>
          </p:nvSpPr>
          <p:spPr>
            <a:xfrm>
              <a:off x="6982775" y="34189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2" name="Google Shape;4622;p63"/>
          <p:cNvSpPr/>
          <p:nvPr/>
        </p:nvSpPr>
        <p:spPr>
          <a:xfrm>
            <a:off x="2821950" y="2044950"/>
            <a:ext cx="3249950" cy="1651675"/>
          </a:xfrm>
          <a:custGeom>
            <a:avLst/>
            <a:gdLst/>
            <a:ahLst/>
            <a:cxnLst/>
            <a:rect l="l" t="t" r="r" b="b"/>
            <a:pathLst>
              <a:path w="129998" h="66067" extrusionOk="0">
                <a:moveTo>
                  <a:pt x="0" y="0"/>
                </a:moveTo>
                <a:lnTo>
                  <a:pt x="129998" y="0"/>
                </a:lnTo>
                <a:lnTo>
                  <a:pt x="63931" y="66067"/>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sp>
        <p:nvSpPr>
          <p:cNvPr id="4623" name="Google Shape;4623;p63"/>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3 IMPORTANT FACTORS</a:t>
            </a:r>
            <a:endParaRPr dirty="0"/>
          </a:p>
        </p:txBody>
      </p:sp>
      <p:sp>
        <p:nvSpPr>
          <p:cNvPr id="4624" name="Google Shape;4624;p63"/>
          <p:cNvSpPr/>
          <p:nvPr/>
        </p:nvSpPr>
        <p:spPr>
          <a:xfrm>
            <a:off x="3723000" y="2910588"/>
            <a:ext cx="1698000" cy="1698000"/>
          </a:xfrm>
          <a:prstGeom prst="diamond">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63"/>
          <p:cNvSpPr/>
          <p:nvPr/>
        </p:nvSpPr>
        <p:spPr>
          <a:xfrm>
            <a:off x="5334806" y="1722175"/>
            <a:ext cx="1698000" cy="1698000"/>
          </a:xfrm>
          <a:prstGeom prst="diamond">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63"/>
          <p:cNvSpPr/>
          <p:nvPr/>
        </p:nvSpPr>
        <p:spPr>
          <a:xfrm>
            <a:off x="2111194" y="1723293"/>
            <a:ext cx="1695600" cy="1695600"/>
          </a:xfrm>
          <a:prstGeom prst="diamond">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7" name="Google Shape;4627;p63"/>
          <p:cNvGrpSpPr/>
          <p:nvPr/>
        </p:nvGrpSpPr>
        <p:grpSpPr>
          <a:xfrm>
            <a:off x="4004217" y="1398153"/>
            <a:ext cx="1135566" cy="1817333"/>
            <a:chOff x="640275" y="1112215"/>
            <a:chExt cx="1135566" cy="1817333"/>
          </a:xfrm>
        </p:grpSpPr>
        <p:sp>
          <p:nvSpPr>
            <p:cNvPr id="4628" name="Google Shape;4628;p63"/>
            <p:cNvSpPr/>
            <p:nvPr/>
          </p:nvSpPr>
          <p:spPr>
            <a:xfrm>
              <a:off x="692594" y="1235966"/>
              <a:ext cx="1030929" cy="164482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63"/>
            <p:cNvSpPr/>
            <p:nvPr/>
          </p:nvSpPr>
          <p:spPr>
            <a:xfrm>
              <a:off x="852691" y="2187319"/>
              <a:ext cx="596401" cy="691010"/>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63"/>
            <p:cNvSpPr/>
            <p:nvPr/>
          </p:nvSpPr>
          <p:spPr>
            <a:xfrm>
              <a:off x="640275" y="1112215"/>
              <a:ext cx="1135566" cy="1817333"/>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2" name="Google Shape;4632;p63"/>
          <p:cNvSpPr txBox="1">
            <a:spLocks noGrp="1"/>
          </p:cNvSpPr>
          <p:nvPr>
            <p:ph type="subTitle" idx="4294967295"/>
          </p:nvPr>
        </p:nvSpPr>
        <p:spPr>
          <a:xfrm>
            <a:off x="6558900" y="2067825"/>
            <a:ext cx="2391812" cy="514800"/>
          </a:xfrm>
          <a:prstGeom prst="rect">
            <a:avLst/>
          </a:prstGeom>
          <a:solidFill>
            <a:schemeClr val="dk2"/>
          </a:solidFill>
        </p:spPr>
        <p:txBody>
          <a:bodyPr spcFirstLastPara="1" wrap="square" lIns="91425" tIns="91425" rIns="91425" bIns="91425" anchor="t" anchorCtr="0">
            <a:noAutofit/>
          </a:bodyPr>
          <a:lstStyle/>
          <a:p>
            <a:pPr marL="0" lvl="0" indent="0" algn="l" rtl="0">
              <a:spcBef>
                <a:spcPts val="0"/>
              </a:spcBef>
              <a:spcAft>
                <a:spcPts val="1600"/>
              </a:spcAft>
              <a:buNone/>
            </a:pPr>
            <a:r>
              <a:rPr lang="en" sz="2500" dirty="0">
                <a:latin typeface="Fjalla One"/>
                <a:ea typeface="Fjalla One"/>
                <a:cs typeface="Fjalla One"/>
                <a:sym typeface="Fjalla One"/>
              </a:rPr>
              <a:t>TEMPERATURE</a:t>
            </a:r>
            <a:endParaRPr sz="2500" dirty="0">
              <a:latin typeface="Fjalla One"/>
              <a:ea typeface="Fjalla One"/>
              <a:cs typeface="Fjalla One"/>
              <a:sym typeface="Fjalla One"/>
            </a:endParaRPr>
          </a:p>
        </p:txBody>
      </p:sp>
      <p:sp>
        <p:nvSpPr>
          <p:cNvPr id="4634" name="Google Shape;4634;p63"/>
          <p:cNvSpPr txBox="1">
            <a:spLocks noGrp="1"/>
          </p:cNvSpPr>
          <p:nvPr>
            <p:ph type="subTitle" idx="4294967295"/>
          </p:nvPr>
        </p:nvSpPr>
        <p:spPr>
          <a:xfrm>
            <a:off x="842800" y="2067825"/>
            <a:ext cx="1624200" cy="514800"/>
          </a:xfrm>
          <a:prstGeom prst="rect">
            <a:avLst/>
          </a:prstGeom>
          <a:solidFill>
            <a:schemeClr val="dk2"/>
          </a:solidFill>
        </p:spPr>
        <p:txBody>
          <a:bodyPr spcFirstLastPara="1" wrap="square" lIns="91425" tIns="91425" rIns="91425" bIns="91425" anchor="t" anchorCtr="0">
            <a:noAutofit/>
          </a:bodyPr>
          <a:lstStyle/>
          <a:p>
            <a:pPr marL="0" lvl="0" indent="0" algn="r" rtl="0">
              <a:spcBef>
                <a:spcPts val="0"/>
              </a:spcBef>
              <a:spcAft>
                <a:spcPts val="1600"/>
              </a:spcAft>
              <a:buNone/>
            </a:pPr>
            <a:r>
              <a:rPr lang="en" sz="2500">
                <a:latin typeface="Fjalla One"/>
                <a:ea typeface="Fjalla One"/>
                <a:cs typeface="Fjalla One"/>
                <a:sym typeface="Fjalla One"/>
              </a:rPr>
              <a:t>OXYGEN</a:t>
            </a:r>
            <a:endParaRPr sz="2500">
              <a:latin typeface="Fjalla One"/>
              <a:ea typeface="Fjalla One"/>
              <a:cs typeface="Fjalla One"/>
              <a:sym typeface="Fjalla One"/>
            </a:endParaRPr>
          </a:p>
        </p:txBody>
      </p:sp>
      <p:sp>
        <p:nvSpPr>
          <p:cNvPr id="4636" name="Google Shape;4636;p63"/>
          <p:cNvSpPr txBox="1">
            <a:spLocks noGrp="1"/>
          </p:cNvSpPr>
          <p:nvPr>
            <p:ph type="subTitle" idx="4294967295"/>
          </p:nvPr>
        </p:nvSpPr>
        <p:spPr>
          <a:xfrm>
            <a:off x="4899075" y="3418900"/>
            <a:ext cx="1624200" cy="514800"/>
          </a:xfrm>
          <a:prstGeom prst="rect">
            <a:avLst/>
          </a:prstGeom>
          <a:solidFill>
            <a:schemeClr val="dk2"/>
          </a:solidFill>
        </p:spPr>
        <p:txBody>
          <a:bodyPr spcFirstLastPara="1" wrap="square" lIns="91425" tIns="91425" rIns="91425" bIns="91425" anchor="t" anchorCtr="0">
            <a:noAutofit/>
          </a:bodyPr>
          <a:lstStyle/>
          <a:p>
            <a:pPr marL="0" lvl="0" indent="0" algn="l" rtl="0">
              <a:spcBef>
                <a:spcPts val="0"/>
              </a:spcBef>
              <a:spcAft>
                <a:spcPts val="1600"/>
              </a:spcAft>
              <a:buNone/>
            </a:pPr>
            <a:r>
              <a:rPr lang="en-US" sz="2500" dirty="0">
                <a:latin typeface="Fjalla One"/>
                <a:ea typeface="Fjalla One"/>
                <a:cs typeface="Fjalla One"/>
                <a:sym typeface="Fjalla One"/>
              </a:rPr>
              <a:t>HUMIDITY</a:t>
            </a:r>
            <a:endParaRPr sz="2500" dirty="0">
              <a:latin typeface="Fjalla One"/>
              <a:ea typeface="Fjalla One"/>
              <a:cs typeface="Fjalla One"/>
              <a:sym typeface="Fjalla One"/>
            </a:endParaRPr>
          </a:p>
        </p:txBody>
      </p:sp>
      <p:grpSp>
        <p:nvGrpSpPr>
          <p:cNvPr id="4637" name="Google Shape;4637;p63"/>
          <p:cNvGrpSpPr/>
          <p:nvPr/>
        </p:nvGrpSpPr>
        <p:grpSpPr>
          <a:xfrm>
            <a:off x="4308825" y="3455363"/>
            <a:ext cx="526325" cy="608475"/>
            <a:chOff x="2829125" y="1982325"/>
            <a:chExt cx="526325" cy="608475"/>
          </a:xfrm>
        </p:grpSpPr>
        <p:sp>
          <p:nvSpPr>
            <p:cNvPr id="4638" name="Google Shape;4638;p63"/>
            <p:cNvSpPr/>
            <p:nvPr/>
          </p:nvSpPr>
          <p:spPr>
            <a:xfrm>
              <a:off x="2838050" y="1992450"/>
              <a:ext cx="509050" cy="456650"/>
            </a:xfrm>
            <a:custGeom>
              <a:avLst/>
              <a:gdLst/>
              <a:ahLst/>
              <a:cxnLst/>
              <a:rect l="l" t="t" r="r" b="b"/>
              <a:pathLst>
                <a:path w="20362" h="18266" extrusionOk="0">
                  <a:moveTo>
                    <a:pt x="10169" y="0"/>
                  </a:moveTo>
                  <a:cubicBezTo>
                    <a:pt x="7907" y="0"/>
                    <a:pt x="6049" y="1786"/>
                    <a:pt x="5930" y="4049"/>
                  </a:cubicBezTo>
                  <a:cubicBezTo>
                    <a:pt x="3597" y="4073"/>
                    <a:pt x="1715" y="5978"/>
                    <a:pt x="1715" y="8288"/>
                  </a:cubicBezTo>
                  <a:cubicBezTo>
                    <a:pt x="1715" y="9002"/>
                    <a:pt x="1906" y="9693"/>
                    <a:pt x="2239" y="10288"/>
                  </a:cubicBezTo>
                  <a:cubicBezTo>
                    <a:pt x="882" y="11026"/>
                    <a:pt x="1" y="12455"/>
                    <a:pt x="24" y="14098"/>
                  </a:cubicBezTo>
                  <a:cubicBezTo>
                    <a:pt x="48" y="16385"/>
                    <a:pt x="2049" y="18266"/>
                    <a:pt x="4335" y="18266"/>
                  </a:cubicBezTo>
                  <a:lnTo>
                    <a:pt x="16051" y="18266"/>
                  </a:lnTo>
                  <a:cubicBezTo>
                    <a:pt x="18338" y="18266"/>
                    <a:pt x="20290" y="16385"/>
                    <a:pt x="20362" y="14098"/>
                  </a:cubicBezTo>
                  <a:cubicBezTo>
                    <a:pt x="20362" y="12455"/>
                    <a:pt x="19481" y="11026"/>
                    <a:pt x="18123" y="10288"/>
                  </a:cubicBezTo>
                  <a:cubicBezTo>
                    <a:pt x="18457" y="9693"/>
                    <a:pt x="18647" y="9002"/>
                    <a:pt x="18647" y="8288"/>
                  </a:cubicBezTo>
                  <a:cubicBezTo>
                    <a:pt x="18647" y="5978"/>
                    <a:pt x="16766" y="4073"/>
                    <a:pt x="14432" y="4049"/>
                  </a:cubicBezTo>
                  <a:cubicBezTo>
                    <a:pt x="14313" y="1786"/>
                    <a:pt x="12479" y="0"/>
                    <a:pt x="10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63"/>
            <p:cNvSpPr/>
            <p:nvPr/>
          </p:nvSpPr>
          <p:spPr>
            <a:xfrm>
              <a:off x="2837450" y="1992450"/>
              <a:ext cx="255450" cy="456650"/>
            </a:xfrm>
            <a:custGeom>
              <a:avLst/>
              <a:gdLst/>
              <a:ahLst/>
              <a:cxnLst/>
              <a:rect l="l" t="t" r="r" b="b"/>
              <a:pathLst>
                <a:path w="10218" h="18266" extrusionOk="0">
                  <a:moveTo>
                    <a:pt x="10217" y="0"/>
                  </a:moveTo>
                  <a:cubicBezTo>
                    <a:pt x="7907" y="0"/>
                    <a:pt x="6073" y="1786"/>
                    <a:pt x="5931" y="4049"/>
                  </a:cubicBezTo>
                  <a:cubicBezTo>
                    <a:pt x="3597" y="4073"/>
                    <a:pt x="1715" y="5978"/>
                    <a:pt x="1715" y="8288"/>
                  </a:cubicBezTo>
                  <a:cubicBezTo>
                    <a:pt x="1715" y="9002"/>
                    <a:pt x="1906" y="9693"/>
                    <a:pt x="2239" y="10288"/>
                  </a:cubicBezTo>
                  <a:cubicBezTo>
                    <a:pt x="882" y="11026"/>
                    <a:pt x="1" y="12455"/>
                    <a:pt x="25" y="14098"/>
                  </a:cubicBezTo>
                  <a:cubicBezTo>
                    <a:pt x="96" y="16385"/>
                    <a:pt x="2049" y="18266"/>
                    <a:pt x="4335" y="18266"/>
                  </a:cubicBezTo>
                  <a:lnTo>
                    <a:pt x="6693" y="18266"/>
                  </a:lnTo>
                  <a:cubicBezTo>
                    <a:pt x="5288" y="18266"/>
                    <a:pt x="4168" y="16361"/>
                    <a:pt x="4168" y="14003"/>
                  </a:cubicBezTo>
                  <a:cubicBezTo>
                    <a:pt x="4168" y="12408"/>
                    <a:pt x="4692" y="11003"/>
                    <a:pt x="5478" y="10288"/>
                  </a:cubicBezTo>
                  <a:cubicBezTo>
                    <a:pt x="5288" y="9693"/>
                    <a:pt x="5168" y="9002"/>
                    <a:pt x="5168" y="8288"/>
                  </a:cubicBezTo>
                  <a:cubicBezTo>
                    <a:pt x="5168" y="5978"/>
                    <a:pt x="6312" y="4073"/>
                    <a:pt x="7669" y="4049"/>
                  </a:cubicBezTo>
                  <a:cubicBezTo>
                    <a:pt x="7740" y="1786"/>
                    <a:pt x="8836" y="0"/>
                    <a:pt x="10217" y="0"/>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63"/>
            <p:cNvSpPr/>
            <p:nvPr/>
          </p:nvSpPr>
          <p:spPr>
            <a:xfrm>
              <a:off x="2992850" y="2208100"/>
              <a:ext cx="201250" cy="372575"/>
            </a:xfrm>
            <a:custGeom>
              <a:avLst/>
              <a:gdLst/>
              <a:ahLst/>
              <a:cxnLst/>
              <a:rect l="l" t="t" r="r" b="b"/>
              <a:pathLst>
                <a:path w="8050" h="14903" extrusionOk="0">
                  <a:moveTo>
                    <a:pt x="4001" y="1"/>
                  </a:moveTo>
                  <a:cubicBezTo>
                    <a:pt x="3469" y="1"/>
                    <a:pt x="3049" y="438"/>
                    <a:pt x="3049" y="972"/>
                  </a:cubicBezTo>
                  <a:lnTo>
                    <a:pt x="3049" y="3901"/>
                  </a:lnTo>
                  <a:lnTo>
                    <a:pt x="1501" y="3210"/>
                  </a:lnTo>
                  <a:cubicBezTo>
                    <a:pt x="1363" y="3154"/>
                    <a:pt x="1223" y="3127"/>
                    <a:pt x="1088" y="3127"/>
                  </a:cubicBezTo>
                  <a:cubicBezTo>
                    <a:pt x="711" y="3127"/>
                    <a:pt x="372" y="3336"/>
                    <a:pt x="215" y="3686"/>
                  </a:cubicBezTo>
                  <a:cubicBezTo>
                    <a:pt x="0" y="4163"/>
                    <a:pt x="215" y="4734"/>
                    <a:pt x="715" y="4972"/>
                  </a:cubicBezTo>
                  <a:lnTo>
                    <a:pt x="3049" y="5973"/>
                  </a:lnTo>
                  <a:lnTo>
                    <a:pt x="3049" y="14903"/>
                  </a:lnTo>
                  <a:lnTo>
                    <a:pt x="4978" y="14903"/>
                  </a:lnTo>
                  <a:lnTo>
                    <a:pt x="4978" y="5973"/>
                  </a:lnTo>
                  <a:lnTo>
                    <a:pt x="7288" y="4972"/>
                  </a:lnTo>
                  <a:cubicBezTo>
                    <a:pt x="7811" y="4758"/>
                    <a:pt x="8050" y="4186"/>
                    <a:pt x="7811" y="3686"/>
                  </a:cubicBezTo>
                  <a:cubicBezTo>
                    <a:pt x="7655" y="3338"/>
                    <a:pt x="7293" y="3117"/>
                    <a:pt x="6924" y="3117"/>
                  </a:cubicBezTo>
                  <a:cubicBezTo>
                    <a:pt x="6789" y="3117"/>
                    <a:pt x="6653" y="3146"/>
                    <a:pt x="6525" y="3210"/>
                  </a:cubicBezTo>
                  <a:lnTo>
                    <a:pt x="4978" y="3901"/>
                  </a:lnTo>
                  <a:lnTo>
                    <a:pt x="4978" y="972"/>
                  </a:lnTo>
                  <a:cubicBezTo>
                    <a:pt x="4978" y="495"/>
                    <a:pt x="4644" y="114"/>
                    <a:pt x="4192" y="19"/>
                  </a:cubicBezTo>
                  <a:cubicBezTo>
                    <a:pt x="4127" y="7"/>
                    <a:pt x="4063" y="1"/>
                    <a:pt x="4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63"/>
            <p:cNvSpPr/>
            <p:nvPr/>
          </p:nvSpPr>
          <p:spPr>
            <a:xfrm>
              <a:off x="2829125" y="1982325"/>
              <a:ext cx="526325" cy="608475"/>
            </a:xfrm>
            <a:custGeom>
              <a:avLst/>
              <a:gdLst/>
              <a:ahLst/>
              <a:cxnLst/>
              <a:rect l="l" t="t" r="r" b="b"/>
              <a:pathLst>
                <a:path w="21053" h="24339" extrusionOk="0">
                  <a:moveTo>
                    <a:pt x="10502" y="0"/>
                  </a:moveTo>
                  <a:cubicBezTo>
                    <a:pt x="9669" y="0"/>
                    <a:pt x="8883" y="215"/>
                    <a:pt x="8169" y="620"/>
                  </a:cubicBezTo>
                  <a:cubicBezTo>
                    <a:pt x="7978" y="715"/>
                    <a:pt x="7931" y="953"/>
                    <a:pt x="8050" y="1144"/>
                  </a:cubicBezTo>
                  <a:cubicBezTo>
                    <a:pt x="8097" y="1253"/>
                    <a:pt x="8216" y="1322"/>
                    <a:pt x="8346" y="1322"/>
                  </a:cubicBezTo>
                  <a:cubicBezTo>
                    <a:pt x="8414" y="1322"/>
                    <a:pt x="8485" y="1303"/>
                    <a:pt x="8550" y="1263"/>
                  </a:cubicBezTo>
                  <a:cubicBezTo>
                    <a:pt x="9145" y="905"/>
                    <a:pt x="9836" y="715"/>
                    <a:pt x="10502" y="715"/>
                  </a:cubicBezTo>
                  <a:cubicBezTo>
                    <a:pt x="12598" y="715"/>
                    <a:pt x="14289" y="2334"/>
                    <a:pt x="14408" y="4406"/>
                  </a:cubicBezTo>
                  <a:cubicBezTo>
                    <a:pt x="14408" y="4597"/>
                    <a:pt x="14599" y="4740"/>
                    <a:pt x="14765" y="4740"/>
                  </a:cubicBezTo>
                  <a:cubicBezTo>
                    <a:pt x="15813" y="4740"/>
                    <a:pt x="16766" y="5144"/>
                    <a:pt x="17480" y="5906"/>
                  </a:cubicBezTo>
                  <a:cubicBezTo>
                    <a:pt x="18195" y="6645"/>
                    <a:pt x="18599" y="7597"/>
                    <a:pt x="18599" y="8645"/>
                  </a:cubicBezTo>
                  <a:cubicBezTo>
                    <a:pt x="18599" y="9264"/>
                    <a:pt x="18457" y="9907"/>
                    <a:pt x="18171" y="10479"/>
                  </a:cubicBezTo>
                  <a:cubicBezTo>
                    <a:pt x="18076" y="10669"/>
                    <a:pt x="18123" y="10860"/>
                    <a:pt x="18314" y="10955"/>
                  </a:cubicBezTo>
                  <a:cubicBezTo>
                    <a:pt x="19552" y="11646"/>
                    <a:pt x="20338" y="12956"/>
                    <a:pt x="20338" y="14384"/>
                  </a:cubicBezTo>
                  <a:cubicBezTo>
                    <a:pt x="20338" y="16528"/>
                    <a:pt x="16432" y="18290"/>
                    <a:pt x="16432" y="18290"/>
                  </a:cubicBezTo>
                  <a:lnTo>
                    <a:pt x="11884" y="18290"/>
                  </a:lnTo>
                  <a:lnTo>
                    <a:pt x="11884" y="15242"/>
                  </a:lnTo>
                  <a:lnTo>
                    <a:pt x="13956" y="14313"/>
                  </a:lnTo>
                  <a:cubicBezTo>
                    <a:pt x="14622" y="14027"/>
                    <a:pt x="14956" y="13241"/>
                    <a:pt x="14646" y="12574"/>
                  </a:cubicBezTo>
                  <a:cubicBezTo>
                    <a:pt x="14434" y="12079"/>
                    <a:pt x="13945" y="11767"/>
                    <a:pt x="13424" y="11767"/>
                  </a:cubicBezTo>
                  <a:cubicBezTo>
                    <a:pt x="13245" y="11767"/>
                    <a:pt x="13061" y="11804"/>
                    <a:pt x="12884" y="11884"/>
                  </a:cubicBezTo>
                  <a:lnTo>
                    <a:pt x="11908" y="12336"/>
                  </a:lnTo>
                  <a:lnTo>
                    <a:pt x="11908" y="9955"/>
                  </a:lnTo>
                  <a:cubicBezTo>
                    <a:pt x="11908" y="9955"/>
                    <a:pt x="11288" y="8645"/>
                    <a:pt x="10550" y="8645"/>
                  </a:cubicBezTo>
                  <a:cubicBezTo>
                    <a:pt x="9788" y="8645"/>
                    <a:pt x="9240" y="9240"/>
                    <a:pt x="9240" y="9955"/>
                  </a:cubicBezTo>
                  <a:lnTo>
                    <a:pt x="9240" y="12336"/>
                  </a:lnTo>
                  <a:lnTo>
                    <a:pt x="8192" y="11884"/>
                  </a:lnTo>
                  <a:cubicBezTo>
                    <a:pt x="8017" y="11802"/>
                    <a:pt x="7833" y="11764"/>
                    <a:pt x="7652" y="11764"/>
                  </a:cubicBezTo>
                  <a:cubicBezTo>
                    <a:pt x="7145" y="11764"/>
                    <a:pt x="6658" y="12066"/>
                    <a:pt x="6430" y="12574"/>
                  </a:cubicBezTo>
                  <a:cubicBezTo>
                    <a:pt x="6144" y="13217"/>
                    <a:pt x="6430" y="14027"/>
                    <a:pt x="7121" y="14313"/>
                  </a:cubicBezTo>
                  <a:lnTo>
                    <a:pt x="9240" y="15242"/>
                  </a:lnTo>
                  <a:lnTo>
                    <a:pt x="9240" y="18290"/>
                  </a:lnTo>
                  <a:lnTo>
                    <a:pt x="4597" y="18290"/>
                  </a:lnTo>
                  <a:cubicBezTo>
                    <a:pt x="2453" y="18290"/>
                    <a:pt x="691" y="16551"/>
                    <a:pt x="691" y="14384"/>
                  </a:cubicBezTo>
                  <a:cubicBezTo>
                    <a:pt x="691" y="12956"/>
                    <a:pt x="1453" y="11646"/>
                    <a:pt x="2715" y="10955"/>
                  </a:cubicBezTo>
                  <a:cubicBezTo>
                    <a:pt x="2882" y="10860"/>
                    <a:pt x="2953" y="10669"/>
                    <a:pt x="2858" y="10479"/>
                  </a:cubicBezTo>
                  <a:cubicBezTo>
                    <a:pt x="2572" y="9907"/>
                    <a:pt x="2406" y="9288"/>
                    <a:pt x="2406" y="8645"/>
                  </a:cubicBezTo>
                  <a:cubicBezTo>
                    <a:pt x="2406" y="7597"/>
                    <a:pt x="2810" y="6645"/>
                    <a:pt x="3549" y="5906"/>
                  </a:cubicBezTo>
                  <a:cubicBezTo>
                    <a:pt x="4263" y="5144"/>
                    <a:pt x="5239" y="4763"/>
                    <a:pt x="6264" y="4740"/>
                  </a:cubicBezTo>
                  <a:cubicBezTo>
                    <a:pt x="6430" y="4740"/>
                    <a:pt x="6621" y="4597"/>
                    <a:pt x="6621" y="4406"/>
                  </a:cubicBezTo>
                  <a:cubicBezTo>
                    <a:pt x="6668" y="3525"/>
                    <a:pt x="7002" y="2715"/>
                    <a:pt x="7573" y="2049"/>
                  </a:cubicBezTo>
                  <a:cubicBezTo>
                    <a:pt x="7692" y="1906"/>
                    <a:pt x="7692" y="1668"/>
                    <a:pt x="7526" y="1548"/>
                  </a:cubicBezTo>
                  <a:cubicBezTo>
                    <a:pt x="7457" y="1492"/>
                    <a:pt x="7368" y="1462"/>
                    <a:pt x="7279" y="1462"/>
                  </a:cubicBezTo>
                  <a:cubicBezTo>
                    <a:pt x="7183" y="1462"/>
                    <a:pt x="7088" y="1498"/>
                    <a:pt x="7026" y="1572"/>
                  </a:cubicBezTo>
                  <a:cubicBezTo>
                    <a:pt x="6430" y="2263"/>
                    <a:pt x="6049" y="3120"/>
                    <a:pt x="5930" y="4049"/>
                  </a:cubicBezTo>
                  <a:cubicBezTo>
                    <a:pt x="4835" y="4144"/>
                    <a:pt x="3811" y="4620"/>
                    <a:pt x="3049" y="5430"/>
                  </a:cubicBezTo>
                  <a:cubicBezTo>
                    <a:pt x="2167" y="6287"/>
                    <a:pt x="1691" y="7454"/>
                    <a:pt x="1691" y="8669"/>
                  </a:cubicBezTo>
                  <a:cubicBezTo>
                    <a:pt x="1691" y="9312"/>
                    <a:pt x="1858" y="9955"/>
                    <a:pt x="2096" y="10550"/>
                  </a:cubicBezTo>
                  <a:cubicBezTo>
                    <a:pt x="786" y="11408"/>
                    <a:pt x="0" y="12836"/>
                    <a:pt x="0" y="14408"/>
                  </a:cubicBezTo>
                  <a:cubicBezTo>
                    <a:pt x="0" y="16980"/>
                    <a:pt x="4620" y="19028"/>
                    <a:pt x="4620" y="19028"/>
                  </a:cubicBezTo>
                  <a:lnTo>
                    <a:pt x="9264" y="19028"/>
                  </a:lnTo>
                  <a:lnTo>
                    <a:pt x="9264" y="23982"/>
                  </a:lnTo>
                  <a:cubicBezTo>
                    <a:pt x="9264" y="24172"/>
                    <a:pt x="9407" y="24339"/>
                    <a:pt x="9621" y="24339"/>
                  </a:cubicBezTo>
                  <a:lnTo>
                    <a:pt x="11503" y="24339"/>
                  </a:lnTo>
                  <a:cubicBezTo>
                    <a:pt x="11693" y="24339"/>
                    <a:pt x="11860" y="24172"/>
                    <a:pt x="11860" y="23982"/>
                  </a:cubicBezTo>
                  <a:lnTo>
                    <a:pt x="11860" y="21886"/>
                  </a:lnTo>
                  <a:cubicBezTo>
                    <a:pt x="11860" y="21719"/>
                    <a:pt x="11741" y="21529"/>
                    <a:pt x="11527" y="21529"/>
                  </a:cubicBezTo>
                  <a:cubicBezTo>
                    <a:pt x="11513" y="21527"/>
                    <a:pt x="11499" y="21526"/>
                    <a:pt x="11486" y="21526"/>
                  </a:cubicBezTo>
                  <a:cubicBezTo>
                    <a:pt x="11292" y="21526"/>
                    <a:pt x="11145" y="21685"/>
                    <a:pt x="11145" y="21886"/>
                  </a:cubicBezTo>
                  <a:lnTo>
                    <a:pt x="11145" y="23648"/>
                  </a:lnTo>
                  <a:lnTo>
                    <a:pt x="9955" y="23648"/>
                  </a:lnTo>
                  <a:lnTo>
                    <a:pt x="9955" y="15075"/>
                  </a:lnTo>
                  <a:cubicBezTo>
                    <a:pt x="9955" y="14908"/>
                    <a:pt x="9860" y="14789"/>
                    <a:pt x="9740" y="14742"/>
                  </a:cubicBezTo>
                  <a:lnTo>
                    <a:pt x="7478" y="13718"/>
                  </a:lnTo>
                  <a:cubicBezTo>
                    <a:pt x="7168" y="13575"/>
                    <a:pt x="7026" y="13265"/>
                    <a:pt x="7168" y="12932"/>
                  </a:cubicBezTo>
                  <a:cubicBezTo>
                    <a:pt x="7256" y="12704"/>
                    <a:pt x="7472" y="12567"/>
                    <a:pt x="7704" y="12567"/>
                  </a:cubicBezTo>
                  <a:cubicBezTo>
                    <a:pt x="7787" y="12567"/>
                    <a:pt x="7872" y="12584"/>
                    <a:pt x="7954" y="12622"/>
                  </a:cubicBezTo>
                  <a:lnTo>
                    <a:pt x="9431" y="13313"/>
                  </a:lnTo>
                  <a:cubicBezTo>
                    <a:pt x="9481" y="13334"/>
                    <a:pt x="9533" y="13345"/>
                    <a:pt x="9584" y="13345"/>
                  </a:cubicBezTo>
                  <a:cubicBezTo>
                    <a:pt x="9703" y="13345"/>
                    <a:pt x="9817" y="13287"/>
                    <a:pt x="9883" y="13170"/>
                  </a:cubicBezTo>
                  <a:cubicBezTo>
                    <a:pt x="9907" y="13098"/>
                    <a:pt x="9907" y="13051"/>
                    <a:pt x="9907" y="12979"/>
                  </a:cubicBezTo>
                  <a:lnTo>
                    <a:pt x="9907" y="10050"/>
                  </a:lnTo>
                  <a:cubicBezTo>
                    <a:pt x="9907" y="9741"/>
                    <a:pt x="10145" y="9455"/>
                    <a:pt x="10455" y="9407"/>
                  </a:cubicBezTo>
                  <a:cubicBezTo>
                    <a:pt x="10470" y="9406"/>
                    <a:pt x="10485" y="9406"/>
                    <a:pt x="10500" y="9406"/>
                  </a:cubicBezTo>
                  <a:cubicBezTo>
                    <a:pt x="10836" y="9406"/>
                    <a:pt x="11098" y="9660"/>
                    <a:pt x="11098" y="10003"/>
                  </a:cubicBezTo>
                  <a:lnTo>
                    <a:pt x="11098" y="12932"/>
                  </a:lnTo>
                  <a:cubicBezTo>
                    <a:pt x="11098" y="12932"/>
                    <a:pt x="11169" y="13170"/>
                    <a:pt x="11288" y="13217"/>
                  </a:cubicBezTo>
                  <a:cubicBezTo>
                    <a:pt x="11350" y="13264"/>
                    <a:pt x="11431" y="13290"/>
                    <a:pt x="11513" y="13290"/>
                  </a:cubicBezTo>
                  <a:cubicBezTo>
                    <a:pt x="11558" y="13290"/>
                    <a:pt x="11603" y="13282"/>
                    <a:pt x="11646" y="13265"/>
                  </a:cubicBezTo>
                  <a:lnTo>
                    <a:pt x="13170" y="12574"/>
                  </a:lnTo>
                  <a:cubicBezTo>
                    <a:pt x="13246" y="12536"/>
                    <a:pt x="13328" y="12518"/>
                    <a:pt x="13409" y="12518"/>
                  </a:cubicBezTo>
                  <a:cubicBezTo>
                    <a:pt x="13632" y="12518"/>
                    <a:pt x="13851" y="12651"/>
                    <a:pt x="13956" y="12860"/>
                  </a:cubicBezTo>
                  <a:cubicBezTo>
                    <a:pt x="14122" y="13170"/>
                    <a:pt x="13956" y="13527"/>
                    <a:pt x="13670" y="13670"/>
                  </a:cubicBezTo>
                  <a:lnTo>
                    <a:pt x="11384" y="14694"/>
                  </a:lnTo>
                  <a:cubicBezTo>
                    <a:pt x="11265" y="14742"/>
                    <a:pt x="11169" y="14861"/>
                    <a:pt x="11169" y="15004"/>
                  </a:cubicBezTo>
                  <a:lnTo>
                    <a:pt x="11169" y="20624"/>
                  </a:lnTo>
                  <a:cubicBezTo>
                    <a:pt x="11169" y="20838"/>
                    <a:pt x="11336" y="20981"/>
                    <a:pt x="11527" y="20981"/>
                  </a:cubicBezTo>
                  <a:cubicBezTo>
                    <a:pt x="11741" y="20981"/>
                    <a:pt x="11884" y="20838"/>
                    <a:pt x="11884" y="20624"/>
                  </a:cubicBezTo>
                  <a:lnTo>
                    <a:pt x="11884" y="18957"/>
                  </a:lnTo>
                  <a:lnTo>
                    <a:pt x="16432" y="18957"/>
                  </a:lnTo>
                  <a:cubicBezTo>
                    <a:pt x="16461" y="18957"/>
                    <a:pt x="16490" y="18958"/>
                    <a:pt x="16518" y="18958"/>
                  </a:cubicBezTo>
                  <a:cubicBezTo>
                    <a:pt x="19050" y="18958"/>
                    <a:pt x="21052" y="16880"/>
                    <a:pt x="21052" y="14361"/>
                  </a:cubicBezTo>
                  <a:cubicBezTo>
                    <a:pt x="21052" y="12836"/>
                    <a:pt x="20243" y="11408"/>
                    <a:pt x="18933" y="10550"/>
                  </a:cubicBezTo>
                  <a:cubicBezTo>
                    <a:pt x="19195" y="9955"/>
                    <a:pt x="19314" y="9336"/>
                    <a:pt x="19314" y="8669"/>
                  </a:cubicBezTo>
                  <a:cubicBezTo>
                    <a:pt x="19314" y="7454"/>
                    <a:pt x="18838" y="6287"/>
                    <a:pt x="17980" y="5430"/>
                  </a:cubicBezTo>
                  <a:cubicBezTo>
                    <a:pt x="17194" y="4620"/>
                    <a:pt x="16170" y="4168"/>
                    <a:pt x="15099" y="4049"/>
                  </a:cubicBezTo>
                  <a:cubicBezTo>
                    <a:pt x="14837" y="1763"/>
                    <a:pt x="12860" y="0"/>
                    <a:pt x="10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63"/>
            <p:cNvSpPr/>
            <p:nvPr/>
          </p:nvSpPr>
          <p:spPr>
            <a:xfrm>
              <a:off x="3176800" y="2167175"/>
              <a:ext cx="42300" cy="40825"/>
            </a:xfrm>
            <a:custGeom>
              <a:avLst/>
              <a:gdLst/>
              <a:ahLst/>
              <a:cxnLst/>
              <a:rect l="l" t="t" r="r" b="b"/>
              <a:pathLst>
                <a:path w="1692" h="1633" extrusionOk="0">
                  <a:moveTo>
                    <a:pt x="1299" y="1"/>
                  </a:moveTo>
                  <a:cubicBezTo>
                    <a:pt x="1210" y="1"/>
                    <a:pt x="1120" y="37"/>
                    <a:pt x="1049" y="108"/>
                  </a:cubicBezTo>
                  <a:lnTo>
                    <a:pt x="144" y="1013"/>
                  </a:lnTo>
                  <a:cubicBezTo>
                    <a:pt x="1" y="1156"/>
                    <a:pt x="1" y="1370"/>
                    <a:pt x="144" y="1513"/>
                  </a:cubicBezTo>
                  <a:cubicBezTo>
                    <a:pt x="215" y="1561"/>
                    <a:pt x="287" y="1632"/>
                    <a:pt x="406" y="1632"/>
                  </a:cubicBezTo>
                  <a:cubicBezTo>
                    <a:pt x="525" y="1632"/>
                    <a:pt x="596" y="1585"/>
                    <a:pt x="644" y="1513"/>
                  </a:cubicBezTo>
                  <a:lnTo>
                    <a:pt x="1549" y="632"/>
                  </a:lnTo>
                  <a:cubicBezTo>
                    <a:pt x="1692" y="465"/>
                    <a:pt x="1692" y="275"/>
                    <a:pt x="1549" y="108"/>
                  </a:cubicBezTo>
                  <a:cubicBezTo>
                    <a:pt x="1477" y="37"/>
                    <a:pt x="1388"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63"/>
            <p:cNvSpPr/>
            <p:nvPr/>
          </p:nvSpPr>
          <p:spPr>
            <a:xfrm>
              <a:off x="3248850" y="2314825"/>
              <a:ext cx="42300" cy="40825"/>
            </a:xfrm>
            <a:custGeom>
              <a:avLst/>
              <a:gdLst/>
              <a:ahLst/>
              <a:cxnLst/>
              <a:rect l="l" t="t" r="r" b="b"/>
              <a:pathLst>
                <a:path w="1692" h="1633" extrusionOk="0">
                  <a:moveTo>
                    <a:pt x="1298" y="1"/>
                  </a:moveTo>
                  <a:cubicBezTo>
                    <a:pt x="1209" y="1"/>
                    <a:pt x="1120" y="37"/>
                    <a:pt x="1048" y="108"/>
                  </a:cubicBezTo>
                  <a:lnTo>
                    <a:pt x="143" y="989"/>
                  </a:lnTo>
                  <a:cubicBezTo>
                    <a:pt x="1" y="1156"/>
                    <a:pt x="1" y="1346"/>
                    <a:pt x="143" y="1513"/>
                  </a:cubicBezTo>
                  <a:cubicBezTo>
                    <a:pt x="215" y="1561"/>
                    <a:pt x="310" y="1632"/>
                    <a:pt x="405" y="1632"/>
                  </a:cubicBezTo>
                  <a:cubicBezTo>
                    <a:pt x="501" y="1632"/>
                    <a:pt x="596" y="1584"/>
                    <a:pt x="644" y="1513"/>
                  </a:cubicBezTo>
                  <a:lnTo>
                    <a:pt x="1548" y="608"/>
                  </a:lnTo>
                  <a:cubicBezTo>
                    <a:pt x="1691" y="465"/>
                    <a:pt x="1691" y="251"/>
                    <a:pt x="1548" y="108"/>
                  </a:cubicBezTo>
                  <a:cubicBezTo>
                    <a:pt x="1477" y="37"/>
                    <a:pt x="1388"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63"/>
            <p:cNvSpPr/>
            <p:nvPr/>
          </p:nvSpPr>
          <p:spPr>
            <a:xfrm>
              <a:off x="2960700" y="2142175"/>
              <a:ext cx="42875" cy="40800"/>
            </a:xfrm>
            <a:custGeom>
              <a:avLst/>
              <a:gdLst/>
              <a:ahLst/>
              <a:cxnLst/>
              <a:rect l="l" t="t" r="r" b="b"/>
              <a:pathLst>
                <a:path w="1715" h="1632" extrusionOk="0">
                  <a:moveTo>
                    <a:pt x="1298" y="1"/>
                  </a:moveTo>
                  <a:cubicBezTo>
                    <a:pt x="1209" y="1"/>
                    <a:pt x="1120" y="36"/>
                    <a:pt x="1048" y="108"/>
                  </a:cubicBezTo>
                  <a:lnTo>
                    <a:pt x="167" y="989"/>
                  </a:lnTo>
                  <a:cubicBezTo>
                    <a:pt x="0" y="1156"/>
                    <a:pt x="0" y="1346"/>
                    <a:pt x="167" y="1513"/>
                  </a:cubicBezTo>
                  <a:cubicBezTo>
                    <a:pt x="215" y="1560"/>
                    <a:pt x="310" y="1632"/>
                    <a:pt x="429" y="1632"/>
                  </a:cubicBezTo>
                  <a:cubicBezTo>
                    <a:pt x="548" y="1632"/>
                    <a:pt x="572" y="1560"/>
                    <a:pt x="667" y="1513"/>
                  </a:cubicBezTo>
                  <a:lnTo>
                    <a:pt x="1548" y="608"/>
                  </a:lnTo>
                  <a:cubicBezTo>
                    <a:pt x="1715" y="465"/>
                    <a:pt x="1715" y="251"/>
                    <a:pt x="1548" y="108"/>
                  </a:cubicBezTo>
                  <a:cubicBezTo>
                    <a:pt x="1477" y="36"/>
                    <a:pt x="1388"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63"/>
            <p:cNvSpPr/>
            <p:nvPr/>
          </p:nvSpPr>
          <p:spPr>
            <a:xfrm>
              <a:off x="3014275" y="2126250"/>
              <a:ext cx="43500" cy="40650"/>
            </a:xfrm>
            <a:custGeom>
              <a:avLst/>
              <a:gdLst/>
              <a:ahLst/>
              <a:cxnLst/>
              <a:rect l="l" t="t" r="r" b="b"/>
              <a:pathLst>
                <a:path w="1740" h="1626" extrusionOk="0">
                  <a:moveTo>
                    <a:pt x="1322" y="1"/>
                  </a:moveTo>
                  <a:cubicBezTo>
                    <a:pt x="1233" y="1"/>
                    <a:pt x="1144" y="42"/>
                    <a:pt x="1072" y="126"/>
                  </a:cubicBezTo>
                  <a:lnTo>
                    <a:pt x="191" y="1007"/>
                  </a:lnTo>
                  <a:cubicBezTo>
                    <a:pt x="1" y="1150"/>
                    <a:pt x="1" y="1388"/>
                    <a:pt x="167" y="1507"/>
                  </a:cubicBezTo>
                  <a:cubicBezTo>
                    <a:pt x="215" y="1578"/>
                    <a:pt x="310" y="1626"/>
                    <a:pt x="429" y="1626"/>
                  </a:cubicBezTo>
                  <a:cubicBezTo>
                    <a:pt x="548" y="1626"/>
                    <a:pt x="596" y="1602"/>
                    <a:pt x="691" y="1507"/>
                  </a:cubicBezTo>
                  <a:lnTo>
                    <a:pt x="1572" y="626"/>
                  </a:lnTo>
                  <a:cubicBezTo>
                    <a:pt x="1739" y="483"/>
                    <a:pt x="1739" y="269"/>
                    <a:pt x="1572" y="126"/>
                  </a:cubicBezTo>
                  <a:cubicBezTo>
                    <a:pt x="1501" y="42"/>
                    <a:pt x="1412" y="1"/>
                    <a:pt x="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63"/>
            <p:cNvSpPr/>
            <p:nvPr/>
          </p:nvSpPr>
          <p:spPr>
            <a:xfrm>
              <a:off x="2927350" y="2366025"/>
              <a:ext cx="42900" cy="40825"/>
            </a:xfrm>
            <a:custGeom>
              <a:avLst/>
              <a:gdLst/>
              <a:ahLst/>
              <a:cxnLst/>
              <a:rect l="l" t="t" r="r" b="b"/>
              <a:pathLst>
                <a:path w="1716" h="1633" extrusionOk="0">
                  <a:moveTo>
                    <a:pt x="1302" y="1"/>
                  </a:moveTo>
                  <a:cubicBezTo>
                    <a:pt x="1209" y="1"/>
                    <a:pt x="1120" y="37"/>
                    <a:pt x="1049" y="108"/>
                  </a:cubicBezTo>
                  <a:lnTo>
                    <a:pt x="144" y="1013"/>
                  </a:lnTo>
                  <a:cubicBezTo>
                    <a:pt x="1" y="1156"/>
                    <a:pt x="1" y="1346"/>
                    <a:pt x="144" y="1513"/>
                  </a:cubicBezTo>
                  <a:cubicBezTo>
                    <a:pt x="215" y="1561"/>
                    <a:pt x="310" y="1632"/>
                    <a:pt x="406" y="1632"/>
                  </a:cubicBezTo>
                  <a:cubicBezTo>
                    <a:pt x="525" y="1632"/>
                    <a:pt x="596" y="1608"/>
                    <a:pt x="691" y="1513"/>
                  </a:cubicBezTo>
                  <a:lnTo>
                    <a:pt x="1572" y="608"/>
                  </a:lnTo>
                  <a:cubicBezTo>
                    <a:pt x="1715" y="465"/>
                    <a:pt x="1715" y="251"/>
                    <a:pt x="1572" y="108"/>
                  </a:cubicBezTo>
                  <a:cubicBezTo>
                    <a:pt x="1489" y="37"/>
                    <a:pt x="1394" y="1"/>
                    <a:pt x="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7" name="Google Shape;4647;p63"/>
          <p:cNvGrpSpPr/>
          <p:nvPr/>
        </p:nvGrpSpPr>
        <p:grpSpPr>
          <a:xfrm>
            <a:off x="2614250" y="2336250"/>
            <a:ext cx="609100" cy="368925"/>
            <a:chOff x="5933925" y="2025425"/>
            <a:chExt cx="609100" cy="368925"/>
          </a:xfrm>
        </p:grpSpPr>
        <p:sp>
          <p:nvSpPr>
            <p:cNvPr id="4648" name="Google Shape;4648;p63"/>
            <p:cNvSpPr/>
            <p:nvPr/>
          </p:nvSpPr>
          <p:spPr>
            <a:xfrm>
              <a:off x="5943450" y="2028775"/>
              <a:ext cx="591225" cy="356625"/>
            </a:xfrm>
            <a:custGeom>
              <a:avLst/>
              <a:gdLst/>
              <a:ahLst/>
              <a:cxnLst/>
              <a:rect l="l" t="t" r="r" b="b"/>
              <a:pathLst>
                <a:path w="23649" h="14265" extrusionOk="0">
                  <a:moveTo>
                    <a:pt x="1" y="9645"/>
                  </a:moveTo>
                  <a:cubicBezTo>
                    <a:pt x="1" y="12074"/>
                    <a:pt x="2097" y="14265"/>
                    <a:pt x="4621" y="14265"/>
                  </a:cubicBezTo>
                  <a:lnTo>
                    <a:pt x="19957" y="14265"/>
                  </a:lnTo>
                  <a:cubicBezTo>
                    <a:pt x="21886" y="14265"/>
                    <a:pt x="23530" y="12741"/>
                    <a:pt x="23577" y="10812"/>
                  </a:cubicBezTo>
                  <a:cubicBezTo>
                    <a:pt x="23649" y="8788"/>
                    <a:pt x="22005" y="7073"/>
                    <a:pt x="19981" y="7073"/>
                  </a:cubicBezTo>
                  <a:cubicBezTo>
                    <a:pt x="20338" y="3667"/>
                    <a:pt x="17909" y="619"/>
                    <a:pt x="14480" y="238"/>
                  </a:cubicBezTo>
                  <a:cubicBezTo>
                    <a:pt x="12218" y="0"/>
                    <a:pt x="10074" y="1000"/>
                    <a:pt x="8812" y="2739"/>
                  </a:cubicBezTo>
                  <a:cubicBezTo>
                    <a:pt x="8312" y="2358"/>
                    <a:pt x="7669" y="2119"/>
                    <a:pt x="6955" y="2119"/>
                  </a:cubicBezTo>
                  <a:cubicBezTo>
                    <a:pt x="5288" y="2119"/>
                    <a:pt x="3906" y="3429"/>
                    <a:pt x="3859" y="5096"/>
                  </a:cubicBezTo>
                  <a:cubicBezTo>
                    <a:pt x="1668" y="5454"/>
                    <a:pt x="1" y="7192"/>
                    <a:pt x="1" y="96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63"/>
            <p:cNvSpPr/>
            <p:nvPr/>
          </p:nvSpPr>
          <p:spPr>
            <a:xfrm>
              <a:off x="5936900" y="2252625"/>
              <a:ext cx="603125" cy="132775"/>
            </a:xfrm>
            <a:custGeom>
              <a:avLst/>
              <a:gdLst/>
              <a:ahLst/>
              <a:cxnLst/>
              <a:rect l="l" t="t" r="r" b="b"/>
              <a:pathLst>
                <a:path w="24125" h="5311" extrusionOk="0">
                  <a:moveTo>
                    <a:pt x="4883" y="5311"/>
                  </a:moveTo>
                  <a:lnTo>
                    <a:pt x="20243" y="5311"/>
                  </a:lnTo>
                  <a:cubicBezTo>
                    <a:pt x="22458" y="5311"/>
                    <a:pt x="24125" y="3310"/>
                    <a:pt x="23792" y="1072"/>
                  </a:cubicBezTo>
                  <a:cubicBezTo>
                    <a:pt x="23530" y="2834"/>
                    <a:pt x="22029" y="4192"/>
                    <a:pt x="20243" y="4192"/>
                  </a:cubicBezTo>
                  <a:lnTo>
                    <a:pt x="4883" y="4192"/>
                  </a:lnTo>
                  <a:cubicBezTo>
                    <a:pt x="2501" y="4192"/>
                    <a:pt x="549" y="2263"/>
                    <a:pt x="311" y="0"/>
                  </a:cubicBezTo>
                  <a:cubicBezTo>
                    <a:pt x="1" y="2763"/>
                    <a:pt x="2144" y="5311"/>
                    <a:pt x="4883" y="5311"/>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63"/>
            <p:cNvSpPr/>
            <p:nvPr/>
          </p:nvSpPr>
          <p:spPr>
            <a:xfrm>
              <a:off x="6309600" y="2069850"/>
              <a:ext cx="17900" cy="17875"/>
            </a:xfrm>
            <a:custGeom>
              <a:avLst/>
              <a:gdLst/>
              <a:ahLst/>
              <a:cxnLst/>
              <a:rect l="l" t="t" r="r" b="b"/>
              <a:pathLst>
                <a:path w="716" h="715" extrusionOk="0">
                  <a:moveTo>
                    <a:pt x="1" y="0"/>
                  </a:moveTo>
                  <a:lnTo>
                    <a:pt x="1" y="715"/>
                  </a:lnTo>
                  <a:lnTo>
                    <a:pt x="715" y="715"/>
                  </a:lnTo>
                  <a:lnTo>
                    <a:pt x="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63"/>
            <p:cNvSpPr/>
            <p:nvPr/>
          </p:nvSpPr>
          <p:spPr>
            <a:xfrm>
              <a:off x="6344725" y="2087700"/>
              <a:ext cx="17900" cy="17900"/>
            </a:xfrm>
            <a:custGeom>
              <a:avLst/>
              <a:gdLst/>
              <a:ahLst/>
              <a:cxnLst/>
              <a:rect l="l" t="t" r="r" b="b"/>
              <a:pathLst>
                <a:path w="716" h="716" extrusionOk="0">
                  <a:moveTo>
                    <a:pt x="1" y="1"/>
                  </a:moveTo>
                  <a:lnTo>
                    <a:pt x="1" y="715"/>
                  </a:lnTo>
                  <a:lnTo>
                    <a:pt x="715" y="715"/>
                  </a:lnTo>
                  <a:lnTo>
                    <a:pt x="7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63"/>
            <p:cNvSpPr/>
            <p:nvPr/>
          </p:nvSpPr>
          <p:spPr>
            <a:xfrm>
              <a:off x="6110150" y="2135925"/>
              <a:ext cx="183400" cy="182800"/>
            </a:xfrm>
            <a:custGeom>
              <a:avLst/>
              <a:gdLst/>
              <a:ahLst/>
              <a:cxnLst/>
              <a:rect l="l" t="t" r="r" b="b"/>
              <a:pathLst>
                <a:path w="7336" h="7312" extrusionOk="0">
                  <a:moveTo>
                    <a:pt x="3668" y="715"/>
                  </a:moveTo>
                  <a:cubicBezTo>
                    <a:pt x="5288" y="715"/>
                    <a:pt x="6621" y="2025"/>
                    <a:pt x="6621" y="3668"/>
                  </a:cubicBezTo>
                  <a:cubicBezTo>
                    <a:pt x="6621" y="5287"/>
                    <a:pt x="5312" y="6597"/>
                    <a:pt x="3668" y="6597"/>
                  </a:cubicBezTo>
                  <a:cubicBezTo>
                    <a:pt x="2073" y="6573"/>
                    <a:pt x="715" y="5264"/>
                    <a:pt x="715" y="3668"/>
                  </a:cubicBezTo>
                  <a:cubicBezTo>
                    <a:pt x="715" y="2049"/>
                    <a:pt x="2025" y="715"/>
                    <a:pt x="3668" y="715"/>
                  </a:cubicBezTo>
                  <a:close/>
                  <a:moveTo>
                    <a:pt x="3668" y="1"/>
                  </a:moveTo>
                  <a:cubicBezTo>
                    <a:pt x="1644" y="1"/>
                    <a:pt x="1" y="1620"/>
                    <a:pt x="1" y="3668"/>
                  </a:cubicBezTo>
                  <a:cubicBezTo>
                    <a:pt x="1" y="5692"/>
                    <a:pt x="1644" y="7312"/>
                    <a:pt x="3668" y="7312"/>
                  </a:cubicBezTo>
                  <a:cubicBezTo>
                    <a:pt x="5693" y="7288"/>
                    <a:pt x="7336" y="5645"/>
                    <a:pt x="7336" y="3668"/>
                  </a:cubicBezTo>
                  <a:cubicBezTo>
                    <a:pt x="7336" y="1620"/>
                    <a:pt x="5693" y="1"/>
                    <a:pt x="3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63"/>
            <p:cNvSpPr/>
            <p:nvPr/>
          </p:nvSpPr>
          <p:spPr>
            <a:xfrm>
              <a:off x="6307825" y="2227625"/>
              <a:ext cx="59550" cy="91100"/>
            </a:xfrm>
            <a:custGeom>
              <a:avLst/>
              <a:gdLst/>
              <a:ahLst/>
              <a:cxnLst/>
              <a:rect l="l" t="t" r="r" b="b"/>
              <a:pathLst>
                <a:path w="2382" h="3644" extrusionOk="0">
                  <a:moveTo>
                    <a:pt x="1120" y="0"/>
                  </a:moveTo>
                  <a:cubicBezTo>
                    <a:pt x="596" y="0"/>
                    <a:pt x="143" y="381"/>
                    <a:pt x="48" y="881"/>
                  </a:cubicBezTo>
                  <a:lnTo>
                    <a:pt x="0" y="1238"/>
                  </a:lnTo>
                  <a:lnTo>
                    <a:pt x="691" y="1381"/>
                  </a:lnTo>
                  <a:lnTo>
                    <a:pt x="762" y="1024"/>
                  </a:lnTo>
                  <a:cubicBezTo>
                    <a:pt x="786" y="857"/>
                    <a:pt x="953" y="738"/>
                    <a:pt x="1143" y="738"/>
                  </a:cubicBezTo>
                  <a:cubicBezTo>
                    <a:pt x="1334" y="738"/>
                    <a:pt x="1477" y="857"/>
                    <a:pt x="1501" y="1024"/>
                  </a:cubicBezTo>
                  <a:cubicBezTo>
                    <a:pt x="1572" y="1215"/>
                    <a:pt x="1382" y="1477"/>
                    <a:pt x="1263" y="1667"/>
                  </a:cubicBezTo>
                  <a:cubicBezTo>
                    <a:pt x="596" y="2643"/>
                    <a:pt x="286" y="2977"/>
                    <a:pt x="286" y="2977"/>
                  </a:cubicBezTo>
                  <a:lnTo>
                    <a:pt x="191" y="3048"/>
                  </a:lnTo>
                  <a:lnTo>
                    <a:pt x="191" y="3644"/>
                  </a:lnTo>
                  <a:lnTo>
                    <a:pt x="2382" y="3644"/>
                  </a:lnTo>
                  <a:lnTo>
                    <a:pt x="2382" y="2929"/>
                  </a:lnTo>
                  <a:lnTo>
                    <a:pt x="1215" y="2929"/>
                  </a:lnTo>
                  <a:cubicBezTo>
                    <a:pt x="1358" y="2739"/>
                    <a:pt x="1572" y="2429"/>
                    <a:pt x="1834" y="2048"/>
                  </a:cubicBezTo>
                  <a:cubicBezTo>
                    <a:pt x="1977" y="1834"/>
                    <a:pt x="2310" y="1357"/>
                    <a:pt x="2191" y="834"/>
                  </a:cubicBezTo>
                  <a:cubicBezTo>
                    <a:pt x="2072" y="357"/>
                    <a:pt x="1620" y="0"/>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63"/>
            <p:cNvSpPr/>
            <p:nvPr/>
          </p:nvSpPr>
          <p:spPr>
            <a:xfrm>
              <a:off x="5933925" y="2195475"/>
              <a:ext cx="428700" cy="198875"/>
            </a:xfrm>
            <a:custGeom>
              <a:avLst/>
              <a:gdLst/>
              <a:ahLst/>
              <a:cxnLst/>
              <a:rect l="l" t="t" r="r" b="b"/>
              <a:pathLst>
                <a:path w="17148" h="7955" extrusionOk="0">
                  <a:moveTo>
                    <a:pt x="930" y="0"/>
                  </a:moveTo>
                  <a:cubicBezTo>
                    <a:pt x="334" y="834"/>
                    <a:pt x="1" y="1834"/>
                    <a:pt x="1" y="2953"/>
                  </a:cubicBezTo>
                  <a:cubicBezTo>
                    <a:pt x="1" y="4191"/>
                    <a:pt x="549" y="5477"/>
                    <a:pt x="1454" y="6430"/>
                  </a:cubicBezTo>
                  <a:cubicBezTo>
                    <a:pt x="2406" y="7406"/>
                    <a:pt x="3668" y="7954"/>
                    <a:pt x="4978" y="7954"/>
                  </a:cubicBezTo>
                  <a:lnTo>
                    <a:pt x="17147" y="7954"/>
                  </a:lnTo>
                  <a:lnTo>
                    <a:pt x="17147" y="7240"/>
                  </a:lnTo>
                  <a:lnTo>
                    <a:pt x="4978" y="7240"/>
                  </a:lnTo>
                  <a:cubicBezTo>
                    <a:pt x="3883" y="7240"/>
                    <a:pt x="2811" y="6763"/>
                    <a:pt x="1977" y="5930"/>
                  </a:cubicBezTo>
                  <a:cubicBezTo>
                    <a:pt x="1168" y="5120"/>
                    <a:pt x="715" y="4025"/>
                    <a:pt x="715" y="2953"/>
                  </a:cubicBezTo>
                  <a:cubicBezTo>
                    <a:pt x="715" y="2024"/>
                    <a:pt x="977" y="1119"/>
                    <a:pt x="1501" y="405"/>
                  </a:cubicBezTo>
                  <a:lnTo>
                    <a:pt x="9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63"/>
            <p:cNvSpPr/>
            <p:nvPr/>
          </p:nvSpPr>
          <p:spPr>
            <a:xfrm>
              <a:off x="6380450" y="2376450"/>
              <a:ext cx="17900" cy="17900"/>
            </a:xfrm>
            <a:custGeom>
              <a:avLst/>
              <a:gdLst/>
              <a:ahLst/>
              <a:cxnLst/>
              <a:rect l="l" t="t" r="r" b="b"/>
              <a:pathLst>
                <a:path w="716" h="716" extrusionOk="0">
                  <a:moveTo>
                    <a:pt x="1" y="1"/>
                  </a:moveTo>
                  <a:lnTo>
                    <a:pt x="1" y="715"/>
                  </a:lnTo>
                  <a:lnTo>
                    <a:pt x="715" y="715"/>
                  </a:lnTo>
                  <a:lnTo>
                    <a:pt x="7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63"/>
            <p:cNvSpPr/>
            <p:nvPr/>
          </p:nvSpPr>
          <p:spPr>
            <a:xfrm>
              <a:off x="5970250" y="2025425"/>
              <a:ext cx="572775" cy="367125"/>
            </a:xfrm>
            <a:custGeom>
              <a:avLst/>
              <a:gdLst/>
              <a:ahLst/>
              <a:cxnLst/>
              <a:rect l="l" t="t" r="r" b="b"/>
              <a:pathLst>
                <a:path w="22911" h="14685" extrusionOk="0">
                  <a:moveTo>
                    <a:pt x="12748" y="0"/>
                  </a:moveTo>
                  <a:cubicBezTo>
                    <a:pt x="10806" y="0"/>
                    <a:pt x="8946" y="867"/>
                    <a:pt x="7693" y="2396"/>
                  </a:cubicBezTo>
                  <a:cubicBezTo>
                    <a:pt x="7145" y="2063"/>
                    <a:pt x="6526" y="1896"/>
                    <a:pt x="5907" y="1896"/>
                  </a:cubicBezTo>
                  <a:cubicBezTo>
                    <a:pt x="4144" y="1896"/>
                    <a:pt x="2692" y="3206"/>
                    <a:pt x="2477" y="4897"/>
                  </a:cubicBezTo>
                  <a:cubicBezTo>
                    <a:pt x="1525" y="5111"/>
                    <a:pt x="691" y="5540"/>
                    <a:pt x="1" y="6230"/>
                  </a:cubicBezTo>
                  <a:lnTo>
                    <a:pt x="524" y="6731"/>
                  </a:lnTo>
                  <a:cubicBezTo>
                    <a:pt x="1144" y="6111"/>
                    <a:pt x="1953" y="5707"/>
                    <a:pt x="2858" y="5540"/>
                  </a:cubicBezTo>
                  <a:lnTo>
                    <a:pt x="3168" y="5492"/>
                  </a:lnTo>
                  <a:lnTo>
                    <a:pt x="3168" y="5183"/>
                  </a:lnTo>
                  <a:cubicBezTo>
                    <a:pt x="3215" y="3730"/>
                    <a:pt x="4406" y="2563"/>
                    <a:pt x="5907" y="2563"/>
                  </a:cubicBezTo>
                  <a:cubicBezTo>
                    <a:pt x="6502" y="2563"/>
                    <a:pt x="7073" y="2754"/>
                    <a:pt x="7550" y="3135"/>
                  </a:cubicBezTo>
                  <a:lnTo>
                    <a:pt x="7835" y="3349"/>
                  </a:lnTo>
                  <a:lnTo>
                    <a:pt x="8050" y="3039"/>
                  </a:lnTo>
                  <a:cubicBezTo>
                    <a:pt x="9155" y="1522"/>
                    <a:pt x="10951" y="656"/>
                    <a:pt x="12826" y="656"/>
                  </a:cubicBezTo>
                  <a:cubicBezTo>
                    <a:pt x="13012" y="656"/>
                    <a:pt x="13198" y="665"/>
                    <a:pt x="13384" y="682"/>
                  </a:cubicBezTo>
                  <a:cubicBezTo>
                    <a:pt x="14932" y="872"/>
                    <a:pt x="16313" y="1611"/>
                    <a:pt x="17314" y="2825"/>
                  </a:cubicBezTo>
                  <a:cubicBezTo>
                    <a:pt x="18290" y="4063"/>
                    <a:pt x="18743" y="5564"/>
                    <a:pt x="18552" y="7112"/>
                  </a:cubicBezTo>
                  <a:lnTo>
                    <a:pt x="18528" y="7516"/>
                  </a:lnTo>
                  <a:lnTo>
                    <a:pt x="18885" y="7516"/>
                  </a:lnTo>
                  <a:cubicBezTo>
                    <a:pt x="20672" y="7516"/>
                    <a:pt x="22124" y="8898"/>
                    <a:pt x="22148" y="10684"/>
                  </a:cubicBezTo>
                  <a:cubicBezTo>
                    <a:pt x="22196" y="12517"/>
                    <a:pt x="20719" y="13970"/>
                    <a:pt x="18933" y="13970"/>
                  </a:cubicBezTo>
                  <a:lnTo>
                    <a:pt x="17861" y="13970"/>
                  </a:lnTo>
                  <a:lnTo>
                    <a:pt x="17861" y="14685"/>
                  </a:lnTo>
                  <a:lnTo>
                    <a:pt x="18885" y="14685"/>
                  </a:lnTo>
                  <a:cubicBezTo>
                    <a:pt x="21053" y="14685"/>
                    <a:pt x="22910" y="12899"/>
                    <a:pt x="22862" y="10731"/>
                  </a:cubicBezTo>
                  <a:cubicBezTo>
                    <a:pt x="22839" y="8731"/>
                    <a:pt x="21267" y="7064"/>
                    <a:pt x="19290" y="6897"/>
                  </a:cubicBezTo>
                  <a:cubicBezTo>
                    <a:pt x="19386" y="5278"/>
                    <a:pt x="18885" y="3706"/>
                    <a:pt x="17861" y="2444"/>
                  </a:cubicBezTo>
                  <a:cubicBezTo>
                    <a:pt x="16766" y="1087"/>
                    <a:pt x="15218" y="229"/>
                    <a:pt x="13456" y="39"/>
                  </a:cubicBezTo>
                  <a:cubicBezTo>
                    <a:pt x="13219" y="13"/>
                    <a:pt x="12983" y="0"/>
                    <a:pt x="12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7" name="Google Shape;4657;p63"/>
          <p:cNvGrpSpPr/>
          <p:nvPr/>
        </p:nvGrpSpPr>
        <p:grpSpPr>
          <a:xfrm>
            <a:off x="6047150" y="2268100"/>
            <a:ext cx="273300" cy="607300"/>
            <a:chOff x="1852725" y="3112900"/>
            <a:chExt cx="273300" cy="607300"/>
          </a:xfrm>
        </p:grpSpPr>
        <p:sp>
          <p:nvSpPr>
            <p:cNvPr id="4658" name="Google Shape;4658;p63"/>
            <p:cNvSpPr/>
            <p:nvPr/>
          </p:nvSpPr>
          <p:spPr>
            <a:xfrm>
              <a:off x="1860475" y="3122425"/>
              <a:ext cx="256025" cy="588850"/>
            </a:xfrm>
            <a:custGeom>
              <a:avLst/>
              <a:gdLst/>
              <a:ahLst/>
              <a:cxnLst/>
              <a:rect l="l" t="t" r="r" b="b"/>
              <a:pathLst>
                <a:path w="10241" h="23554" extrusionOk="0">
                  <a:moveTo>
                    <a:pt x="5120" y="1"/>
                  </a:moveTo>
                  <a:cubicBezTo>
                    <a:pt x="3525" y="1"/>
                    <a:pt x="2263" y="1287"/>
                    <a:pt x="2263" y="2859"/>
                  </a:cubicBezTo>
                  <a:lnTo>
                    <a:pt x="2263" y="14218"/>
                  </a:lnTo>
                  <a:cubicBezTo>
                    <a:pt x="881" y="15123"/>
                    <a:pt x="0" y="16671"/>
                    <a:pt x="0" y="18457"/>
                  </a:cubicBezTo>
                  <a:cubicBezTo>
                    <a:pt x="0" y="21276"/>
                    <a:pt x="2286" y="23554"/>
                    <a:pt x="5100" y="23554"/>
                  </a:cubicBezTo>
                  <a:cubicBezTo>
                    <a:pt x="5115" y="23554"/>
                    <a:pt x="5129" y="23554"/>
                    <a:pt x="5144" y="23553"/>
                  </a:cubicBezTo>
                  <a:cubicBezTo>
                    <a:pt x="7930" y="23530"/>
                    <a:pt x="10193" y="21267"/>
                    <a:pt x="10193" y="18433"/>
                  </a:cubicBezTo>
                  <a:cubicBezTo>
                    <a:pt x="10240" y="16671"/>
                    <a:pt x="9335" y="15123"/>
                    <a:pt x="7978" y="14218"/>
                  </a:cubicBezTo>
                  <a:lnTo>
                    <a:pt x="7978" y="2859"/>
                  </a:lnTo>
                  <a:cubicBezTo>
                    <a:pt x="7978" y="1287"/>
                    <a:pt x="6692" y="1"/>
                    <a:pt x="5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63"/>
            <p:cNvSpPr/>
            <p:nvPr/>
          </p:nvSpPr>
          <p:spPr>
            <a:xfrm>
              <a:off x="1908100" y="3302825"/>
              <a:ext cx="164350" cy="363800"/>
            </a:xfrm>
            <a:custGeom>
              <a:avLst/>
              <a:gdLst/>
              <a:ahLst/>
              <a:cxnLst/>
              <a:rect l="l" t="t" r="r" b="b"/>
              <a:pathLst>
                <a:path w="6574" h="14552" extrusionOk="0">
                  <a:moveTo>
                    <a:pt x="2263" y="1"/>
                  </a:moveTo>
                  <a:lnTo>
                    <a:pt x="2263" y="8002"/>
                  </a:lnTo>
                  <a:lnTo>
                    <a:pt x="1453" y="8550"/>
                  </a:lnTo>
                  <a:cubicBezTo>
                    <a:pt x="524" y="9169"/>
                    <a:pt x="0" y="10169"/>
                    <a:pt x="0" y="11289"/>
                  </a:cubicBezTo>
                  <a:cubicBezTo>
                    <a:pt x="0" y="13075"/>
                    <a:pt x="1453" y="14551"/>
                    <a:pt x="3263" y="14551"/>
                  </a:cubicBezTo>
                  <a:cubicBezTo>
                    <a:pt x="5049" y="14551"/>
                    <a:pt x="6549" y="13075"/>
                    <a:pt x="6573" y="11289"/>
                  </a:cubicBezTo>
                  <a:cubicBezTo>
                    <a:pt x="6573" y="10169"/>
                    <a:pt x="6025" y="9169"/>
                    <a:pt x="5097" y="8550"/>
                  </a:cubicBezTo>
                  <a:lnTo>
                    <a:pt x="4311" y="8002"/>
                  </a:lnTo>
                  <a:lnTo>
                    <a:pt x="4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63"/>
            <p:cNvSpPr/>
            <p:nvPr/>
          </p:nvSpPr>
          <p:spPr>
            <a:xfrm>
              <a:off x="1906900" y="3504650"/>
              <a:ext cx="102425" cy="161375"/>
            </a:xfrm>
            <a:custGeom>
              <a:avLst/>
              <a:gdLst/>
              <a:ahLst/>
              <a:cxnLst/>
              <a:rect l="l" t="t" r="r" b="b"/>
              <a:pathLst>
                <a:path w="4097" h="6455" extrusionOk="0">
                  <a:moveTo>
                    <a:pt x="2144" y="1"/>
                  </a:moveTo>
                  <a:lnTo>
                    <a:pt x="1477" y="429"/>
                  </a:lnTo>
                  <a:cubicBezTo>
                    <a:pt x="548" y="1072"/>
                    <a:pt x="1" y="2073"/>
                    <a:pt x="1" y="3168"/>
                  </a:cubicBezTo>
                  <a:cubicBezTo>
                    <a:pt x="1" y="5002"/>
                    <a:pt x="1501" y="6455"/>
                    <a:pt x="3287" y="6455"/>
                  </a:cubicBezTo>
                  <a:cubicBezTo>
                    <a:pt x="3549" y="6455"/>
                    <a:pt x="3859" y="6431"/>
                    <a:pt x="4097" y="6359"/>
                  </a:cubicBezTo>
                  <a:cubicBezTo>
                    <a:pt x="2692" y="6002"/>
                    <a:pt x="1644" y="4692"/>
                    <a:pt x="1644" y="3168"/>
                  </a:cubicBezTo>
                  <a:cubicBezTo>
                    <a:pt x="1644" y="2644"/>
                    <a:pt x="1787" y="2096"/>
                    <a:pt x="2025" y="1620"/>
                  </a:cubicBezTo>
                  <a:cubicBezTo>
                    <a:pt x="2311" y="1096"/>
                    <a:pt x="2311" y="549"/>
                    <a:pt x="2144" y="1"/>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63"/>
            <p:cNvSpPr/>
            <p:nvPr/>
          </p:nvSpPr>
          <p:spPr>
            <a:xfrm>
              <a:off x="1964650" y="3178400"/>
              <a:ext cx="51225" cy="124450"/>
            </a:xfrm>
            <a:custGeom>
              <a:avLst/>
              <a:gdLst/>
              <a:ahLst/>
              <a:cxnLst/>
              <a:rect l="l" t="t" r="r" b="b"/>
              <a:pathLst>
                <a:path w="2049" h="4978" extrusionOk="0">
                  <a:moveTo>
                    <a:pt x="1001" y="1"/>
                  </a:moveTo>
                  <a:cubicBezTo>
                    <a:pt x="429" y="1"/>
                    <a:pt x="1" y="453"/>
                    <a:pt x="1" y="1025"/>
                  </a:cubicBezTo>
                  <a:lnTo>
                    <a:pt x="1" y="4978"/>
                  </a:lnTo>
                  <a:lnTo>
                    <a:pt x="2049" y="4978"/>
                  </a:lnTo>
                  <a:lnTo>
                    <a:pt x="2049" y="1025"/>
                  </a:lnTo>
                  <a:cubicBezTo>
                    <a:pt x="2025" y="453"/>
                    <a:pt x="1549" y="1"/>
                    <a:pt x="1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63"/>
            <p:cNvSpPr/>
            <p:nvPr/>
          </p:nvSpPr>
          <p:spPr>
            <a:xfrm>
              <a:off x="2000975" y="3550500"/>
              <a:ext cx="30975" cy="31575"/>
            </a:xfrm>
            <a:custGeom>
              <a:avLst/>
              <a:gdLst/>
              <a:ahLst/>
              <a:cxnLst/>
              <a:rect l="l" t="t" r="r" b="b"/>
              <a:pathLst>
                <a:path w="1239" h="1263" extrusionOk="0">
                  <a:moveTo>
                    <a:pt x="620" y="1"/>
                  </a:moveTo>
                  <a:cubicBezTo>
                    <a:pt x="286" y="1"/>
                    <a:pt x="0" y="286"/>
                    <a:pt x="0" y="620"/>
                  </a:cubicBezTo>
                  <a:cubicBezTo>
                    <a:pt x="0" y="977"/>
                    <a:pt x="286" y="1263"/>
                    <a:pt x="620" y="1263"/>
                  </a:cubicBezTo>
                  <a:cubicBezTo>
                    <a:pt x="953" y="1263"/>
                    <a:pt x="1239" y="977"/>
                    <a:pt x="1239" y="620"/>
                  </a:cubicBezTo>
                  <a:cubicBezTo>
                    <a:pt x="1239" y="286"/>
                    <a:pt x="953" y="1"/>
                    <a:pt x="620" y="1"/>
                  </a:cubicBezTo>
                  <a:close/>
                </a:path>
              </a:pathLst>
            </a:custGeom>
            <a:solidFill>
              <a:srgbClr val="FE61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63"/>
            <p:cNvSpPr/>
            <p:nvPr/>
          </p:nvSpPr>
          <p:spPr>
            <a:xfrm>
              <a:off x="1852725" y="3112900"/>
              <a:ext cx="273300" cy="607300"/>
            </a:xfrm>
            <a:custGeom>
              <a:avLst/>
              <a:gdLst/>
              <a:ahLst/>
              <a:cxnLst/>
              <a:rect l="l" t="t" r="r" b="b"/>
              <a:pathLst>
                <a:path w="10932" h="24292" extrusionOk="0">
                  <a:moveTo>
                    <a:pt x="5502" y="1"/>
                  </a:moveTo>
                  <a:cubicBezTo>
                    <a:pt x="4644" y="1"/>
                    <a:pt x="3811" y="334"/>
                    <a:pt x="3216" y="954"/>
                  </a:cubicBezTo>
                  <a:cubicBezTo>
                    <a:pt x="2620" y="1549"/>
                    <a:pt x="2263" y="2359"/>
                    <a:pt x="2263" y="3216"/>
                  </a:cubicBezTo>
                  <a:lnTo>
                    <a:pt x="2263" y="4645"/>
                  </a:lnTo>
                  <a:cubicBezTo>
                    <a:pt x="2263" y="4859"/>
                    <a:pt x="2406" y="5002"/>
                    <a:pt x="2620" y="5002"/>
                  </a:cubicBezTo>
                  <a:cubicBezTo>
                    <a:pt x="2834" y="5002"/>
                    <a:pt x="2977" y="4859"/>
                    <a:pt x="2977" y="4645"/>
                  </a:cubicBezTo>
                  <a:lnTo>
                    <a:pt x="2977" y="3216"/>
                  </a:lnTo>
                  <a:cubicBezTo>
                    <a:pt x="2977" y="2573"/>
                    <a:pt x="3239" y="1930"/>
                    <a:pt x="3716" y="1454"/>
                  </a:cubicBezTo>
                  <a:cubicBezTo>
                    <a:pt x="4192" y="977"/>
                    <a:pt x="4811" y="739"/>
                    <a:pt x="5478" y="715"/>
                  </a:cubicBezTo>
                  <a:cubicBezTo>
                    <a:pt x="6859" y="715"/>
                    <a:pt x="7978" y="1882"/>
                    <a:pt x="7978" y="3240"/>
                  </a:cubicBezTo>
                  <a:lnTo>
                    <a:pt x="7978" y="14552"/>
                  </a:lnTo>
                  <a:cubicBezTo>
                    <a:pt x="7978" y="14671"/>
                    <a:pt x="8050" y="14790"/>
                    <a:pt x="8121" y="14861"/>
                  </a:cubicBezTo>
                  <a:cubicBezTo>
                    <a:pt x="9431" y="15742"/>
                    <a:pt x="10241" y="17219"/>
                    <a:pt x="10241" y="18814"/>
                  </a:cubicBezTo>
                  <a:cubicBezTo>
                    <a:pt x="10241" y="20076"/>
                    <a:pt x="9764" y="21267"/>
                    <a:pt x="8883" y="22148"/>
                  </a:cubicBezTo>
                  <a:cubicBezTo>
                    <a:pt x="7978" y="23053"/>
                    <a:pt x="6788" y="23553"/>
                    <a:pt x="5549" y="23553"/>
                  </a:cubicBezTo>
                  <a:lnTo>
                    <a:pt x="5478" y="23553"/>
                  </a:lnTo>
                  <a:cubicBezTo>
                    <a:pt x="4240" y="23553"/>
                    <a:pt x="3049" y="23077"/>
                    <a:pt x="2144" y="22172"/>
                  </a:cubicBezTo>
                  <a:cubicBezTo>
                    <a:pt x="1215" y="21291"/>
                    <a:pt x="715" y="20100"/>
                    <a:pt x="715" y="18814"/>
                  </a:cubicBezTo>
                  <a:cubicBezTo>
                    <a:pt x="715" y="17243"/>
                    <a:pt x="1501" y="15742"/>
                    <a:pt x="2834" y="14861"/>
                  </a:cubicBezTo>
                  <a:cubicBezTo>
                    <a:pt x="2930" y="14790"/>
                    <a:pt x="2977" y="14671"/>
                    <a:pt x="2977" y="14552"/>
                  </a:cubicBezTo>
                  <a:lnTo>
                    <a:pt x="2977" y="6312"/>
                  </a:lnTo>
                  <a:cubicBezTo>
                    <a:pt x="2977" y="6097"/>
                    <a:pt x="2834" y="5955"/>
                    <a:pt x="2620" y="5955"/>
                  </a:cubicBezTo>
                  <a:cubicBezTo>
                    <a:pt x="2406" y="5955"/>
                    <a:pt x="2263" y="6097"/>
                    <a:pt x="2263" y="6312"/>
                  </a:cubicBezTo>
                  <a:lnTo>
                    <a:pt x="2263" y="14409"/>
                  </a:lnTo>
                  <a:cubicBezTo>
                    <a:pt x="834" y="15456"/>
                    <a:pt x="1" y="17100"/>
                    <a:pt x="1" y="18838"/>
                  </a:cubicBezTo>
                  <a:cubicBezTo>
                    <a:pt x="1" y="20291"/>
                    <a:pt x="572" y="21672"/>
                    <a:pt x="1644" y="22720"/>
                  </a:cubicBezTo>
                  <a:cubicBezTo>
                    <a:pt x="2692" y="23720"/>
                    <a:pt x="4025" y="24292"/>
                    <a:pt x="5478" y="24292"/>
                  </a:cubicBezTo>
                  <a:lnTo>
                    <a:pt x="5549" y="24292"/>
                  </a:lnTo>
                  <a:cubicBezTo>
                    <a:pt x="7002" y="24292"/>
                    <a:pt x="8336" y="23696"/>
                    <a:pt x="9360" y="22696"/>
                  </a:cubicBezTo>
                  <a:cubicBezTo>
                    <a:pt x="10360" y="21648"/>
                    <a:pt x="10931" y="20315"/>
                    <a:pt x="10931" y="18838"/>
                  </a:cubicBezTo>
                  <a:cubicBezTo>
                    <a:pt x="10931" y="17100"/>
                    <a:pt x="10098" y="15456"/>
                    <a:pt x="8669" y="14409"/>
                  </a:cubicBezTo>
                  <a:lnTo>
                    <a:pt x="8669" y="3240"/>
                  </a:lnTo>
                  <a:cubicBezTo>
                    <a:pt x="8669" y="1501"/>
                    <a:pt x="7264" y="25"/>
                    <a:pt x="5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63"/>
            <p:cNvSpPr/>
            <p:nvPr/>
          </p:nvSpPr>
          <p:spPr>
            <a:xfrm>
              <a:off x="1895600" y="3169450"/>
              <a:ext cx="183975" cy="506100"/>
            </a:xfrm>
            <a:custGeom>
              <a:avLst/>
              <a:gdLst/>
              <a:ahLst/>
              <a:cxnLst/>
              <a:rect l="l" t="t" r="r" b="b"/>
              <a:pathLst>
                <a:path w="7359" h="20244" extrusionOk="0">
                  <a:moveTo>
                    <a:pt x="3723" y="711"/>
                  </a:moveTo>
                  <a:cubicBezTo>
                    <a:pt x="3752" y="711"/>
                    <a:pt x="3781" y="712"/>
                    <a:pt x="3811" y="716"/>
                  </a:cubicBezTo>
                  <a:cubicBezTo>
                    <a:pt x="4192" y="787"/>
                    <a:pt x="4382" y="1049"/>
                    <a:pt x="4382" y="1383"/>
                  </a:cubicBezTo>
                  <a:lnTo>
                    <a:pt x="4382" y="4955"/>
                  </a:lnTo>
                  <a:lnTo>
                    <a:pt x="3048" y="4955"/>
                  </a:lnTo>
                  <a:lnTo>
                    <a:pt x="3048" y="1383"/>
                  </a:lnTo>
                  <a:cubicBezTo>
                    <a:pt x="3048" y="985"/>
                    <a:pt x="3355" y="711"/>
                    <a:pt x="3723" y="711"/>
                  </a:cubicBezTo>
                  <a:close/>
                  <a:moveTo>
                    <a:pt x="3711" y="1"/>
                  </a:moveTo>
                  <a:cubicBezTo>
                    <a:pt x="3697" y="1"/>
                    <a:pt x="3682" y="1"/>
                    <a:pt x="3668" y="1"/>
                  </a:cubicBezTo>
                  <a:cubicBezTo>
                    <a:pt x="2929" y="25"/>
                    <a:pt x="2334" y="668"/>
                    <a:pt x="2334" y="1406"/>
                  </a:cubicBezTo>
                  <a:lnTo>
                    <a:pt x="2334" y="5336"/>
                  </a:lnTo>
                  <a:lnTo>
                    <a:pt x="2382" y="5336"/>
                  </a:lnTo>
                  <a:lnTo>
                    <a:pt x="2382" y="13123"/>
                  </a:lnTo>
                  <a:lnTo>
                    <a:pt x="1715" y="13576"/>
                  </a:lnTo>
                  <a:cubicBezTo>
                    <a:pt x="643" y="14290"/>
                    <a:pt x="0" y="15552"/>
                    <a:pt x="95" y="16862"/>
                  </a:cubicBezTo>
                  <a:cubicBezTo>
                    <a:pt x="237" y="18776"/>
                    <a:pt x="1855" y="20244"/>
                    <a:pt x="3765" y="20244"/>
                  </a:cubicBezTo>
                  <a:cubicBezTo>
                    <a:pt x="3780" y="20244"/>
                    <a:pt x="3795" y="20244"/>
                    <a:pt x="3811" y="20244"/>
                  </a:cubicBezTo>
                  <a:cubicBezTo>
                    <a:pt x="4930" y="20220"/>
                    <a:pt x="5906" y="19696"/>
                    <a:pt x="6597" y="18862"/>
                  </a:cubicBezTo>
                  <a:cubicBezTo>
                    <a:pt x="6716" y="18696"/>
                    <a:pt x="6668" y="18457"/>
                    <a:pt x="6502" y="18338"/>
                  </a:cubicBezTo>
                  <a:cubicBezTo>
                    <a:pt x="6447" y="18302"/>
                    <a:pt x="6381" y="18283"/>
                    <a:pt x="6314" y="18283"/>
                  </a:cubicBezTo>
                  <a:cubicBezTo>
                    <a:pt x="6208" y="18283"/>
                    <a:pt x="6098" y="18331"/>
                    <a:pt x="6025" y="18434"/>
                  </a:cubicBezTo>
                  <a:cubicBezTo>
                    <a:pt x="5454" y="19100"/>
                    <a:pt x="4620" y="19529"/>
                    <a:pt x="3739" y="19529"/>
                  </a:cubicBezTo>
                  <a:cubicBezTo>
                    <a:pt x="2120" y="19529"/>
                    <a:pt x="810" y="18219"/>
                    <a:pt x="810" y="16600"/>
                  </a:cubicBezTo>
                  <a:cubicBezTo>
                    <a:pt x="810" y="15624"/>
                    <a:pt x="1286" y="14742"/>
                    <a:pt x="2120" y="14171"/>
                  </a:cubicBezTo>
                  <a:lnTo>
                    <a:pt x="2929" y="13623"/>
                  </a:lnTo>
                  <a:cubicBezTo>
                    <a:pt x="3025" y="13576"/>
                    <a:pt x="3072" y="13456"/>
                    <a:pt x="3072" y="13337"/>
                  </a:cubicBezTo>
                  <a:lnTo>
                    <a:pt x="3072" y="5693"/>
                  </a:lnTo>
                  <a:lnTo>
                    <a:pt x="4406" y="5693"/>
                  </a:lnTo>
                  <a:lnTo>
                    <a:pt x="4406" y="13314"/>
                  </a:lnTo>
                  <a:cubicBezTo>
                    <a:pt x="4406" y="13433"/>
                    <a:pt x="4477" y="13552"/>
                    <a:pt x="4573" y="13599"/>
                  </a:cubicBezTo>
                  <a:lnTo>
                    <a:pt x="5358" y="14147"/>
                  </a:lnTo>
                  <a:cubicBezTo>
                    <a:pt x="6168" y="14671"/>
                    <a:pt x="6644" y="15600"/>
                    <a:pt x="6644" y="16576"/>
                  </a:cubicBezTo>
                  <a:cubicBezTo>
                    <a:pt x="6644" y="16719"/>
                    <a:pt x="6644" y="16886"/>
                    <a:pt x="6621" y="17029"/>
                  </a:cubicBezTo>
                  <a:cubicBezTo>
                    <a:pt x="6597" y="17219"/>
                    <a:pt x="6716" y="17386"/>
                    <a:pt x="6883" y="17433"/>
                  </a:cubicBezTo>
                  <a:cubicBezTo>
                    <a:pt x="6921" y="17446"/>
                    <a:pt x="6959" y="17452"/>
                    <a:pt x="6995" y="17452"/>
                  </a:cubicBezTo>
                  <a:cubicBezTo>
                    <a:pt x="7167" y="17452"/>
                    <a:pt x="7315" y="17324"/>
                    <a:pt x="7335" y="17148"/>
                  </a:cubicBezTo>
                  <a:cubicBezTo>
                    <a:pt x="7359" y="16957"/>
                    <a:pt x="7359" y="16767"/>
                    <a:pt x="7359" y="16576"/>
                  </a:cubicBezTo>
                  <a:cubicBezTo>
                    <a:pt x="7359" y="15362"/>
                    <a:pt x="6764" y="14242"/>
                    <a:pt x="5787" y="13552"/>
                  </a:cubicBezTo>
                  <a:lnTo>
                    <a:pt x="5168" y="13099"/>
                  </a:lnTo>
                  <a:lnTo>
                    <a:pt x="5168" y="5336"/>
                  </a:lnTo>
                  <a:lnTo>
                    <a:pt x="5168" y="1359"/>
                  </a:lnTo>
                  <a:cubicBezTo>
                    <a:pt x="5098" y="611"/>
                    <a:pt x="4477" y="1"/>
                    <a:pt x="3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5" name="Google Shape;4665;p63"/>
          <p:cNvSpPr/>
          <p:nvPr/>
        </p:nvSpPr>
        <p:spPr>
          <a:xfrm>
            <a:off x="3806788" y="1336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20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9D6E-CAF8-1F6D-546C-C5E9923F4D48}"/>
              </a:ext>
            </a:extLst>
          </p:cNvPr>
          <p:cNvSpPr>
            <a:spLocks noGrp="1"/>
          </p:cNvSpPr>
          <p:nvPr>
            <p:ph type="title"/>
          </p:nvPr>
        </p:nvSpPr>
        <p:spPr>
          <a:xfrm>
            <a:off x="948600" y="539500"/>
            <a:ext cx="7281000" cy="1205700"/>
          </a:xfrm>
        </p:spPr>
        <p:txBody>
          <a:bodyPr/>
          <a:lstStyle/>
          <a:p>
            <a:r>
              <a:rPr lang="en-US" dirty="0"/>
              <a:t>Principle of Wildfire detection</a:t>
            </a:r>
          </a:p>
        </p:txBody>
      </p:sp>
      <p:sp>
        <p:nvSpPr>
          <p:cNvPr id="3" name="Text Placeholder 2">
            <a:extLst>
              <a:ext uri="{FF2B5EF4-FFF2-40B4-BE49-F238E27FC236}">
                <a16:creationId xmlns:a16="http://schemas.microsoft.com/office/drawing/2014/main" id="{9344AC23-FE70-31E9-B0D2-BEAC28CCA495}"/>
              </a:ext>
            </a:extLst>
          </p:cNvPr>
          <p:cNvSpPr>
            <a:spLocks noGrp="1"/>
          </p:cNvSpPr>
          <p:nvPr>
            <p:ph type="body" idx="1"/>
          </p:nvPr>
        </p:nvSpPr>
        <p:spPr>
          <a:xfrm>
            <a:off x="121920" y="1806525"/>
            <a:ext cx="8717280" cy="2763000"/>
          </a:xfrm>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The detection of a wildfire primarily depends on three factors: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Oxygen Level</a:t>
            </a:r>
            <a:r>
              <a:rPr lang="en-US" sz="1800" kern="100" dirty="0">
                <a:effectLst/>
                <a:latin typeface="Aptos" panose="020B0004020202020204" pitchFamily="34" charset="0"/>
                <a:ea typeface="Aptos" panose="020B0004020202020204" pitchFamily="34" charset="0"/>
                <a:cs typeface="Mangal" panose="02040503050203030202" pitchFamily="18" charset="0"/>
              </a:rPr>
              <a:t>: For any fire to occur, high oxygen content is required. The higher the oxygen level, the greater the probability of a wildfire occurring.</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Temperature</a:t>
            </a:r>
            <a:r>
              <a:rPr lang="en-US" sz="1800" kern="100" dirty="0">
                <a:effectLst/>
                <a:latin typeface="Aptos" panose="020B0004020202020204" pitchFamily="34" charset="0"/>
                <a:ea typeface="Aptos" panose="020B0004020202020204" pitchFamily="34" charset="0"/>
                <a:cs typeface="Mangal" panose="02040503050203030202" pitchFamily="18" charset="0"/>
              </a:rPr>
              <a:t>: High temperatures favor fire, so increased temperature raises the probability of fire in any region.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Humidity</a:t>
            </a:r>
            <a:r>
              <a:rPr lang="en-US" sz="1800" kern="100" dirty="0">
                <a:effectLst/>
                <a:latin typeface="Aptos" panose="020B0004020202020204" pitchFamily="34" charset="0"/>
                <a:ea typeface="Aptos" panose="020B0004020202020204" pitchFamily="34" charset="0"/>
                <a:cs typeface="Mangal" panose="02040503050203030202" pitchFamily="18" charset="0"/>
              </a:rPr>
              <a:t>: Humid weather is unfavorable for fires, whereas dry weather is conducive to fires. Therefore, higher humidity lowers the probability of a fire occurring.</a:t>
            </a:r>
          </a:p>
          <a:p>
            <a:endParaRPr lang="en-US" dirty="0"/>
          </a:p>
        </p:txBody>
      </p:sp>
    </p:spTree>
    <p:extLst>
      <p:ext uri="{BB962C8B-B14F-4D97-AF65-F5344CB8AC3E}">
        <p14:creationId xmlns:p14="http://schemas.microsoft.com/office/powerpoint/2010/main" val="368624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7"/>
        <p:cNvGrpSpPr/>
        <p:nvPr/>
      </p:nvGrpSpPr>
      <p:grpSpPr>
        <a:xfrm>
          <a:off x="0" y="0"/>
          <a:ext cx="0" cy="0"/>
          <a:chOff x="0" y="0"/>
          <a:chExt cx="0" cy="0"/>
        </a:xfrm>
      </p:grpSpPr>
      <p:grpSp>
        <p:nvGrpSpPr>
          <p:cNvPr id="3608" name="Google Shape;3608;p42"/>
          <p:cNvGrpSpPr/>
          <p:nvPr/>
        </p:nvGrpSpPr>
        <p:grpSpPr>
          <a:xfrm>
            <a:off x="146029" y="2880497"/>
            <a:ext cx="8577618" cy="1802550"/>
            <a:chOff x="931600" y="2830125"/>
            <a:chExt cx="6065150" cy="1802550"/>
          </a:xfrm>
        </p:grpSpPr>
        <p:sp>
          <p:nvSpPr>
            <p:cNvPr id="3609" name="Google Shape;3609;p42"/>
            <p:cNvSpPr/>
            <p:nvPr/>
          </p:nvSpPr>
          <p:spPr>
            <a:xfrm>
              <a:off x="931600" y="3654375"/>
              <a:ext cx="6065150" cy="978300"/>
            </a:xfrm>
            <a:custGeom>
              <a:avLst/>
              <a:gdLst/>
              <a:ahLst/>
              <a:cxnLst/>
              <a:rect l="l" t="t" r="r" b="b"/>
              <a:pathLst>
                <a:path w="242606" h="39132" extrusionOk="0">
                  <a:moveTo>
                    <a:pt x="48686" y="0"/>
                  </a:moveTo>
                  <a:lnTo>
                    <a:pt x="242606" y="24"/>
                  </a:lnTo>
                  <a:lnTo>
                    <a:pt x="196678" y="39132"/>
                  </a:lnTo>
                  <a:lnTo>
                    <a:pt x="0" y="38850"/>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dirty="0"/>
            </a:p>
          </p:txBody>
        </p:sp>
        <p:sp>
          <p:nvSpPr>
            <p:cNvPr id="3610" name="Google Shape;3610;p42"/>
            <p:cNvSpPr/>
            <p:nvPr/>
          </p:nvSpPr>
          <p:spPr>
            <a:xfrm>
              <a:off x="2147750" y="2830125"/>
              <a:ext cx="4848490" cy="824677"/>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11" name="Google Shape;3611;p42"/>
          <p:cNvGrpSpPr/>
          <p:nvPr/>
        </p:nvGrpSpPr>
        <p:grpSpPr>
          <a:xfrm>
            <a:off x="352488" y="923463"/>
            <a:ext cx="8066656" cy="3423815"/>
            <a:chOff x="352488" y="923463"/>
            <a:chExt cx="8066656" cy="3423815"/>
          </a:xfrm>
        </p:grpSpPr>
        <p:sp>
          <p:nvSpPr>
            <p:cNvPr id="3612" name="Google Shape;3612;p42"/>
            <p:cNvSpPr/>
            <p:nvPr/>
          </p:nvSpPr>
          <p:spPr>
            <a:xfrm>
              <a:off x="8144825" y="2341750"/>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1546663" y="22449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352487"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779088" y="1061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7395113" y="9234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4434838" y="12669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7870500" y="4072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9" name="Google Shape;3619;p42"/>
          <p:cNvSpPr txBox="1">
            <a:spLocks noGrp="1"/>
          </p:cNvSpPr>
          <p:nvPr>
            <p:ph type="title"/>
          </p:nvPr>
        </p:nvSpPr>
        <p:spPr>
          <a:xfrm>
            <a:off x="2302146" y="2881706"/>
            <a:ext cx="5910244" cy="7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Alternatives &amp; Their Drawbacks</a:t>
            </a:r>
            <a:endParaRPr dirty="0"/>
          </a:p>
        </p:txBody>
      </p:sp>
      <p:sp>
        <p:nvSpPr>
          <p:cNvPr id="3620" name="Google Shape;3620;p42"/>
          <p:cNvSpPr txBox="1">
            <a:spLocks noGrp="1"/>
          </p:cNvSpPr>
          <p:nvPr>
            <p:ph type="title" idx="2"/>
          </p:nvPr>
        </p:nvSpPr>
        <p:spPr>
          <a:xfrm>
            <a:off x="4812900" y="1635925"/>
            <a:ext cx="1871700" cy="130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3622" name="Google Shape;3622;p42"/>
          <p:cNvGrpSpPr/>
          <p:nvPr/>
        </p:nvGrpSpPr>
        <p:grpSpPr>
          <a:xfrm>
            <a:off x="2729352" y="1061244"/>
            <a:ext cx="1499439" cy="1792680"/>
            <a:chOff x="2123162" y="1570282"/>
            <a:chExt cx="328551" cy="384266"/>
          </a:xfrm>
        </p:grpSpPr>
        <p:sp>
          <p:nvSpPr>
            <p:cNvPr id="3623" name="Google Shape;3623;p42"/>
            <p:cNvSpPr/>
            <p:nvPr/>
          </p:nvSpPr>
          <p:spPr>
            <a:xfrm>
              <a:off x="2278373" y="1597271"/>
              <a:ext cx="118195" cy="57620"/>
            </a:xfrm>
            <a:custGeom>
              <a:avLst/>
              <a:gdLst/>
              <a:ahLst/>
              <a:cxnLst/>
              <a:rect l="l" t="t" r="r" b="b"/>
              <a:pathLst>
                <a:path w="3573" h="1740" extrusionOk="0">
                  <a:moveTo>
                    <a:pt x="1881" y="72"/>
                  </a:moveTo>
                  <a:lnTo>
                    <a:pt x="2691" y="810"/>
                  </a:lnTo>
                  <a:lnTo>
                    <a:pt x="3572" y="1644"/>
                  </a:lnTo>
                  <a:lnTo>
                    <a:pt x="1786" y="1739"/>
                  </a:lnTo>
                  <a:lnTo>
                    <a:pt x="0" y="1644"/>
                  </a:lnTo>
                  <a:lnTo>
                    <a:pt x="905" y="810"/>
                  </a:lnTo>
                  <a:lnTo>
                    <a:pt x="1715" y="72"/>
                  </a:lnTo>
                  <a:cubicBezTo>
                    <a:pt x="1762" y="1"/>
                    <a:pt x="1834" y="1"/>
                    <a:pt x="1881" y="7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2"/>
            <p:cNvSpPr/>
            <p:nvPr/>
          </p:nvSpPr>
          <p:spPr>
            <a:xfrm>
              <a:off x="2325612" y="1597271"/>
              <a:ext cx="70957" cy="54441"/>
            </a:xfrm>
            <a:custGeom>
              <a:avLst/>
              <a:gdLst/>
              <a:ahLst/>
              <a:cxnLst/>
              <a:rect l="l" t="t" r="r" b="b"/>
              <a:pathLst>
                <a:path w="2145" h="1644" extrusionOk="0">
                  <a:moveTo>
                    <a:pt x="453" y="72"/>
                  </a:moveTo>
                  <a:lnTo>
                    <a:pt x="1263" y="810"/>
                  </a:lnTo>
                  <a:lnTo>
                    <a:pt x="2144" y="1644"/>
                  </a:lnTo>
                  <a:lnTo>
                    <a:pt x="1477" y="1644"/>
                  </a:lnTo>
                  <a:lnTo>
                    <a:pt x="572" y="810"/>
                  </a:lnTo>
                  <a:lnTo>
                    <a:pt x="1" y="310"/>
                  </a:lnTo>
                  <a:lnTo>
                    <a:pt x="239" y="72"/>
                  </a:lnTo>
                  <a:cubicBezTo>
                    <a:pt x="334" y="1"/>
                    <a:pt x="406" y="1"/>
                    <a:pt x="453" y="72"/>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2"/>
            <p:cNvSpPr/>
            <p:nvPr/>
          </p:nvSpPr>
          <p:spPr>
            <a:xfrm>
              <a:off x="2178306" y="1575978"/>
              <a:ext cx="164672" cy="80469"/>
            </a:xfrm>
            <a:custGeom>
              <a:avLst/>
              <a:gdLst/>
              <a:ahLst/>
              <a:cxnLst/>
              <a:rect l="l" t="t" r="r" b="b"/>
              <a:pathLst>
                <a:path w="4978" h="2430" extrusionOk="0">
                  <a:moveTo>
                    <a:pt x="2596" y="48"/>
                  </a:moveTo>
                  <a:lnTo>
                    <a:pt x="3716" y="1120"/>
                  </a:lnTo>
                  <a:lnTo>
                    <a:pt x="4978" y="2287"/>
                  </a:lnTo>
                  <a:lnTo>
                    <a:pt x="2501" y="2430"/>
                  </a:lnTo>
                  <a:lnTo>
                    <a:pt x="1" y="2287"/>
                  </a:lnTo>
                  <a:lnTo>
                    <a:pt x="1239" y="1120"/>
                  </a:lnTo>
                  <a:lnTo>
                    <a:pt x="2382" y="48"/>
                  </a:lnTo>
                  <a:cubicBezTo>
                    <a:pt x="2430" y="1"/>
                    <a:pt x="2525" y="1"/>
                    <a:pt x="2596" y="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2"/>
            <p:cNvSpPr/>
            <p:nvPr/>
          </p:nvSpPr>
          <p:spPr>
            <a:xfrm>
              <a:off x="2249197" y="1575978"/>
              <a:ext cx="93782" cy="75734"/>
            </a:xfrm>
            <a:custGeom>
              <a:avLst/>
              <a:gdLst/>
              <a:ahLst/>
              <a:cxnLst/>
              <a:rect l="l" t="t" r="r" b="b"/>
              <a:pathLst>
                <a:path w="2835" h="2287" extrusionOk="0">
                  <a:moveTo>
                    <a:pt x="453" y="48"/>
                  </a:moveTo>
                  <a:lnTo>
                    <a:pt x="1573" y="1120"/>
                  </a:lnTo>
                  <a:lnTo>
                    <a:pt x="2835" y="2287"/>
                  </a:lnTo>
                  <a:lnTo>
                    <a:pt x="2144" y="2287"/>
                  </a:lnTo>
                  <a:lnTo>
                    <a:pt x="882" y="1120"/>
                  </a:lnTo>
                  <a:lnTo>
                    <a:pt x="1" y="287"/>
                  </a:lnTo>
                  <a:lnTo>
                    <a:pt x="239" y="48"/>
                  </a:lnTo>
                  <a:cubicBezTo>
                    <a:pt x="287" y="1"/>
                    <a:pt x="382" y="1"/>
                    <a:pt x="453" y="48"/>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2"/>
            <p:cNvSpPr/>
            <p:nvPr/>
          </p:nvSpPr>
          <p:spPr>
            <a:xfrm>
              <a:off x="2157830" y="1650917"/>
              <a:ext cx="260009" cy="296545"/>
            </a:xfrm>
            <a:custGeom>
              <a:avLst/>
              <a:gdLst/>
              <a:ahLst/>
              <a:cxnLst/>
              <a:rect l="l" t="t" r="r" b="b"/>
              <a:pathLst>
                <a:path w="7860" h="8955" extrusionOk="0">
                  <a:moveTo>
                    <a:pt x="381" y="0"/>
                  </a:moveTo>
                  <a:lnTo>
                    <a:pt x="7454" y="0"/>
                  </a:lnTo>
                  <a:cubicBezTo>
                    <a:pt x="7669" y="0"/>
                    <a:pt x="7859" y="167"/>
                    <a:pt x="7812" y="357"/>
                  </a:cubicBezTo>
                  <a:lnTo>
                    <a:pt x="6669" y="8597"/>
                  </a:lnTo>
                  <a:cubicBezTo>
                    <a:pt x="6621" y="8811"/>
                    <a:pt x="6478" y="8954"/>
                    <a:pt x="6311" y="8954"/>
                  </a:cubicBezTo>
                  <a:lnTo>
                    <a:pt x="1501" y="8954"/>
                  </a:lnTo>
                  <a:cubicBezTo>
                    <a:pt x="1310" y="8954"/>
                    <a:pt x="1191" y="8764"/>
                    <a:pt x="1144" y="8597"/>
                  </a:cubicBezTo>
                  <a:lnTo>
                    <a:pt x="0" y="357"/>
                  </a:lnTo>
                  <a:cubicBezTo>
                    <a:pt x="0" y="167"/>
                    <a:pt x="167"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2"/>
            <p:cNvSpPr/>
            <p:nvPr/>
          </p:nvSpPr>
          <p:spPr>
            <a:xfrm>
              <a:off x="2218498" y="1684032"/>
              <a:ext cx="133941" cy="153024"/>
            </a:xfrm>
            <a:custGeom>
              <a:avLst/>
              <a:gdLst/>
              <a:ahLst/>
              <a:cxnLst/>
              <a:rect l="l" t="t" r="r" b="b"/>
              <a:pathLst>
                <a:path w="4049" h="4621" extrusionOk="0">
                  <a:moveTo>
                    <a:pt x="1310" y="4382"/>
                  </a:moveTo>
                  <a:cubicBezTo>
                    <a:pt x="572" y="4025"/>
                    <a:pt x="0" y="3382"/>
                    <a:pt x="214" y="2501"/>
                  </a:cubicBezTo>
                  <a:cubicBezTo>
                    <a:pt x="262" y="2310"/>
                    <a:pt x="381" y="2001"/>
                    <a:pt x="500" y="1810"/>
                  </a:cubicBezTo>
                  <a:cubicBezTo>
                    <a:pt x="691" y="1548"/>
                    <a:pt x="667" y="1858"/>
                    <a:pt x="667" y="2001"/>
                  </a:cubicBezTo>
                  <a:cubicBezTo>
                    <a:pt x="691" y="2239"/>
                    <a:pt x="786" y="2596"/>
                    <a:pt x="953" y="2739"/>
                  </a:cubicBezTo>
                  <a:cubicBezTo>
                    <a:pt x="977" y="2763"/>
                    <a:pt x="1072" y="2834"/>
                    <a:pt x="1096" y="2763"/>
                  </a:cubicBezTo>
                  <a:lnTo>
                    <a:pt x="1096" y="2596"/>
                  </a:lnTo>
                  <a:cubicBezTo>
                    <a:pt x="1096" y="2334"/>
                    <a:pt x="1143" y="2001"/>
                    <a:pt x="1191" y="1763"/>
                  </a:cubicBezTo>
                  <a:cubicBezTo>
                    <a:pt x="1381" y="977"/>
                    <a:pt x="1762" y="381"/>
                    <a:pt x="2501" y="96"/>
                  </a:cubicBezTo>
                  <a:cubicBezTo>
                    <a:pt x="2525" y="96"/>
                    <a:pt x="2715" y="0"/>
                    <a:pt x="2691" y="119"/>
                  </a:cubicBezTo>
                  <a:cubicBezTo>
                    <a:pt x="2644" y="191"/>
                    <a:pt x="2596" y="262"/>
                    <a:pt x="2572" y="334"/>
                  </a:cubicBezTo>
                  <a:cubicBezTo>
                    <a:pt x="2453" y="667"/>
                    <a:pt x="2501" y="1048"/>
                    <a:pt x="2691" y="1334"/>
                  </a:cubicBezTo>
                  <a:cubicBezTo>
                    <a:pt x="2858" y="1644"/>
                    <a:pt x="3167" y="2167"/>
                    <a:pt x="3072" y="2525"/>
                  </a:cubicBezTo>
                  <a:cubicBezTo>
                    <a:pt x="3048" y="2620"/>
                    <a:pt x="3048" y="2715"/>
                    <a:pt x="3167" y="2620"/>
                  </a:cubicBezTo>
                  <a:cubicBezTo>
                    <a:pt x="3287" y="2525"/>
                    <a:pt x="3358" y="2406"/>
                    <a:pt x="3429" y="2263"/>
                  </a:cubicBezTo>
                  <a:cubicBezTo>
                    <a:pt x="3525" y="2096"/>
                    <a:pt x="3525" y="2001"/>
                    <a:pt x="3525" y="1810"/>
                  </a:cubicBezTo>
                  <a:cubicBezTo>
                    <a:pt x="3525" y="1620"/>
                    <a:pt x="3572" y="1667"/>
                    <a:pt x="3644" y="1810"/>
                  </a:cubicBezTo>
                  <a:cubicBezTo>
                    <a:pt x="3787" y="2096"/>
                    <a:pt x="3906" y="2287"/>
                    <a:pt x="3953" y="2596"/>
                  </a:cubicBezTo>
                  <a:cubicBezTo>
                    <a:pt x="4025" y="2882"/>
                    <a:pt x="4049" y="3191"/>
                    <a:pt x="3930" y="3477"/>
                  </a:cubicBezTo>
                  <a:cubicBezTo>
                    <a:pt x="3787" y="3930"/>
                    <a:pt x="3429" y="4239"/>
                    <a:pt x="3048" y="4477"/>
                  </a:cubicBezTo>
                  <a:cubicBezTo>
                    <a:pt x="2929" y="4525"/>
                    <a:pt x="2810" y="4573"/>
                    <a:pt x="2691" y="4620"/>
                  </a:cubicBezTo>
                  <a:cubicBezTo>
                    <a:pt x="2501" y="4573"/>
                    <a:pt x="2286" y="4525"/>
                    <a:pt x="2096" y="4525"/>
                  </a:cubicBezTo>
                  <a:cubicBezTo>
                    <a:pt x="1882" y="4525"/>
                    <a:pt x="1667" y="4525"/>
                    <a:pt x="1429" y="4549"/>
                  </a:cubicBezTo>
                  <a:cubicBezTo>
                    <a:pt x="1429" y="4454"/>
                    <a:pt x="1381" y="4406"/>
                    <a:pt x="1310" y="43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2"/>
            <p:cNvSpPr/>
            <p:nvPr/>
          </p:nvSpPr>
          <p:spPr>
            <a:xfrm>
              <a:off x="2278373" y="1682443"/>
              <a:ext cx="74860" cy="153024"/>
            </a:xfrm>
            <a:custGeom>
              <a:avLst/>
              <a:gdLst/>
              <a:ahLst/>
              <a:cxnLst/>
              <a:rect l="l" t="t" r="r" b="b"/>
              <a:pathLst>
                <a:path w="2263" h="4621" extrusionOk="0">
                  <a:moveTo>
                    <a:pt x="1262" y="2525"/>
                  </a:moveTo>
                  <a:cubicBezTo>
                    <a:pt x="1310" y="2168"/>
                    <a:pt x="1024" y="1644"/>
                    <a:pt x="857" y="1334"/>
                  </a:cubicBezTo>
                  <a:cubicBezTo>
                    <a:pt x="691" y="1049"/>
                    <a:pt x="595" y="644"/>
                    <a:pt x="738" y="334"/>
                  </a:cubicBezTo>
                  <a:cubicBezTo>
                    <a:pt x="786" y="239"/>
                    <a:pt x="834" y="167"/>
                    <a:pt x="857" y="120"/>
                  </a:cubicBezTo>
                  <a:cubicBezTo>
                    <a:pt x="905" y="1"/>
                    <a:pt x="715" y="96"/>
                    <a:pt x="691" y="96"/>
                  </a:cubicBezTo>
                  <a:cubicBezTo>
                    <a:pt x="453" y="167"/>
                    <a:pt x="238" y="334"/>
                    <a:pt x="72" y="477"/>
                  </a:cubicBezTo>
                  <a:cubicBezTo>
                    <a:pt x="0" y="763"/>
                    <a:pt x="95" y="1072"/>
                    <a:pt x="238" y="1334"/>
                  </a:cubicBezTo>
                  <a:cubicBezTo>
                    <a:pt x="405" y="1596"/>
                    <a:pt x="715" y="2001"/>
                    <a:pt x="738" y="2382"/>
                  </a:cubicBezTo>
                  <a:cubicBezTo>
                    <a:pt x="786" y="2882"/>
                    <a:pt x="1215" y="2739"/>
                    <a:pt x="1286" y="2644"/>
                  </a:cubicBezTo>
                  <a:cubicBezTo>
                    <a:pt x="1238" y="2620"/>
                    <a:pt x="1262" y="2549"/>
                    <a:pt x="1262" y="2525"/>
                  </a:cubicBezTo>
                  <a:close/>
                  <a:moveTo>
                    <a:pt x="1548" y="2596"/>
                  </a:moveTo>
                  <a:cubicBezTo>
                    <a:pt x="1619" y="2882"/>
                    <a:pt x="1643" y="3192"/>
                    <a:pt x="1524" y="3478"/>
                  </a:cubicBezTo>
                  <a:cubicBezTo>
                    <a:pt x="1381" y="3930"/>
                    <a:pt x="1024" y="4216"/>
                    <a:pt x="643" y="4454"/>
                  </a:cubicBezTo>
                  <a:cubicBezTo>
                    <a:pt x="595" y="4502"/>
                    <a:pt x="548" y="4502"/>
                    <a:pt x="524" y="4525"/>
                  </a:cubicBezTo>
                  <a:cubicBezTo>
                    <a:pt x="667" y="4525"/>
                    <a:pt x="810" y="4549"/>
                    <a:pt x="929" y="4621"/>
                  </a:cubicBezTo>
                  <a:cubicBezTo>
                    <a:pt x="1048" y="4573"/>
                    <a:pt x="1167" y="4525"/>
                    <a:pt x="1286" y="4454"/>
                  </a:cubicBezTo>
                  <a:cubicBezTo>
                    <a:pt x="1667" y="4216"/>
                    <a:pt x="2024" y="3930"/>
                    <a:pt x="2191" y="3478"/>
                  </a:cubicBezTo>
                  <a:cubicBezTo>
                    <a:pt x="2262" y="3192"/>
                    <a:pt x="2262" y="2882"/>
                    <a:pt x="2215" y="2596"/>
                  </a:cubicBezTo>
                  <a:cubicBezTo>
                    <a:pt x="2120" y="2287"/>
                    <a:pt x="2024" y="2073"/>
                    <a:pt x="1881" y="1811"/>
                  </a:cubicBezTo>
                  <a:cubicBezTo>
                    <a:pt x="1786" y="1668"/>
                    <a:pt x="1762" y="1596"/>
                    <a:pt x="1762" y="1811"/>
                  </a:cubicBezTo>
                  <a:cubicBezTo>
                    <a:pt x="1762" y="2025"/>
                    <a:pt x="1762" y="2073"/>
                    <a:pt x="1667" y="2263"/>
                  </a:cubicBezTo>
                  <a:cubicBezTo>
                    <a:pt x="1643" y="2311"/>
                    <a:pt x="1619" y="2382"/>
                    <a:pt x="1548" y="2430"/>
                  </a:cubicBezTo>
                  <a:cubicBezTo>
                    <a:pt x="1524" y="2501"/>
                    <a:pt x="1524" y="2525"/>
                    <a:pt x="1548" y="2596"/>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2"/>
            <p:cNvSpPr/>
            <p:nvPr/>
          </p:nvSpPr>
          <p:spPr>
            <a:xfrm>
              <a:off x="2262594" y="1770760"/>
              <a:ext cx="49686" cy="67091"/>
            </a:xfrm>
            <a:custGeom>
              <a:avLst/>
              <a:gdLst/>
              <a:ahLst/>
              <a:cxnLst/>
              <a:rect l="l" t="t" r="r" b="b"/>
              <a:pathLst>
                <a:path w="1502" h="2026" extrusionOk="0">
                  <a:moveTo>
                    <a:pt x="1406" y="1906"/>
                  </a:moveTo>
                  <a:cubicBezTo>
                    <a:pt x="1501" y="1644"/>
                    <a:pt x="1406" y="1263"/>
                    <a:pt x="1192" y="1025"/>
                  </a:cubicBezTo>
                  <a:cubicBezTo>
                    <a:pt x="1025" y="811"/>
                    <a:pt x="1025" y="477"/>
                    <a:pt x="1072" y="239"/>
                  </a:cubicBezTo>
                  <a:cubicBezTo>
                    <a:pt x="1072" y="191"/>
                    <a:pt x="1120" y="120"/>
                    <a:pt x="1144" y="96"/>
                  </a:cubicBezTo>
                  <a:cubicBezTo>
                    <a:pt x="1144" y="1"/>
                    <a:pt x="1049" y="72"/>
                    <a:pt x="1001" y="72"/>
                  </a:cubicBezTo>
                  <a:cubicBezTo>
                    <a:pt x="310" y="311"/>
                    <a:pt x="1" y="787"/>
                    <a:pt x="72" y="1501"/>
                  </a:cubicBezTo>
                  <a:cubicBezTo>
                    <a:pt x="72" y="1596"/>
                    <a:pt x="96" y="1739"/>
                    <a:pt x="167" y="1858"/>
                  </a:cubicBezTo>
                  <a:cubicBezTo>
                    <a:pt x="572" y="2001"/>
                    <a:pt x="1001" y="2025"/>
                    <a:pt x="1406" y="1906"/>
                  </a:cubicBezTo>
                  <a:close/>
                </a:path>
              </a:pathLst>
            </a:custGeom>
            <a:solidFill>
              <a:srgbClr val="FFE1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2"/>
            <p:cNvSpPr/>
            <p:nvPr/>
          </p:nvSpPr>
          <p:spPr>
            <a:xfrm>
              <a:off x="2274404" y="1770760"/>
              <a:ext cx="37877" cy="66296"/>
            </a:xfrm>
            <a:custGeom>
              <a:avLst/>
              <a:gdLst/>
              <a:ahLst/>
              <a:cxnLst/>
              <a:rect l="l" t="t" r="r" b="b"/>
              <a:pathLst>
                <a:path w="1145" h="2002" extrusionOk="0">
                  <a:moveTo>
                    <a:pt x="1049" y="1906"/>
                  </a:moveTo>
                  <a:cubicBezTo>
                    <a:pt x="1144" y="1644"/>
                    <a:pt x="1049" y="1263"/>
                    <a:pt x="835" y="1025"/>
                  </a:cubicBezTo>
                  <a:cubicBezTo>
                    <a:pt x="668" y="811"/>
                    <a:pt x="668" y="477"/>
                    <a:pt x="715" y="239"/>
                  </a:cubicBezTo>
                  <a:cubicBezTo>
                    <a:pt x="715" y="191"/>
                    <a:pt x="763" y="120"/>
                    <a:pt x="787" y="96"/>
                  </a:cubicBezTo>
                  <a:cubicBezTo>
                    <a:pt x="787" y="1"/>
                    <a:pt x="692" y="72"/>
                    <a:pt x="644" y="72"/>
                  </a:cubicBezTo>
                  <a:cubicBezTo>
                    <a:pt x="382" y="168"/>
                    <a:pt x="192" y="287"/>
                    <a:pt x="49" y="430"/>
                  </a:cubicBezTo>
                  <a:cubicBezTo>
                    <a:pt x="1" y="668"/>
                    <a:pt x="49" y="906"/>
                    <a:pt x="192" y="1073"/>
                  </a:cubicBezTo>
                  <a:cubicBezTo>
                    <a:pt x="382" y="1358"/>
                    <a:pt x="477" y="1739"/>
                    <a:pt x="382" y="2001"/>
                  </a:cubicBezTo>
                  <a:cubicBezTo>
                    <a:pt x="596" y="2001"/>
                    <a:pt x="835" y="1978"/>
                    <a:pt x="1049" y="1906"/>
                  </a:cubicBezTo>
                  <a:close/>
                </a:path>
              </a:pathLst>
            </a:custGeom>
            <a:solidFill>
              <a:srgbClr val="FFC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2"/>
            <p:cNvSpPr/>
            <p:nvPr/>
          </p:nvSpPr>
          <p:spPr>
            <a:xfrm>
              <a:off x="2343739" y="1650917"/>
              <a:ext cx="74099" cy="296545"/>
            </a:xfrm>
            <a:custGeom>
              <a:avLst/>
              <a:gdLst/>
              <a:ahLst/>
              <a:cxnLst/>
              <a:rect l="l" t="t" r="r" b="b"/>
              <a:pathLst>
                <a:path w="2240" h="8955" extrusionOk="0">
                  <a:moveTo>
                    <a:pt x="1168" y="0"/>
                  </a:moveTo>
                  <a:lnTo>
                    <a:pt x="1834" y="0"/>
                  </a:lnTo>
                  <a:cubicBezTo>
                    <a:pt x="2049" y="0"/>
                    <a:pt x="2239" y="167"/>
                    <a:pt x="2192" y="357"/>
                  </a:cubicBezTo>
                  <a:lnTo>
                    <a:pt x="1049" y="8597"/>
                  </a:lnTo>
                  <a:cubicBezTo>
                    <a:pt x="1001" y="8811"/>
                    <a:pt x="858" y="8954"/>
                    <a:pt x="691" y="8954"/>
                  </a:cubicBezTo>
                  <a:lnTo>
                    <a:pt x="1" y="8954"/>
                  </a:lnTo>
                  <a:cubicBezTo>
                    <a:pt x="215" y="8954"/>
                    <a:pt x="334" y="8764"/>
                    <a:pt x="358" y="8597"/>
                  </a:cubicBezTo>
                  <a:lnTo>
                    <a:pt x="1525" y="357"/>
                  </a:lnTo>
                  <a:cubicBezTo>
                    <a:pt x="1549" y="167"/>
                    <a:pt x="1358" y="0"/>
                    <a:pt x="1168" y="0"/>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2"/>
            <p:cNvSpPr/>
            <p:nvPr/>
          </p:nvSpPr>
          <p:spPr>
            <a:xfrm>
              <a:off x="2189355" y="1888285"/>
              <a:ext cx="196958" cy="34738"/>
            </a:xfrm>
            <a:custGeom>
              <a:avLst/>
              <a:gdLst/>
              <a:ahLst/>
              <a:cxnLst/>
              <a:rect l="l" t="t" r="r" b="b"/>
              <a:pathLst>
                <a:path w="5954" h="1049" extrusionOk="0">
                  <a:moveTo>
                    <a:pt x="0" y="0"/>
                  </a:moveTo>
                  <a:lnTo>
                    <a:pt x="5954" y="0"/>
                  </a:lnTo>
                  <a:lnTo>
                    <a:pt x="5787" y="1048"/>
                  </a:lnTo>
                  <a:lnTo>
                    <a:pt x="143" y="10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2"/>
            <p:cNvSpPr/>
            <p:nvPr/>
          </p:nvSpPr>
          <p:spPr>
            <a:xfrm>
              <a:off x="2357137" y="1888285"/>
              <a:ext cx="27622" cy="34738"/>
            </a:xfrm>
            <a:custGeom>
              <a:avLst/>
              <a:gdLst/>
              <a:ahLst/>
              <a:cxnLst/>
              <a:rect l="l" t="t" r="r" b="b"/>
              <a:pathLst>
                <a:path w="835" h="1049" extrusionOk="0">
                  <a:moveTo>
                    <a:pt x="167" y="0"/>
                  </a:moveTo>
                  <a:lnTo>
                    <a:pt x="1" y="1048"/>
                  </a:lnTo>
                  <a:lnTo>
                    <a:pt x="691" y="1048"/>
                  </a:lnTo>
                  <a:lnTo>
                    <a:pt x="834" y="0"/>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2"/>
            <p:cNvSpPr/>
            <p:nvPr/>
          </p:nvSpPr>
          <p:spPr>
            <a:xfrm>
              <a:off x="2123162" y="1570282"/>
              <a:ext cx="328551" cy="384266"/>
            </a:xfrm>
            <a:custGeom>
              <a:avLst/>
              <a:gdLst/>
              <a:ahLst/>
              <a:cxnLst/>
              <a:rect l="l" t="t" r="r" b="b"/>
              <a:pathLst>
                <a:path w="9932" h="11604" extrusionOk="0">
                  <a:moveTo>
                    <a:pt x="6478" y="1030"/>
                  </a:moveTo>
                  <a:lnTo>
                    <a:pt x="7836" y="2292"/>
                  </a:lnTo>
                  <a:lnTo>
                    <a:pt x="6692" y="2292"/>
                  </a:lnTo>
                  <a:lnTo>
                    <a:pt x="5930" y="1578"/>
                  </a:lnTo>
                  <a:lnTo>
                    <a:pt x="6478" y="1030"/>
                  </a:lnTo>
                  <a:close/>
                  <a:moveTo>
                    <a:pt x="1048" y="3793"/>
                  </a:moveTo>
                  <a:lnTo>
                    <a:pt x="1525" y="7079"/>
                  </a:lnTo>
                  <a:cubicBezTo>
                    <a:pt x="786" y="6245"/>
                    <a:pt x="358" y="5174"/>
                    <a:pt x="358" y="4007"/>
                  </a:cubicBezTo>
                  <a:lnTo>
                    <a:pt x="358" y="3793"/>
                  </a:lnTo>
                  <a:close/>
                  <a:moveTo>
                    <a:pt x="9622" y="3793"/>
                  </a:moveTo>
                  <a:lnTo>
                    <a:pt x="9622" y="4007"/>
                  </a:lnTo>
                  <a:cubicBezTo>
                    <a:pt x="9622" y="5198"/>
                    <a:pt x="9169" y="6269"/>
                    <a:pt x="8455" y="7079"/>
                  </a:cubicBezTo>
                  <a:lnTo>
                    <a:pt x="8931" y="3793"/>
                  </a:lnTo>
                  <a:close/>
                  <a:moveTo>
                    <a:pt x="5240" y="3673"/>
                  </a:moveTo>
                  <a:lnTo>
                    <a:pt x="5240" y="3673"/>
                  </a:lnTo>
                  <a:cubicBezTo>
                    <a:pt x="5168" y="3840"/>
                    <a:pt x="5145" y="4007"/>
                    <a:pt x="5168" y="4174"/>
                  </a:cubicBezTo>
                  <a:cubicBezTo>
                    <a:pt x="5216" y="4388"/>
                    <a:pt x="5287" y="4602"/>
                    <a:pt x="5383" y="4769"/>
                  </a:cubicBezTo>
                  <a:cubicBezTo>
                    <a:pt x="5502" y="4983"/>
                    <a:pt x="5597" y="5150"/>
                    <a:pt x="5692" y="5341"/>
                  </a:cubicBezTo>
                  <a:cubicBezTo>
                    <a:pt x="5740" y="5555"/>
                    <a:pt x="5811" y="5745"/>
                    <a:pt x="5764" y="5888"/>
                  </a:cubicBezTo>
                  <a:cubicBezTo>
                    <a:pt x="5764" y="5936"/>
                    <a:pt x="5740" y="6031"/>
                    <a:pt x="5811" y="6126"/>
                  </a:cubicBezTo>
                  <a:cubicBezTo>
                    <a:pt x="5835" y="6186"/>
                    <a:pt x="5877" y="6216"/>
                    <a:pt x="5930" y="6216"/>
                  </a:cubicBezTo>
                  <a:cubicBezTo>
                    <a:pt x="5984" y="6216"/>
                    <a:pt x="6049" y="6186"/>
                    <a:pt x="6121" y="6126"/>
                  </a:cubicBezTo>
                  <a:lnTo>
                    <a:pt x="6311" y="5936"/>
                  </a:lnTo>
                  <a:cubicBezTo>
                    <a:pt x="6407" y="5817"/>
                    <a:pt x="6478" y="5674"/>
                    <a:pt x="6526" y="5531"/>
                  </a:cubicBezTo>
                  <a:cubicBezTo>
                    <a:pt x="6550" y="5555"/>
                    <a:pt x="6550" y="5626"/>
                    <a:pt x="6573" y="5650"/>
                  </a:cubicBezTo>
                  <a:cubicBezTo>
                    <a:pt x="6692" y="5888"/>
                    <a:pt x="6764" y="6150"/>
                    <a:pt x="6764" y="6412"/>
                  </a:cubicBezTo>
                  <a:cubicBezTo>
                    <a:pt x="6764" y="6746"/>
                    <a:pt x="6597" y="7055"/>
                    <a:pt x="6359" y="7317"/>
                  </a:cubicBezTo>
                  <a:cubicBezTo>
                    <a:pt x="6216" y="7460"/>
                    <a:pt x="6002" y="7650"/>
                    <a:pt x="5811" y="7722"/>
                  </a:cubicBezTo>
                  <a:cubicBezTo>
                    <a:pt x="5811" y="7650"/>
                    <a:pt x="5764" y="7555"/>
                    <a:pt x="5740" y="7460"/>
                  </a:cubicBezTo>
                  <a:cubicBezTo>
                    <a:pt x="5692" y="7293"/>
                    <a:pt x="5597" y="7103"/>
                    <a:pt x="5478" y="6960"/>
                  </a:cubicBezTo>
                  <a:cubicBezTo>
                    <a:pt x="5407" y="6888"/>
                    <a:pt x="5383" y="6817"/>
                    <a:pt x="5383" y="6722"/>
                  </a:cubicBezTo>
                  <a:cubicBezTo>
                    <a:pt x="5359" y="6603"/>
                    <a:pt x="5383" y="6460"/>
                    <a:pt x="5407" y="6341"/>
                  </a:cubicBezTo>
                  <a:cubicBezTo>
                    <a:pt x="5454" y="6269"/>
                    <a:pt x="5478" y="6222"/>
                    <a:pt x="5478" y="6150"/>
                  </a:cubicBezTo>
                  <a:cubicBezTo>
                    <a:pt x="5502" y="6007"/>
                    <a:pt x="5407" y="5936"/>
                    <a:pt x="5287" y="5912"/>
                  </a:cubicBezTo>
                  <a:cubicBezTo>
                    <a:pt x="5274" y="5909"/>
                    <a:pt x="5261" y="5908"/>
                    <a:pt x="5248" y="5908"/>
                  </a:cubicBezTo>
                  <a:cubicBezTo>
                    <a:pt x="5138" y="5908"/>
                    <a:pt x="5015" y="5986"/>
                    <a:pt x="4930" y="6007"/>
                  </a:cubicBezTo>
                  <a:cubicBezTo>
                    <a:pt x="4644" y="6126"/>
                    <a:pt x="4430" y="6293"/>
                    <a:pt x="4287" y="6531"/>
                  </a:cubicBezTo>
                  <a:cubicBezTo>
                    <a:pt x="4097" y="6841"/>
                    <a:pt x="4025" y="7246"/>
                    <a:pt x="4073" y="7603"/>
                  </a:cubicBezTo>
                  <a:cubicBezTo>
                    <a:pt x="3739" y="7436"/>
                    <a:pt x="3501" y="7198"/>
                    <a:pt x="3335" y="6936"/>
                  </a:cubicBezTo>
                  <a:cubicBezTo>
                    <a:pt x="3073" y="6484"/>
                    <a:pt x="3120" y="6055"/>
                    <a:pt x="3311" y="5650"/>
                  </a:cubicBezTo>
                  <a:cubicBezTo>
                    <a:pt x="3311" y="5626"/>
                    <a:pt x="3311" y="5579"/>
                    <a:pt x="3335" y="5555"/>
                  </a:cubicBezTo>
                  <a:cubicBezTo>
                    <a:pt x="3358" y="5674"/>
                    <a:pt x="3382" y="5817"/>
                    <a:pt x="3454" y="5936"/>
                  </a:cubicBezTo>
                  <a:cubicBezTo>
                    <a:pt x="3501" y="6103"/>
                    <a:pt x="3597" y="6222"/>
                    <a:pt x="3692" y="6293"/>
                  </a:cubicBezTo>
                  <a:cubicBezTo>
                    <a:pt x="3692" y="6341"/>
                    <a:pt x="3739" y="6341"/>
                    <a:pt x="3787" y="6365"/>
                  </a:cubicBezTo>
                  <a:cubicBezTo>
                    <a:pt x="3835" y="6388"/>
                    <a:pt x="3859" y="6388"/>
                    <a:pt x="3906" y="6388"/>
                  </a:cubicBezTo>
                  <a:cubicBezTo>
                    <a:pt x="3978" y="6388"/>
                    <a:pt x="4049" y="6365"/>
                    <a:pt x="4073" y="6293"/>
                  </a:cubicBezTo>
                  <a:cubicBezTo>
                    <a:pt x="4144" y="6222"/>
                    <a:pt x="4097" y="6103"/>
                    <a:pt x="4097" y="6007"/>
                  </a:cubicBezTo>
                  <a:cubicBezTo>
                    <a:pt x="4073" y="5864"/>
                    <a:pt x="4097" y="5745"/>
                    <a:pt x="4097" y="5579"/>
                  </a:cubicBezTo>
                  <a:cubicBezTo>
                    <a:pt x="4168" y="5079"/>
                    <a:pt x="4287" y="4602"/>
                    <a:pt x="4573" y="4221"/>
                  </a:cubicBezTo>
                  <a:cubicBezTo>
                    <a:pt x="4764" y="3983"/>
                    <a:pt x="4978" y="3793"/>
                    <a:pt x="5240" y="3673"/>
                  </a:cubicBezTo>
                  <a:close/>
                  <a:moveTo>
                    <a:pt x="5049" y="6365"/>
                  </a:moveTo>
                  <a:cubicBezTo>
                    <a:pt x="5049" y="6484"/>
                    <a:pt x="5025" y="6626"/>
                    <a:pt x="5049" y="6769"/>
                  </a:cubicBezTo>
                  <a:cubicBezTo>
                    <a:pt x="5097" y="6936"/>
                    <a:pt x="5145" y="7079"/>
                    <a:pt x="5240" y="7198"/>
                  </a:cubicBezTo>
                  <a:cubicBezTo>
                    <a:pt x="5335" y="7317"/>
                    <a:pt x="5383" y="7365"/>
                    <a:pt x="5407" y="7555"/>
                  </a:cubicBezTo>
                  <a:cubicBezTo>
                    <a:pt x="5454" y="7674"/>
                    <a:pt x="5454" y="7770"/>
                    <a:pt x="5454" y="7841"/>
                  </a:cubicBezTo>
                  <a:cubicBezTo>
                    <a:pt x="5287" y="7889"/>
                    <a:pt x="5145" y="7889"/>
                    <a:pt x="4978" y="7889"/>
                  </a:cubicBezTo>
                  <a:cubicBezTo>
                    <a:pt x="4787" y="7889"/>
                    <a:pt x="4644" y="7841"/>
                    <a:pt x="4454" y="7793"/>
                  </a:cubicBezTo>
                  <a:cubicBezTo>
                    <a:pt x="4454" y="7770"/>
                    <a:pt x="4430" y="7722"/>
                    <a:pt x="4430" y="7698"/>
                  </a:cubicBezTo>
                  <a:cubicBezTo>
                    <a:pt x="4382" y="7412"/>
                    <a:pt x="4430" y="6984"/>
                    <a:pt x="4573" y="6746"/>
                  </a:cubicBezTo>
                  <a:cubicBezTo>
                    <a:pt x="4668" y="6603"/>
                    <a:pt x="4859" y="6460"/>
                    <a:pt x="5049" y="6365"/>
                  </a:cubicBezTo>
                  <a:close/>
                  <a:moveTo>
                    <a:pt x="5506" y="3285"/>
                  </a:moveTo>
                  <a:cubicBezTo>
                    <a:pt x="5313" y="3285"/>
                    <a:pt x="5036" y="3443"/>
                    <a:pt x="4930" y="3507"/>
                  </a:cubicBezTo>
                  <a:cubicBezTo>
                    <a:pt x="4668" y="3650"/>
                    <a:pt x="4502" y="3864"/>
                    <a:pt x="4311" y="4078"/>
                  </a:cubicBezTo>
                  <a:cubicBezTo>
                    <a:pt x="3978" y="4507"/>
                    <a:pt x="3835" y="5055"/>
                    <a:pt x="3787" y="5579"/>
                  </a:cubicBezTo>
                  <a:lnTo>
                    <a:pt x="3787" y="5817"/>
                  </a:lnTo>
                  <a:cubicBezTo>
                    <a:pt x="3739" y="5674"/>
                    <a:pt x="3716" y="5531"/>
                    <a:pt x="3692" y="5412"/>
                  </a:cubicBezTo>
                  <a:lnTo>
                    <a:pt x="3692" y="5317"/>
                  </a:lnTo>
                  <a:cubicBezTo>
                    <a:pt x="3668" y="5198"/>
                    <a:pt x="3668" y="5079"/>
                    <a:pt x="3573" y="5031"/>
                  </a:cubicBezTo>
                  <a:cubicBezTo>
                    <a:pt x="3529" y="5005"/>
                    <a:pt x="3486" y="4988"/>
                    <a:pt x="3442" y="4988"/>
                  </a:cubicBezTo>
                  <a:cubicBezTo>
                    <a:pt x="3367" y="4988"/>
                    <a:pt x="3291" y="5038"/>
                    <a:pt x="3216" y="5174"/>
                  </a:cubicBezTo>
                  <a:cubicBezTo>
                    <a:pt x="3144" y="5269"/>
                    <a:pt x="3096" y="5412"/>
                    <a:pt x="3025" y="5531"/>
                  </a:cubicBezTo>
                  <a:cubicBezTo>
                    <a:pt x="2835" y="6055"/>
                    <a:pt x="2763" y="6579"/>
                    <a:pt x="3096" y="7103"/>
                  </a:cubicBezTo>
                  <a:cubicBezTo>
                    <a:pt x="3311" y="7484"/>
                    <a:pt x="3692" y="7793"/>
                    <a:pt x="4097" y="8008"/>
                  </a:cubicBezTo>
                  <a:cubicBezTo>
                    <a:pt x="4382" y="8127"/>
                    <a:pt x="4644" y="8198"/>
                    <a:pt x="4954" y="8246"/>
                  </a:cubicBezTo>
                  <a:cubicBezTo>
                    <a:pt x="5287" y="8246"/>
                    <a:pt x="5740" y="8174"/>
                    <a:pt x="6026" y="8008"/>
                  </a:cubicBezTo>
                  <a:cubicBezTo>
                    <a:pt x="6240" y="7889"/>
                    <a:pt x="6431" y="7722"/>
                    <a:pt x="6597" y="7555"/>
                  </a:cubicBezTo>
                  <a:cubicBezTo>
                    <a:pt x="6907" y="7222"/>
                    <a:pt x="7074" y="6865"/>
                    <a:pt x="7074" y="6412"/>
                  </a:cubicBezTo>
                  <a:cubicBezTo>
                    <a:pt x="7074" y="6103"/>
                    <a:pt x="7002" y="5793"/>
                    <a:pt x="6883" y="5507"/>
                  </a:cubicBezTo>
                  <a:cubicBezTo>
                    <a:pt x="6812" y="5388"/>
                    <a:pt x="6764" y="5269"/>
                    <a:pt x="6669" y="5102"/>
                  </a:cubicBezTo>
                  <a:cubicBezTo>
                    <a:pt x="6597" y="5031"/>
                    <a:pt x="6573" y="4959"/>
                    <a:pt x="6526" y="4936"/>
                  </a:cubicBezTo>
                  <a:cubicBezTo>
                    <a:pt x="6526" y="4912"/>
                    <a:pt x="6478" y="4912"/>
                    <a:pt x="6478" y="4912"/>
                  </a:cubicBezTo>
                  <a:cubicBezTo>
                    <a:pt x="6442" y="4897"/>
                    <a:pt x="6410" y="4889"/>
                    <a:pt x="6381" y="4889"/>
                  </a:cubicBezTo>
                  <a:cubicBezTo>
                    <a:pt x="6275" y="4889"/>
                    <a:pt x="6216" y="4992"/>
                    <a:pt x="6216" y="5198"/>
                  </a:cubicBezTo>
                  <a:lnTo>
                    <a:pt x="6216" y="5412"/>
                  </a:lnTo>
                  <a:cubicBezTo>
                    <a:pt x="6216" y="5460"/>
                    <a:pt x="6192" y="5507"/>
                    <a:pt x="6169" y="5579"/>
                  </a:cubicBezTo>
                  <a:cubicBezTo>
                    <a:pt x="6121" y="5626"/>
                    <a:pt x="6121" y="5650"/>
                    <a:pt x="6097" y="5674"/>
                  </a:cubicBezTo>
                  <a:cubicBezTo>
                    <a:pt x="6073" y="5555"/>
                    <a:pt x="6049" y="5412"/>
                    <a:pt x="5978" y="5269"/>
                  </a:cubicBezTo>
                  <a:cubicBezTo>
                    <a:pt x="5883" y="5031"/>
                    <a:pt x="5764" y="4817"/>
                    <a:pt x="5692" y="4674"/>
                  </a:cubicBezTo>
                  <a:cubicBezTo>
                    <a:pt x="5621" y="4507"/>
                    <a:pt x="5573" y="4364"/>
                    <a:pt x="5526" y="4197"/>
                  </a:cubicBezTo>
                  <a:cubicBezTo>
                    <a:pt x="5502" y="4031"/>
                    <a:pt x="5502" y="3888"/>
                    <a:pt x="5573" y="3769"/>
                  </a:cubicBezTo>
                  <a:cubicBezTo>
                    <a:pt x="5597" y="3721"/>
                    <a:pt x="5645" y="3650"/>
                    <a:pt x="5692" y="3554"/>
                  </a:cubicBezTo>
                  <a:cubicBezTo>
                    <a:pt x="5716" y="3412"/>
                    <a:pt x="5692" y="3316"/>
                    <a:pt x="5573" y="3292"/>
                  </a:cubicBezTo>
                  <a:cubicBezTo>
                    <a:pt x="5552" y="3287"/>
                    <a:pt x="5530" y="3285"/>
                    <a:pt x="5506" y="3285"/>
                  </a:cubicBezTo>
                  <a:close/>
                  <a:moveTo>
                    <a:pt x="8502" y="2649"/>
                  </a:moveTo>
                  <a:cubicBezTo>
                    <a:pt x="8574" y="2649"/>
                    <a:pt x="8621" y="2673"/>
                    <a:pt x="8645" y="2697"/>
                  </a:cubicBezTo>
                  <a:cubicBezTo>
                    <a:pt x="8693" y="2721"/>
                    <a:pt x="8693" y="2792"/>
                    <a:pt x="8693" y="2816"/>
                  </a:cubicBezTo>
                  <a:lnTo>
                    <a:pt x="8574" y="3626"/>
                  </a:lnTo>
                  <a:lnTo>
                    <a:pt x="8074" y="7460"/>
                  </a:lnTo>
                  <a:cubicBezTo>
                    <a:pt x="7264" y="8174"/>
                    <a:pt x="6145" y="8627"/>
                    <a:pt x="5002" y="8627"/>
                  </a:cubicBezTo>
                  <a:cubicBezTo>
                    <a:pt x="3835" y="8627"/>
                    <a:pt x="2739" y="8174"/>
                    <a:pt x="1930" y="7460"/>
                  </a:cubicBezTo>
                  <a:cubicBezTo>
                    <a:pt x="1715" y="5912"/>
                    <a:pt x="1477" y="4364"/>
                    <a:pt x="1263" y="2816"/>
                  </a:cubicBezTo>
                  <a:cubicBezTo>
                    <a:pt x="1239" y="2769"/>
                    <a:pt x="1263" y="2721"/>
                    <a:pt x="1310" y="2697"/>
                  </a:cubicBezTo>
                  <a:cubicBezTo>
                    <a:pt x="1334" y="2673"/>
                    <a:pt x="1382" y="2649"/>
                    <a:pt x="1453" y="2649"/>
                  </a:cubicBezTo>
                  <a:close/>
                  <a:moveTo>
                    <a:pt x="1953" y="7960"/>
                  </a:moveTo>
                  <a:cubicBezTo>
                    <a:pt x="2787" y="8603"/>
                    <a:pt x="3835" y="8984"/>
                    <a:pt x="4978" y="8984"/>
                  </a:cubicBezTo>
                  <a:cubicBezTo>
                    <a:pt x="6097" y="8984"/>
                    <a:pt x="7145" y="8603"/>
                    <a:pt x="7978" y="7960"/>
                  </a:cubicBezTo>
                  <a:lnTo>
                    <a:pt x="7978" y="7960"/>
                  </a:lnTo>
                  <a:lnTo>
                    <a:pt x="7740" y="9389"/>
                  </a:lnTo>
                  <a:lnTo>
                    <a:pt x="5335" y="9389"/>
                  </a:lnTo>
                  <a:cubicBezTo>
                    <a:pt x="5240" y="9389"/>
                    <a:pt x="5145" y="9484"/>
                    <a:pt x="5145" y="9579"/>
                  </a:cubicBezTo>
                  <a:cubicBezTo>
                    <a:pt x="5145" y="9651"/>
                    <a:pt x="5240" y="9746"/>
                    <a:pt x="5335" y="9746"/>
                  </a:cubicBezTo>
                  <a:lnTo>
                    <a:pt x="7717" y="9746"/>
                  </a:lnTo>
                  <a:lnTo>
                    <a:pt x="7621" y="10461"/>
                  </a:lnTo>
                  <a:lnTo>
                    <a:pt x="2263" y="10461"/>
                  </a:lnTo>
                  <a:lnTo>
                    <a:pt x="2168" y="9746"/>
                  </a:lnTo>
                  <a:lnTo>
                    <a:pt x="4573" y="9746"/>
                  </a:lnTo>
                  <a:cubicBezTo>
                    <a:pt x="4692" y="9746"/>
                    <a:pt x="4787" y="9675"/>
                    <a:pt x="4764" y="9556"/>
                  </a:cubicBezTo>
                  <a:cubicBezTo>
                    <a:pt x="4740" y="9484"/>
                    <a:pt x="4668" y="9437"/>
                    <a:pt x="4573" y="9437"/>
                  </a:cubicBezTo>
                  <a:lnTo>
                    <a:pt x="2168" y="9437"/>
                  </a:lnTo>
                  <a:lnTo>
                    <a:pt x="1953" y="7960"/>
                  </a:lnTo>
                  <a:close/>
                  <a:moveTo>
                    <a:pt x="7597" y="10818"/>
                  </a:moveTo>
                  <a:lnTo>
                    <a:pt x="7550" y="11056"/>
                  </a:lnTo>
                  <a:cubicBezTo>
                    <a:pt x="7526" y="11151"/>
                    <a:pt x="7502" y="11223"/>
                    <a:pt x="7478" y="11246"/>
                  </a:cubicBezTo>
                  <a:cubicBezTo>
                    <a:pt x="7431" y="11270"/>
                    <a:pt x="7407" y="11294"/>
                    <a:pt x="7359" y="11294"/>
                  </a:cubicBezTo>
                  <a:lnTo>
                    <a:pt x="2596" y="11294"/>
                  </a:lnTo>
                  <a:cubicBezTo>
                    <a:pt x="2525" y="11294"/>
                    <a:pt x="2501" y="11270"/>
                    <a:pt x="2477" y="11246"/>
                  </a:cubicBezTo>
                  <a:cubicBezTo>
                    <a:pt x="2406" y="11175"/>
                    <a:pt x="2382" y="11127"/>
                    <a:pt x="2382" y="11056"/>
                  </a:cubicBezTo>
                  <a:lnTo>
                    <a:pt x="2358" y="10818"/>
                  </a:lnTo>
                  <a:close/>
                  <a:moveTo>
                    <a:pt x="4135" y="0"/>
                  </a:moveTo>
                  <a:cubicBezTo>
                    <a:pt x="4091" y="0"/>
                    <a:pt x="4049" y="18"/>
                    <a:pt x="4025" y="54"/>
                  </a:cubicBezTo>
                  <a:lnTo>
                    <a:pt x="3073" y="935"/>
                  </a:lnTo>
                  <a:cubicBezTo>
                    <a:pt x="3001" y="1006"/>
                    <a:pt x="3001" y="1125"/>
                    <a:pt x="3073" y="1173"/>
                  </a:cubicBezTo>
                  <a:cubicBezTo>
                    <a:pt x="3096" y="1209"/>
                    <a:pt x="3138" y="1227"/>
                    <a:pt x="3183" y="1227"/>
                  </a:cubicBezTo>
                  <a:cubicBezTo>
                    <a:pt x="3227" y="1227"/>
                    <a:pt x="3275" y="1209"/>
                    <a:pt x="3311" y="1173"/>
                  </a:cubicBezTo>
                  <a:lnTo>
                    <a:pt x="4144" y="411"/>
                  </a:lnTo>
                  <a:cubicBezTo>
                    <a:pt x="4811" y="1054"/>
                    <a:pt x="5502" y="1697"/>
                    <a:pt x="6192" y="2316"/>
                  </a:cubicBezTo>
                  <a:lnTo>
                    <a:pt x="2120" y="2316"/>
                  </a:lnTo>
                  <a:lnTo>
                    <a:pt x="2739" y="1721"/>
                  </a:lnTo>
                  <a:cubicBezTo>
                    <a:pt x="2787" y="1649"/>
                    <a:pt x="2787" y="1530"/>
                    <a:pt x="2739" y="1483"/>
                  </a:cubicBezTo>
                  <a:cubicBezTo>
                    <a:pt x="2704" y="1447"/>
                    <a:pt x="2656" y="1429"/>
                    <a:pt x="2611" y="1429"/>
                  </a:cubicBezTo>
                  <a:cubicBezTo>
                    <a:pt x="2567" y="1429"/>
                    <a:pt x="2525" y="1447"/>
                    <a:pt x="2501" y="1483"/>
                  </a:cubicBezTo>
                  <a:lnTo>
                    <a:pt x="1596" y="2316"/>
                  </a:lnTo>
                  <a:lnTo>
                    <a:pt x="1453" y="2316"/>
                  </a:lnTo>
                  <a:cubicBezTo>
                    <a:pt x="1310" y="2316"/>
                    <a:pt x="1168" y="2364"/>
                    <a:pt x="1072" y="2459"/>
                  </a:cubicBezTo>
                  <a:cubicBezTo>
                    <a:pt x="953" y="2554"/>
                    <a:pt x="882" y="2697"/>
                    <a:pt x="929" y="2840"/>
                  </a:cubicBezTo>
                  <a:lnTo>
                    <a:pt x="1001" y="3435"/>
                  </a:lnTo>
                  <a:lnTo>
                    <a:pt x="167" y="3435"/>
                  </a:lnTo>
                  <a:cubicBezTo>
                    <a:pt x="96" y="3435"/>
                    <a:pt x="1" y="3531"/>
                    <a:pt x="1" y="3626"/>
                  </a:cubicBezTo>
                  <a:lnTo>
                    <a:pt x="1" y="4007"/>
                  </a:lnTo>
                  <a:cubicBezTo>
                    <a:pt x="1" y="5388"/>
                    <a:pt x="572" y="6626"/>
                    <a:pt x="1453" y="7531"/>
                  </a:cubicBezTo>
                  <a:lnTo>
                    <a:pt x="1572" y="7650"/>
                  </a:lnTo>
                  <a:cubicBezTo>
                    <a:pt x="1715" y="8794"/>
                    <a:pt x="1906" y="9937"/>
                    <a:pt x="2049" y="11104"/>
                  </a:cubicBezTo>
                  <a:cubicBezTo>
                    <a:pt x="2072" y="11246"/>
                    <a:pt x="2144" y="11366"/>
                    <a:pt x="2239" y="11461"/>
                  </a:cubicBezTo>
                  <a:cubicBezTo>
                    <a:pt x="2311" y="11532"/>
                    <a:pt x="2430" y="11604"/>
                    <a:pt x="2596" y="11604"/>
                  </a:cubicBezTo>
                  <a:lnTo>
                    <a:pt x="7359" y="11604"/>
                  </a:lnTo>
                  <a:cubicBezTo>
                    <a:pt x="7502" y="11604"/>
                    <a:pt x="7621" y="11532"/>
                    <a:pt x="7717" y="11461"/>
                  </a:cubicBezTo>
                  <a:cubicBezTo>
                    <a:pt x="7788" y="11366"/>
                    <a:pt x="7859" y="11246"/>
                    <a:pt x="7883" y="11104"/>
                  </a:cubicBezTo>
                  <a:lnTo>
                    <a:pt x="7955" y="10675"/>
                  </a:lnTo>
                  <a:cubicBezTo>
                    <a:pt x="8098" y="9699"/>
                    <a:pt x="8217" y="8675"/>
                    <a:pt x="8359" y="7674"/>
                  </a:cubicBezTo>
                  <a:lnTo>
                    <a:pt x="8479" y="7555"/>
                  </a:lnTo>
                  <a:cubicBezTo>
                    <a:pt x="9384" y="6650"/>
                    <a:pt x="9931" y="5412"/>
                    <a:pt x="9931" y="4031"/>
                  </a:cubicBezTo>
                  <a:lnTo>
                    <a:pt x="9931" y="3650"/>
                  </a:lnTo>
                  <a:cubicBezTo>
                    <a:pt x="9931" y="3554"/>
                    <a:pt x="9860" y="3483"/>
                    <a:pt x="9765" y="3483"/>
                  </a:cubicBezTo>
                  <a:lnTo>
                    <a:pt x="8931" y="3483"/>
                  </a:lnTo>
                  <a:lnTo>
                    <a:pt x="9026" y="2816"/>
                  </a:lnTo>
                  <a:cubicBezTo>
                    <a:pt x="9026" y="2673"/>
                    <a:pt x="8979" y="2554"/>
                    <a:pt x="8860" y="2435"/>
                  </a:cubicBezTo>
                  <a:cubicBezTo>
                    <a:pt x="8788" y="2340"/>
                    <a:pt x="8621" y="2292"/>
                    <a:pt x="8479" y="2292"/>
                  </a:cubicBezTo>
                  <a:lnTo>
                    <a:pt x="8336" y="2292"/>
                  </a:lnTo>
                  <a:lnTo>
                    <a:pt x="6597" y="673"/>
                  </a:lnTo>
                  <a:cubicBezTo>
                    <a:pt x="6573" y="649"/>
                    <a:pt x="6532" y="637"/>
                    <a:pt x="6487" y="637"/>
                  </a:cubicBezTo>
                  <a:cubicBezTo>
                    <a:pt x="6442" y="637"/>
                    <a:pt x="6395" y="649"/>
                    <a:pt x="6359" y="673"/>
                  </a:cubicBezTo>
                  <a:lnTo>
                    <a:pt x="5645" y="1316"/>
                  </a:lnTo>
                  <a:lnTo>
                    <a:pt x="4263" y="54"/>
                  </a:lnTo>
                  <a:cubicBezTo>
                    <a:pt x="4228" y="18"/>
                    <a:pt x="4180" y="0"/>
                    <a:pt x="4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39"/>
        <p:cNvGrpSpPr/>
        <p:nvPr/>
      </p:nvGrpSpPr>
      <p:grpSpPr>
        <a:xfrm>
          <a:off x="0" y="0"/>
          <a:ext cx="0" cy="0"/>
          <a:chOff x="0" y="0"/>
          <a:chExt cx="0" cy="0"/>
        </a:xfrm>
      </p:grpSpPr>
      <p:grpSp>
        <p:nvGrpSpPr>
          <p:cNvPr id="3640" name="Google Shape;3640;p43"/>
          <p:cNvGrpSpPr/>
          <p:nvPr/>
        </p:nvGrpSpPr>
        <p:grpSpPr>
          <a:xfrm>
            <a:off x="3322425" y="1549176"/>
            <a:ext cx="2499014" cy="2513136"/>
            <a:chOff x="1326743" y="1720829"/>
            <a:chExt cx="1122900" cy="1129246"/>
          </a:xfrm>
        </p:grpSpPr>
        <p:sp>
          <p:nvSpPr>
            <p:cNvPr id="3641" name="Google Shape;3641;p43"/>
            <p:cNvSpPr/>
            <p:nvPr/>
          </p:nvSpPr>
          <p:spPr>
            <a:xfrm>
              <a:off x="1326743" y="1720829"/>
              <a:ext cx="1122900" cy="1122900"/>
            </a:xfrm>
            <a:prstGeom prst="diamond">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200">
                <a:solidFill>
                  <a:schemeClr val="accent2"/>
                </a:solidFill>
                <a:latin typeface="Fjalla One"/>
                <a:ea typeface="Fjalla One"/>
                <a:cs typeface="Fjalla One"/>
                <a:sym typeface="Fjalla One"/>
              </a:endParaRPr>
            </a:p>
          </p:txBody>
        </p:sp>
        <p:sp>
          <p:nvSpPr>
            <p:cNvPr id="3642" name="Google Shape;3642;p43"/>
            <p:cNvSpPr/>
            <p:nvPr/>
          </p:nvSpPr>
          <p:spPr>
            <a:xfrm>
              <a:off x="1896438" y="1730500"/>
              <a:ext cx="549700" cy="1119575"/>
            </a:xfrm>
            <a:custGeom>
              <a:avLst/>
              <a:gdLst/>
              <a:ahLst/>
              <a:cxnLst/>
              <a:rect l="l" t="t" r="r" b="b"/>
              <a:pathLst>
                <a:path w="21988" h="44783" extrusionOk="0">
                  <a:moveTo>
                    <a:pt x="0" y="0"/>
                  </a:moveTo>
                  <a:lnTo>
                    <a:pt x="21988" y="22269"/>
                  </a:lnTo>
                  <a:lnTo>
                    <a:pt x="25" y="44783"/>
                  </a:lnTo>
                  <a:lnTo>
                    <a:pt x="0" y="34391"/>
                  </a:lnTo>
                  <a:close/>
                </a:path>
              </a:pathLst>
            </a:custGeom>
            <a:solidFill>
              <a:srgbClr val="703030">
                <a:alpha val="25840"/>
              </a:srgbClr>
            </a:solidFill>
            <a:ln>
              <a:noFill/>
            </a:ln>
          </p:spPr>
          <p:txBody>
            <a:bodyPr/>
            <a:lstStyle/>
            <a:p>
              <a:endParaRPr lang="en-US"/>
            </a:p>
          </p:txBody>
        </p:sp>
      </p:grpSp>
      <p:sp>
        <p:nvSpPr>
          <p:cNvPr id="3643" name="Google Shape;3643;p43"/>
          <p:cNvSpPr txBox="1">
            <a:spLocks noGrp="1"/>
          </p:cNvSpPr>
          <p:nvPr>
            <p:ph type="title"/>
          </p:nvPr>
        </p:nvSpPr>
        <p:spPr>
          <a:xfrm>
            <a:off x="1191850" y="1759050"/>
            <a:ext cx="2882832"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Camera Surveillance</a:t>
            </a:r>
            <a:endParaRPr dirty="0"/>
          </a:p>
        </p:txBody>
      </p:sp>
      <p:sp>
        <p:nvSpPr>
          <p:cNvPr id="3644" name="Google Shape;3644;p43"/>
          <p:cNvSpPr txBox="1">
            <a:spLocks noGrp="1"/>
          </p:cNvSpPr>
          <p:nvPr>
            <p:ph type="subTitle" idx="1"/>
          </p:nvPr>
        </p:nvSpPr>
        <p:spPr>
          <a:xfrm>
            <a:off x="1191850" y="2193175"/>
            <a:ext cx="2078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uses drones or camera equipment</a:t>
            </a:r>
            <a:endParaRPr dirty="0"/>
          </a:p>
        </p:txBody>
      </p:sp>
      <p:sp>
        <p:nvSpPr>
          <p:cNvPr id="3645" name="Google Shape;3645;p43"/>
          <p:cNvSpPr txBox="1">
            <a:spLocks noGrp="1"/>
          </p:cNvSpPr>
          <p:nvPr>
            <p:ph type="title" idx="2"/>
          </p:nvPr>
        </p:nvSpPr>
        <p:spPr>
          <a:xfrm>
            <a:off x="5129623" y="1770795"/>
            <a:ext cx="2969857"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Forest-Fire Reservoirs</a:t>
            </a:r>
            <a:endParaRPr dirty="0"/>
          </a:p>
        </p:txBody>
      </p:sp>
      <p:sp>
        <p:nvSpPr>
          <p:cNvPr id="3646" name="Google Shape;3646;p43"/>
          <p:cNvSpPr txBox="1">
            <a:spLocks noGrp="1"/>
          </p:cNvSpPr>
          <p:nvPr>
            <p:ph type="subTitle" idx="3"/>
          </p:nvPr>
        </p:nvSpPr>
        <p:spPr>
          <a:xfrm>
            <a:off x="5590219" y="2193175"/>
            <a:ext cx="2361806" cy="4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Creating water supplies near forest areas</a:t>
            </a:r>
            <a:endParaRPr dirty="0"/>
          </a:p>
        </p:txBody>
      </p:sp>
      <p:sp>
        <p:nvSpPr>
          <p:cNvPr id="3648" name="Google Shape;3648;p43"/>
          <p:cNvSpPr txBox="1">
            <a:spLocks noGrp="1"/>
          </p:cNvSpPr>
          <p:nvPr>
            <p:ph type="subTitle" idx="5"/>
          </p:nvPr>
        </p:nvSpPr>
        <p:spPr>
          <a:xfrm>
            <a:off x="1191849" y="3626575"/>
            <a:ext cx="2400629"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Using Machine Learning Algorithm</a:t>
            </a:r>
          </a:p>
        </p:txBody>
      </p:sp>
      <p:sp>
        <p:nvSpPr>
          <p:cNvPr id="3651" name="Google Shape;3651;p43"/>
          <p:cNvSpPr txBox="1">
            <a:spLocks noGrp="1"/>
          </p:cNvSpPr>
          <p:nvPr>
            <p:ph type="title" idx="8"/>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Alternative Work</a:t>
            </a:r>
            <a:endParaRPr dirty="0"/>
          </a:p>
        </p:txBody>
      </p:sp>
      <p:grpSp>
        <p:nvGrpSpPr>
          <p:cNvPr id="3652" name="Google Shape;3652;p43"/>
          <p:cNvGrpSpPr/>
          <p:nvPr/>
        </p:nvGrpSpPr>
        <p:grpSpPr>
          <a:xfrm>
            <a:off x="440788" y="688688"/>
            <a:ext cx="8398711" cy="3751477"/>
            <a:chOff x="440788" y="688688"/>
            <a:chExt cx="8398711" cy="3751477"/>
          </a:xfrm>
        </p:grpSpPr>
        <p:sp>
          <p:nvSpPr>
            <p:cNvPr id="3653" name="Google Shape;3653;p43"/>
            <p:cNvSpPr/>
            <p:nvPr/>
          </p:nvSpPr>
          <p:spPr>
            <a:xfrm>
              <a:off x="7910738" y="688688"/>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3"/>
            <p:cNvSpPr/>
            <p:nvPr/>
          </p:nvSpPr>
          <p:spPr>
            <a:xfrm>
              <a:off x="2762675" y="1298450"/>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3"/>
            <p:cNvSpPr/>
            <p:nvPr/>
          </p:nvSpPr>
          <p:spPr>
            <a:xfrm>
              <a:off x="440788" y="383705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43"/>
            <p:cNvSpPr/>
            <p:nvPr/>
          </p:nvSpPr>
          <p:spPr>
            <a:xfrm>
              <a:off x="5485438" y="1572762"/>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3"/>
            <p:cNvSpPr/>
            <p:nvPr/>
          </p:nvSpPr>
          <p:spPr>
            <a:xfrm>
              <a:off x="1092200" y="97025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3"/>
            <p:cNvSpPr/>
            <p:nvPr/>
          </p:nvSpPr>
          <p:spPr>
            <a:xfrm>
              <a:off x="4776650" y="416585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3"/>
            <p:cNvSpPr/>
            <p:nvPr/>
          </p:nvSpPr>
          <p:spPr>
            <a:xfrm>
              <a:off x="8583936" y="2677971"/>
              <a:ext cx="255562" cy="255552"/>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60" name="Google Shape;3660;p43"/>
          <p:cNvCxnSpPr/>
          <p:nvPr/>
        </p:nvCxnSpPr>
        <p:spPr>
          <a:xfrm>
            <a:off x="8047900" y="1852325"/>
            <a:ext cx="0" cy="839400"/>
          </a:xfrm>
          <a:prstGeom prst="straightConnector1">
            <a:avLst/>
          </a:prstGeom>
          <a:noFill/>
          <a:ln w="28575" cap="flat" cmpd="sng">
            <a:solidFill>
              <a:schemeClr val="dk1"/>
            </a:solidFill>
            <a:prstDash val="solid"/>
            <a:round/>
            <a:headEnd type="none" w="med" len="med"/>
            <a:tailEnd type="none" w="med" len="med"/>
          </a:ln>
        </p:spPr>
      </p:cxnSp>
      <p:cxnSp>
        <p:nvCxnSpPr>
          <p:cNvPr id="3662" name="Google Shape;3662;p43"/>
          <p:cNvCxnSpPr/>
          <p:nvPr/>
        </p:nvCxnSpPr>
        <p:spPr>
          <a:xfrm>
            <a:off x="1092200" y="1852325"/>
            <a:ext cx="0" cy="839400"/>
          </a:xfrm>
          <a:prstGeom prst="straightConnector1">
            <a:avLst/>
          </a:prstGeom>
          <a:noFill/>
          <a:ln w="28575" cap="flat" cmpd="sng">
            <a:solidFill>
              <a:schemeClr val="dk1"/>
            </a:solidFill>
            <a:prstDash val="solid"/>
            <a:round/>
            <a:headEnd type="none" w="med" len="med"/>
            <a:tailEnd type="none" w="med" len="med"/>
          </a:ln>
        </p:spPr>
      </p:cxnSp>
      <p:cxnSp>
        <p:nvCxnSpPr>
          <p:cNvPr id="3663" name="Google Shape;3663;p43"/>
          <p:cNvCxnSpPr/>
          <p:nvPr/>
        </p:nvCxnSpPr>
        <p:spPr>
          <a:xfrm>
            <a:off x="1092200" y="3307525"/>
            <a:ext cx="0" cy="839400"/>
          </a:xfrm>
          <a:prstGeom prst="straightConnector1">
            <a:avLst/>
          </a:prstGeom>
          <a:noFill/>
          <a:ln w="28575" cap="flat" cmpd="sng">
            <a:solidFill>
              <a:schemeClr val="dk1"/>
            </a:solidFill>
            <a:prstDash val="solid"/>
            <a:round/>
            <a:headEnd type="none" w="med" len="med"/>
            <a:tailEnd type="none" w="med" len="med"/>
          </a:ln>
        </p:spPr>
      </p:cxnSp>
      <p:grpSp>
        <p:nvGrpSpPr>
          <p:cNvPr id="3664" name="Google Shape;3664;p43"/>
          <p:cNvGrpSpPr/>
          <p:nvPr/>
        </p:nvGrpSpPr>
        <p:grpSpPr>
          <a:xfrm>
            <a:off x="3623951" y="2226800"/>
            <a:ext cx="1828763" cy="1628417"/>
            <a:chOff x="7913050" y="539498"/>
            <a:chExt cx="1049264" cy="929727"/>
          </a:xfrm>
        </p:grpSpPr>
        <p:sp>
          <p:nvSpPr>
            <p:cNvPr id="3665" name="Google Shape;3665;p43"/>
            <p:cNvSpPr/>
            <p:nvPr/>
          </p:nvSpPr>
          <p:spPr>
            <a:xfrm>
              <a:off x="8320575" y="1155075"/>
              <a:ext cx="386525" cy="314150"/>
            </a:xfrm>
            <a:custGeom>
              <a:avLst/>
              <a:gdLst/>
              <a:ahLst/>
              <a:cxnLst/>
              <a:rect l="l" t="t" r="r" b="b"/>
              <a:pathLst>
                <a:path w="15461" h="12566" extrusionOk="0">
                  <a:moveTo>
                    <a:pt x="0" y="12482"/>
                  </a:moveTo>
                  <a:lnTo>
                    <a:pt x="10756" y="0"/>
                  </a:lnTo>
                  <a:lnTo>
                    <a:pt x="15461" y="924"/>
                  </a:lnTo>
                  <a:lnTo>
                    <a:pt x="6891" y="12566"/>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grpSp>
          <p:nvGrpSpPr>
            <p:cNvPr id="3666" name="Google Shape;3666;p43"/>
            <p:cNvGrpSpPr/>
            <p:nvPr/>
          </p:nvGrpSpPr>
          <p:grpSpPr>
            <a:xfrm>
              <a:off x="7981821" y="539498"/>
              <a:ext cx="980493" cy="670682"/>
              <a:chOff x="5114550" y="1787100"/>
              <a:chExt cx="865319" cy="591900"/>
            </a:xfrm>
          </p:grpSpPr>
          <p:sp>
            <p:nvSpPr>
              <p:cNvPr id="3667" name="Google Shape;3667;p43"/>
              <p:cNvSpPr/>
              <p:nvPr/>
            </p:nvSpPr>
            <p:spPr>
              <a:xfrm>
                <a:off x="5342044" y="1797862"/>
                <a:ext cx="437308" cy="570740"/>
              </a:xfrm>
              <a:custGeom>
                <a:avLst/>
                <a:gdLst/>
                <a:ahLst/>
                <a:cxnLst/>
                <a:rect l="l" t="t" r="r" b="b"/>
                <a:pathLst>
                  <a:path w="12028" h="15698" extrusionOk="0">
                    <a:moveTo>
                      <a:pt x="10638" y="1"/>
                    </a:moveTo>
                    <a:cubicBezTo>
                      <a:pt x="10473" y="1"/>
                      <a:pt x="10338" y="55"/>
                      <a:pt x="10263" y="165"/>
                    </a:cubicBezTo>
                    <a:lnTo>
                      <a:pt x="7779" y="3671"/>
                    </a:lnTo>
                    <a:lnTo>
                      <a:pt x="7767" y="3717"/>
                    </a:lnTo>
                    <a:cubicBezTo>
                      <a:pt x="7732" y="3787"/>
                      <a:pt x="5178" y="10868"/>
                      <a:pt x="256" y="14328"/>
                    </a:cubicBezTo>
                    <a:cubicBezTo>
                      <a:pt x="1" y="14514"/>
                      <a:pt x="105" y="14955"/>
                      <a:pt x="511" y="15303"/>
                    </a:cubicBezTo>
                    <a:cubicBezTo>
                      <a:pt x="535" y="15361"/>
                      <a:pt x="593" y="15396"/>
                      <a:pt x="639" y="15431"/>
                    </a:cubicBezTo>
                    <a:cubicBezTo>
                      <a:pt x="885" y="15600"/>
                      <a:pt x="1161" y="15697"/>
                      <a:pt x="1386" y="15697"/>
                    </a:cubicBezTo>
                    <a:cubicBezTo>
                      <a:pt x="1502" y="15697"/>
                      <a:pt x="1605" y="15672"/>
                      <a:pt x="1684" y="15616"/>
                    </a:cubicBezTo>
                    <a:cubicBezTo>
                      <a:pt x="6629" y="12134"/>
                      <a:pt x="9172" y="5400"/>
                      <a:pt x="9416" y="4739"/>
                    </a:cubicBezTo>
                    <a:lnTo>
                      <a:pt x="11854" y="1291"/>
                    </a:lnTo>
                    <a:cubicBezTo>
                      <a:pt x="12028" y="1047"/>
                      <a:pt x="11819" y="582"/>
                      <a:pt x="11378" y="281"/>
                    </a:cubicBezTo>
                    <a:cubicBezTo>
                      <a:pt x="11126" y="95"/>
                      <a:pt x="10856" y="1"/>
                      <a:pt x="10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3"/>
              <p:cNvSpPr/>
              <p:nvPr/>
            </p:nvSpPr>
            <p:spPr>
              <a:xfrm>
                <a:off x="5669595" y="1859126"/>
                <a:ext cx="59117" cy="57009"/>
              </a:xfrm>
              <a:custGeom>
                <a:avLst/>
                <a:gdLst/>
                <a:ahLst/>
                <a:cxnLst/>
                <a:rect l="l" t="t" r="r" b="b"/>
                <a:pathLst>
                  <a:path w="1626" h="1568" extrusionOk="0">
                    <a:moveTo>
                      <a:pt x="163" y="0"/>
                    </a:moveTo>
                    <a:lnTo>
                      <a:pt x="0" y="233"/>
                    </a:lnTo>
                    <a:cubicBezTo>
                      <a:pt x="383" y="627"/>
                      <a:pt x="790" y="976"/>
                      <a:pt x="1161" y="1312"/>
                    </a:cubicBezTo>
                    <a:lnTo>
                      <a:pt x="1463" y="1568"/>
                    </a:lnTo>
                    <a:lnTo>
                      <a:pt x="1626" y="1335"/>
                    </a:lnTo>
                    <a:cubicBezTo>
                      <a:pt x="1521" y="1254"/>
                      <a:pt x="1440" y="1173"/>
                      <a:pt x="1335" y="1092"/>
                    </a:cubicBezTo>
                    <a:cubicBezTo>
                      <a:pt x="941" y="755"/>
                      <a:pt x="523" y="395"/>
                      <a:pt x="163"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3"/>
              <p:cNvSpPr/>
              <p:nvPr/>
            </p:nvSpPr>
            <p:spPr>
              <a:xfrm>
                <a:off x="5510455" y="2139811"/>
                <a:ext cx="51519" cy="69261"/>
              </a:xfrm>
              <a:custGeom>
                <a:avLst/>
                <a:gdLst/>
                <a:ahLst/>
                <a:cxnLst/>
                <a:rect l="l" t="t" r="r" b="b"/>
                <a:pathLst>
                  <a:path w="1417" h="1905" extrusionOk="0">
                    <a:moveTo>
                      <a:pt x="186" y="1"/>
                    </a:moveTo>
                    <a:cubicBezTo>
                      <a:pt x="128" y="93"/>
                      <a:pt x="70" y="175"/>
                      <a:pt x="1" y="244"/>
                    </a:cubicBezTo>
                    <a:cubicBezTo>
                      <a:pt x="175" y="581"/>
                      <a:pt x="430" y="883"/>
                      <a:pt x="651" y="1161"/>
                    </a:cubicBezTo>
                    <a:lnTo>
                      <a:pt x="825" y="1382"/>
                    </a:lnTo>
                    <a:cubicBezTo>
                      <a:pt x="953" y="1556"/>
                      <a:pt x="1104" y="1730"/>
                      <a:pt x="1243" y="1904"/>
                    </a:cubicBezTo>
                    <a:cubicBezTo>
                      <a:pt x="1301" y="1835"/>
                      <a:pt x="1359" y="1742"/>
                      <a:pt x="1417" y="1672"/>
                    </a:cubicBezTo>
                    <a:cubicBezTo>
                      <a:pt x="1289" y="1510"/>
                      <a:pt x="1173" y="1370"/>
                      <a:pt x="1057" y="1219"/>
                    </a:cubicBezTo>
                    <a:cubicBezTo>
                      <a:pt x="1011" y="1161"/>
                      <a:pt x="941" y="1080"/>
                      <a:pt x="883" y="999"/>
                    </a:cubicBezTo>
                    <a:cubicBezTo>
                      <a:pt x="639" y="709"/>
                      <a:pt x="361" y="349"/>
                      <a:pt x="18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3"/>
              <p:cNvSpPr/>
              <p:nvPr/>
            </p:nvSpPr>
            <p:spPr>
              <a:xfrm>
                <a:off x="5335281" y="1787100"/>
                <a:ext cx="455887" cy="591827"/>
              </a:xfrm>
              <a:custGeom>
                <a:avLst/>
                <a:gdLst/>
                <a:ahLst/>
                <a:cxnLst/>
                <a:rect l="l" t="t" r="r" b="b"/>
                <a:pathLst>
                  <a:path w="12539" h="16278" extrusionOk="0">
                    <a:moveTo>
                      <a:pt x="10826" y="572"/>
                    </a:moveTo>
                    <a:cubicBezTo>
                      <a:pt x="10959" y="572"/>
                      <a:pt x="11168" y="630"/>
                      <a:pt x="11401" y="797"/>
                    </a:cubicBezTo>
                    <a:cubicBezTo>
                      <a:pt x="11761" y="1064"/>
                      <a:pt x="11854" y="1354"/>
                      <a:pt x="11807" y="1424"/>
                    </a:cubicBezTo>
                    <a:lnTo>
                      <a:pt x="9358" y="4895"/>
                    </a:lnTo>
                    <a:lnTo>
                      <a:pt x="9346" y="4930"/>
                    </a:lnTo>
                    <a:cubicBezTo>
                      <a:pt x="9068" y="5673"/>
                      <a:pt x="6572" y="12256"/>
                      <a:pt x="1707" y="15680"/>
                    </a:cubicBezTo>
                    <a:cubicBezTo>
                      <a:pt x="1683" y="15697"/>
                      <a:pt x="1639" y="15707"/>
                      <a:pt x="1581" y="15707"/>
                    </a:cubicBezTo>
                    <a:cubicBezTo>
                      <a:pt x="1441" y="15707"/>
                      <a:pt x="1220" y="15650"/>
                      <a:pt x="999" y="15495"/>
                    </a:cubicBezTo>
                    <a:cubicBezTo>
                      <a:pt x="953" y="15460"/>
                      <a:pt x="906" y="15425"/>
                      <a:pt x="871" y="15390"/>
                    </a:cubicBezTo>
                    <a:cubicBezTo>
                      <a:pt x="663" y="15204"/>
                      <a:pt x="581" y="14995"/>
                      <a:pt x="581" y="14902"/>
                    </a:cubicBezTo>
                    <a:cubicBezTo>
                      <a:pt x="593" y="14868"/>
                      <a:pt x="593" y="14856"/>
                      <a:pt x="604" y="14856"/>
                    </a:cubicBezTo>
                    <a:cubicBezTo>
                      <a:pt x="5585" y="11338"/>
                      <a:pt x="8185" y="4176"/>
                      <a:pt x="8209" y="4106"/>
                    </a:cubicBezTo>
                    <a:lnTo>
                      <a:pt x="10681" y="623"/>
                    </a:lnTo>
                    <a:cubicBezTo>
                      <a:pt x="10694" y="593"/>
                      <a:pt x="10746" y="572"/>
                      <a:pt x="10826" y="572"/>
                    </a:cubicBezTo>
                    <a:close/>
                    <a:moveTo>
                      <a:pt x="10825" y="0"/>
                    </a:moveTo>
                    <a:cubicBezTo>
                      <a:pt x="10566" y="0"/>
                      <a:pt x="10346" y="96"/>
                      <a:pt x="10217" y="286"/>
                    </a:cubicBezTo>
                    <a:lnTo>
                      <a:pt x="7698" y="3827"/>
                    </a:lnTo>
                    <a:lnTo>
                      <a:pt x="7675" y="3909"/>
                    </a:lnTo>
                    <a:cubicBezTo>
                      <a:pt x="7640" y="3990"/>
                      <a:pt x="5109" y="10990"/>
                      <a:pt x="268" y="14392"/>
                    </a:cubicBezTo>
                    <a:cubicBezTo>
                      <a:pt x="117" y="14508"/>
                      <a:pt x="24" y="14670"/>
                      <a:pt x="12" y="14868"/>
                    </a:cubicBezTo>
                    <a:cubicBezTo>
                      <a:pt x="1" y="15169"/>
                      <a:pt x="175" y="15518"/>
                      <a:pt x="488" y="15808"/>
                    </a:cubicBezTo>
                    <a:cubicBezTo>
                      <a:pt x="546" y="15866"/>
                      <a:pt x="604" y="15912"/>
                      <a:pt x="663" y="15959"/>
                    </a:cubicBezTo>
                    <a:cubicBezTo>
                      <a:pt x="963" y="16169"/>
                      <a:pt x="1277" y="16277"/>
                      <a:pt x="1552" y="16277"/>
                    </a:cubicBezTo>
                    <a:cubicBezTo>
                      <a:pt x="1733" y="16277"/>
                      <a:pt x="1899" y="16230"/>
                      <a:pt x="2032" y="16133"/>
                    </a:cubicBezTo>
                    <a:cubicBezTo>
                      <a:pt x="6966" y="12662"/>
                      <a:pt x="9520" y="6056"/>
                      <a:pt x="9845" y="5151"/>
                    </a:cubicBezTo>
                    <a:lnTo>
                      <a:pt x="12260" y="1738"/>
                    </a:lnTo>
                    <a:cubicBezTo>
                      <a:pt x="12539" y="1343"/>
                      <a:pt x="12307" y="751"/>
                      <a:pt x="11726" y="333"/>
                    </a:cubicBezTo>
                    <a:cubicBezTo>
                      <a:pt x="11426" y="111"/>
                      <a:pt x="11103" y="0"/>
                      <a:pt x="108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3"/>
              <p:cNvSpPr/>
              <p:nvPr/>
            </p:nvSpPr>
            <p:spPr>
              <a:xfrm>
                <a:off x="5314593" y="1797862"/>
                <a:ext cx="437344" cy="570740"/>
              </a:xfrm>
              <a:custGeom>
                <a:avLst/>
                <a:gdLst/>
                <a:ahLst/>
                <a:cxnLst/>
                <a:rect l="l" t="t" r="r" b="b"/>
                <a:pathLst>
                  <a:path w="12029" h="15698" extrusionOk="0">
                    <a:moveTo>
                      <a:pt x="1391" y="1"/>
                    </a:moveTo>
                    <a:cubicBezTo>
                      <a:pt x="1173" y="1"/>
                      <a:pt x="902" y="95"/>
                      <a:pt x="651" y="281"/>
                    </a:cubicBezTo>
                    <a:cubicBezTo>
                      <a:pt x="198" y="582"/>
                      <a:pt x="1" y="1047"/>
                      <a:pt x="175" y="1291"/>
                    </a:cubicBezTo>
                    <a:lnTo>
                      <a:pt x="2613" y="4739"/>
                    </a:lnTo>
                    <a:cubicBezTo>
                      <a:pt x="2857" y="5400"/>
                      <a:pt x="5399" y="12134"/>
                      <a:pt x="10345" y="15616"/>
                    </a:cubicBezTo>
                    <a:cubicBezTo>
                      <a:pt x="10424" y="15672"/>
                      <a:pt x="10526" y="15697"/>
                      <a:pt x="10642" y="15697"/>
                    </a:cubicBezTo>
                    <a:cubicBezTo>
                      <a:pt x="10868" y="15697"/>
                      <a:pt x="11144" y="15600"/>
                      <a:pt x="11390" y="15431"/>
                    </a:cubicBezTo>
                    <a:cubicBezTo>
                      <a:pt x="11448" y="15396"/>
                      <a:pt x="11494" y="15361"/>
                      <a:pt x="11517" y="15303"/>
                    </a:cubicBezTo>
                    <a:cubicBezTo>
                      <a:pt x="11912" y="14955"/>
                      <a:pt x="12028" y="14514"/>
                      <a:pt x="11773" y="14328"/>
                    </a:cubicBezTo>
                    <a:cubicBezTo>
                      <a:pt x="6850" y="10868"/>
                      <a:pt x="4296" y="3787"/>
                      <a:pt x="4262" y="3717"/>
                    </a:cubicBezTo>
                    <a:lnTo>
                      <a:pt x="4250" y="3671"/>
                    </a:lnTo>
                    <a:lnTo>
                      <a:pt x="1766" y="165"/>
                    </a:lnTo>
                    <a:cubicBezTo>
                      <a:pt x="1691" y="55"/>
                      <a:pt x="1556" y="1"/>
                      <a:pt x="1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3"/>
              <p:cNvSpPr/>
              <p:nvPr/>
            </p:nvSpPr>
            <p:spPr>
              <a:xfrm>
                <a:off x="5365677" y="1859126"/>
                <a:ext cx="59117" cy="57009"/>
              </a:xfrm>
              <a:custGeom>
                <a:avLst/>
                <a:gdLst/>
                <a:ahLst/>
                <a:cxnLst/>
                <a:rect l="l" t="t" r="r" b="b"/>
                <a:pathLst>
                  <a:path w="1626" h="1568" extrusionOk="0">
                    <a:moveTo>
                      <a:pt x="1463" y="0"/>
                    </a:moveTo>
                    <a:cubicBezTo>
                      <a:pt x="1104" y="395"/>
                      <a:pt x="686" y="755"/>
                      <a:pt x="291" y="1092"/>
                    </a:cubicBezTo>
                    <a:cubicBezTo>
                      <a:pt x="175" y="1173"/>
                      <a:pt x="94" y="1254"/>
                      <a:pt x="1" y="1335"/>
                    </a:cubicBezTo>
                    <a:lnTo>
                      <a:pt x="163" y="1568"/>
                    </a:lnTo>
                    <a:lnTo>
                      <a:pt x="465" y="1312"/>
                    </a:lnTo>
                    <a:cubicBezTo>
                      <a:pt x="837" y="976"/>
                      <a:pt x="1254" y="627"/>
                      <a:pt x="1626" y="233"/>
                    </a:cubicBezTo>
                    <a:lnTo>
                      <a:pt x="1463"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3"/>
              <p:cNvSpPr/>
              <p:nvPr/>
            </p:nvSpPr>
            <p:spPr>
              <a:xfrm>
                <a:off x="5414651" y="1924534"/>
                <a:ext cx="55736" cy="69697"/>
              </a:xfrm>
              <a:custGeom>
                <a:avLst/>
                <a:gdLst/>
                <a:ahLst/>
                <a:cxnLst/>
                <a:rect l="l" t="t" r="r" b="b"/>
                <a:pathLst>
                  <a:path w="1533" h="1917" extrusionOk="0">
                    <a:moveTo>
                      <a:pt x="1382" y="1"/>
                    </a:moveTo>
                    <a:lnTo>
                      <a:pt x="1335" y="47"/>
                    </a:lnTo>
                    <a:cubicBezTo>
                      <a:pt x="859" y="523"/>
                      <a:pt x="407" y="1057"/>
                      <a:pt x="0" y="1614"/>
                    </a:cubicBezTo>
                    <a:cubicBezTo>
                      <a:pt x="35" y="1696"/>
                      <a:pt x="82" y="1800"/>
                      <a:pt x="116" y="1916"/>
                    </a:cubicBezTo>
                    <a:cubicBezTo>
                      <a:pt x="546" y="1324"/>
                      <a:pt x="1034" y="744"/>
                      <a:pt x="1533" y="233"/>
                    </a:cubicBezTo>
                    <a:lnTo>
                      <a:pt x="1510" y="187"/>
                    </a:lnTo>
                    <a:lnTo>
                      <a:pt x="1382"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3"/>
              <p:cNvSpPr/>
              <p:nvPr/>
            </p:nvSpPr>
            <p:spPr>
              <a:xfrm>
                <a:off x="5629056" y="1824513"/>
                <a:ext cx="339397" cy="326309"/>
              </a:xfrm>
              <a:custGeom>
                <a:avLst/>
                <a:gdLst/>
                <a:ahLst/>
                <a:cxnLst/>
                <a:rect l="l" t="t" r="r" b="b"/>
                <a:pathLst>
                  <a:path w="9335" h="8975" extrusionOk="0">
                    <a:moveTo>
                      <a:pt x="1963" y="0"/>
                    </a:moveTo>
                    <a:lnTo>
                      <a:pt x="1" y="2763"/>
                    </a:lnTo>
                    <a:lnTo>
                      <a:pt x="1591" y="3901"/>
                    </a:lnTo>
                    <a:cubicBezTo>
                      <a:pt x="1591" y="3901"/>
                      <a:pt x="5271" y="6281"/>
                      <a:pt x="5573" y="8974"/>
                    </a:cubicBezTo>
                    <a:cubicBezTo>
                      <a:pt x="8696" y="7500"/>
                      <a:pt x="9335" y="3681"/>
                      <a:pt x="9311" y="3681"/>
                    </a:cubicBezTo>
                    <a:lnTo>
                      <a:pt x="9311" y="3681"/>
                    </a:lnTo>
                    <a:cubicBezTo>
                      <a:pt x="9274" y="3687"/>
                      <a:pt x="9233" y="3690"/>
                      <a:pt x="9189" y="3690"/>
                    </a:cubicBezTo>
                    <a:cubicBezTo>
                      <a:pt x="7876" y="3690"/>
                      <a:pt x="3553" y="1127"/>
                      <a:pt x="3553" y="1127"/>
                    </a:cubicBezTo>
                    <a:lnTo>
                      <a:pt x="19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3"/>
              <p:cNvSpPr/>
              <p:nvPr/>
            </p:nvSpPr>
            <p:spPr>
              <a:xfrm>
                <a:off x="5816883" y="1946931"/>
                <a:ext cx="151574" cy="203893"/>
              </a:xfrm>
              <a:custGeom>
                <a:avLst/>
                <a:gdLst/>
                <a:ahLst/>
                <a:cxnLst/>
                <a:rect l="l" t="t" r="r" b="b"/>
                <a:pathLst>
                  <a:path w="4169" h="5608" extrusionOk="0">
                    <a:moveTo>
                      <a:pt x="2776" y="0"/>
                    </a:moveTo>
                    <a:cubicBezTo>
                      <a:pt x="2427" y="1068"/>
                      <a:pt x="1673" y="2693"/>
                      <a:pt x="1" y="4272"/>
                    </a:cubicBezTo>
                    <a:cubicBezTo>
                      <a:pt x="198" y="4713"/>
                      <a:pt x="361" y="5166"/>
                      <a:pt x="407" y="5607"/>
                    </a:cubicBezTo>
                    <a:cubicBezTo>
                      <a:pt x="3542" y="4133"/>
                      <a:pt x="4169" y="314"/>
                      <a:pt x="4169" y="314"/>
                    </a:cubicBezTo>
                    <a:lnTo>
                      <a:pt x="4169" y="314"/>
                    </a:lnTo>
                    <a:cubicBezTo>
                      <a:pt x="4129" y="320"/>
                      <a:pt x="4085" y="323"/>
                      <a:pt x="4037" y="323"/>
                    </a:cubicBezTo>
                    <a:cubicBezTo>
                      <a:pt x="3737" y="323"/>
                      <a:pt x="3286" y="200"/>
                      <a:pt x="27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3"/>
              <p:cNvSpPr/>
              <p:nvPr/>
            </p:nvSpPr>
            <p:spPr>
              <a:xfrm>
                <a:off x="5475842" y="2188786"/>
                <a:ext cx="51955" cy="65444"/>
              </a:xfrm>
              <a:custGeom>
                <a:avLst/>
                <a:gdLst/>
                <a:ahLst/>
                <a:cxnLst/>
                <a:rect l="l" t="t" r="r" b="b"/>
                <a:pathLst>
                  <a:path w="1429" h="1800" extrusionOk="0">
                    <a:moveTo>
                      <a:pt x="198" y="0"/>
                    </a:moveTo>
                    <a:cubicBezTo>
                      <a:pt x="117" y="81"/>
                      <a:pt x="59" y="163"/>
                      <a:pt x="1" y="232"/>
                    </a:cubicBezTo>
                    <a:cubicBezTo>
                      <a:pt x="117" y="407"/>
                      <a:pt x="233" y="581"/>
                      <a:pt x="349" y="743"/>
                    </a:cubicBezTo>
                    <a:cubicBezTo>
                      <a:pt x="616" y="1115"/>
                      <a:pt x="929" y="1475"/>
                      <a:pt x="1254" y="1800"/>
                    </a:cubicBezTo>
                    <a:lnTo>
                      <a:pt x="1429" y="1591"/>
                    </a:lnTo>
                    <a:cubicBezTo>
                      <a:pt x="1127" y="1277"/>
                      <a:pt x="837" y="952"/>
                      <a:pt x="570" y="581"/>
                    </a:cubicBezTo>
                    <a:cubicBezTo>
                      <a:pt x="442" y="395"/>
                      <a:pt x="314" y="198"/>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3"/>
              <p:cNvSpPr/>
              <p:nvPr/>
            </p:nvSpPr>
            <p:spPr>
              <a:xfrm>
                <a:off x="5458972" y="2209874"/>
                <a:ext cx="54464" cy="62099"/>
              </a:xfrm>
              <a:custGeom>
                <a:avLst/>
                <a:gdLst/>
                <a:ahLst/>
                <a:cxnLst/>
                <a:rect l="l" t="t" r="r" b="b"/>
                <a:pathLst>
                  <a:path w="1498" h="1708" extrusionOk="0">
                    <a:moveTo>
                      <a:pt x="174" y="1"/>
                    </a:moveTo>
                    <a:lnTo>
                      <a:pt x="0" y="221"/>
                    </a:lnTo>
                    <a:cubicBezTo>
                      <a:pt x="93" y="326"/>
                      <a:pt x="163" y="407"/>
                      <a:pt x="256" y="500"/>
                    </a:cubicBezTo>
                    <a:cubicBezTo>
                      <a:pt x="604" y="895"/>
                      <a:pt x="964" y="1278"/>
                      <a:pt x="1312" y="1707"/>
                    </a:cubicBezTo>
                    <a:cubicBezTo>
                      <a:pt x="1370" y="1626"/>
                      <a:pt x="1440" y="1556"/>
                      <a:pt x="1498" y="1487"/>
                    </a:cubicBezTo>
                    <a:cubicBezTo>
                      <a:pt x="1161" y="1080"/>
                      <a:pt x="801" y="686"/>
                      <a:pt x="453" y="314"/>
                    </a:cubicBezTo>
                    <a:cubicBezTo>
                      <a:pt x="372" y="210"/>
                      <a:pt x="267" y="105"/>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3"/>
              <p:cNvSpPr/>
              <p:nvPr/>
            </p:nvSpPr>
            <p:spPr>
              <a:xfrm>
                <a:off x="5410434" y="2262230"/>
                <a:ext cx="50682" cy="62898"/>
              </a:xfrm>
              <a:custGeom>
                <a:avLst/>
                <a:gdLst/>
                <a:ahLst/>
                <a:cxnLst/>
                <a:rect l="l" t="t" r="r" b="b"/>
                <a:pathLst>
                  <a:path w="1394" h="1730" extrusionOk="0">
                    <a:moveTo>
                      <a:pt x="209" y="0"/>
                    </a:moveTo>
                    <a:cubicBezTo>
                      <a:pt x="151" y="70"/>
                      <a:pt x="82" y="128"/>
                      <a:pt x="0" y="209"/>
                    </a:cubicBezTo>
                    <a:cubicBezTo>
                      <a:pt x="360" y="732"/>
                      <a:pt x="755" y="1231"/>
                      <a:pt x="1196" y="1730"/>
                    </a:cubicBezTo>
                    <a:cubicBezTo>
                      <a:pt x="1266" y="1672"/>
                      <a:pt x="1324" y="1602"/>
                      <a:pt x="1393" y="1544"/>
                    </a:cubicBezTo>
                    <a:cubicBezTo>
                      <a:pt x="975" y="1045"/>
                      <a:pt x="569" y="523"/>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3"/>
              <p:cNvSpPr/>
              <p:nvPr/>
            </p:nvSpPr>
            <p:spPr>
              <a:xfrm>
                <a:off x="5358914" y="2306550"/>
                <a:ext cx="70534" cy="45592"/>
              </a:xfrm>
              <a:custGeom>
                <a:avLst/>
                <a:gdLst/>
                <a:ahLst/>
                <a:cxnLst/>
                <a:rect l="l" t="t" r="r" b="b"/>
                <a:pathLst>
                  <a:path w="1940" h="1254" extrusionOk="0">
                    <a:moveTo>
                      <a:pt x="245" y="0"/>
                    </a:moveTo>
                    <a:cubicBezTo>
                      <a:pt x="163" y="58"/>
                      <a:pt x="71" y="128"/>
                      <a:pt x="1" y="174"/>
                    </a:cubicBezTo>
                    <a:cubicBezTo>
                      <a:pt x="303" y="337"/>
                      <a:pt x="628" y="523"/>
                      <a:pt x="953" y="743"/>
                    </a:cubicBezTo>
                    <a:lnTo>
                      <a:pt x="1115" y="848"/>
                    </a:lnTo>
                    <a:cubicBezTo>
                      <a:pt x="1313" y="975"/>
                      <a:pt x="1522" y="1115"/>
                      <a:pt x="1707" y="1254"/>
                    </a:cubicBezTo>
                    <a:cubicBezTo>
                      <a:pt x="1800" y="1196"/>
                      <a:pt x="1870" y="1138"/>
                      <a:pt x="1940" y="1080"/>
                    </a:cubicBezTo>
                    <a:cubicBezTo>
                      <a:pt x="1719" y="917"/>
                      <a:pt x="1487" y="766"/>
                      <a:pt x="1278" y="627"/>
                    </a:cubicBezTo>
                    <a:lnTo>
                      <a:pt x="1115" y="523"/>
                    </a:lnTo>
                    <a:cubicBezTo>
                      <a:pt x="814" y="325"/>
                      <a:pt x="523" y="151"/>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43"/>
              <p:cNvSpPr/>
              <p:nvPr/>
            </p:nvSpPr>
            <p:spPr>
              <a:xfrm>
                <a:off x="5720679" y="1798189"/>
                <a:ext cx="35485" cy="79950"/>
              </a:xfrm>
              <a:custGeom>
                <a:avLst/>
                <a:gdLst/>
                <a:ahLst/>
                <a:cxnLst/>
                <a:rect l="l" t="t" r="r" b="b"/>
                <a:pathLst>
                  <a:path w="976" h="2199" extrusionOk="0">
                    <a:moveTo>
                      <a:pt x="204" y="0"/>
                    </a:moveTo>
                    <a:cubicBezTo>
                      <a:pt x="133" y="0"/>
                      <a:pt x="70" y="13"/>
                      <a:pt x="0" y="39"/>
                    </a:cubicBezTo>
                    <a:cubicBezTo>
                      <a:pt x="105" y="388"/>
                      <a:pt x="209" y="748"/>
                      <a:pt x="337" y="1096"/>
                    </a:cubicBezTo>
                    <a:cubicBezTo>
                      <a:pt x="488" y="1491"/>
                      <a:pt x="627" y="1851"/>
                      <a:pt x="789" y="2199"/>
                    </a:cubicBezTo>
                    <a:lnTo>
                      <a:pt x="975" y="1943"/>
                    </a:lnTo>
                    <a:cubicBezTo>
                      <a:pt x="848" y="1630"/>
                      <a:pt x="720" y="1328"/>
                      <a:pt x="580" y="1003"/>
                    </a:cubicBezTo>
                    <a:cubicBezTo>
                      <a:pt x="464" y="678"/>
                      <a:pt x="372" y="341"/>
                      <a:pt x="279" y="5"/>
                    </a:cubicBezTo>
                    <a:cubicBezTo>
                      <a:pt x="253" y="2"/>
                      <a:pt x="228"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43"/>
              <p:cNvSpPr/>
              <p:nvPr/>
            </p:nvSpPr>
            <p:spPr>
              <a:xfrm>
                <a:off x="5597824" y="1984053"/>
                <a:ext cx="59554" cy="58281"/>
              </a:xfrm>
              <a:custGeom>
                <a:avLst/>
                <a:gdLst/>
                <a:ahLst/>
                <a:cxnLst/>
                <a:rect l="l" t="t" r="r" b="b"/>
                <a:pathLst>
                  <a:path w="1638" h="1603" extrusionOk="0">
                    <a:moveTo>
                      <a:pt x="117" y="1"/>
                    </a:moveTo>
                    <a:cubicBezTo>
                      <a:pt x="94" y="94"/>
                      <a:pt x="47" y="198"/>
                      <a:pt x="1" y="279"/>
                    </a:cubicBezTo>
                    <a:cubicBezTo>
                      <a:pt x="279" y="558"/>
                      <a:pt x="581" y="790"/>
                      <a:pt x="860" y="1022"/>
                    </a:cubicBezTo>
                    <a:cubicBezTo>
                      <a:pt x="1080" y="1208"/>
                      <a:pt x="1313" y="1394"/>
                      <a:pt x="1522" y="1603"/>
                    </a:cubicBezTo>
                    <a:cubicBezTo>
                      <a:pt x="1556" y="1510"/>
                      <a:pt x="1603" y="1429"/>
                      <a:pt x="1638" y="1336"/>
                    </a:cubicBezTo>
                    <a:lnTo>
                      <a:pt x="1034" y="813"/>
                    </a:lnTo>
                    <a:cubicBezTo>
                      <a:pt x="732" y="558"/>
                      <a:pt x="407" y="29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3"/>
              <p:cNvSpPr/>
              <p:nvPr/>
            </p:nvSpPr>
            <p:spPr>
              <a:xfrm>
                <a:off x="5623566" y="1924534"/>
                <a:ext cx="55772" cy="69697"/>
              </a:xfrm>
              <a:custGeom>
                <a:avLst/>
                <a:gdLst/>
                <a:ahLst/>
                <a:cxnLst/>
                <a:rect l="l" t="t" r="r" b="b"/>
                <a:pathLst>
                  <a:path w="1534" h="1917" extrusionOk="0">
                    <a:moveTo>
                      <a:pt x="152" y="1"/>
                    </a:moveTo>
                    <a:lnTo>
                      <a:pt x="13" y="187"/>
                    </a:lnTo>
                    <a:lnTo>
                      <a:pt x="1" y="233"/>
                    </a:lnTo>
                    <a:cubicBezTo>
                      <a:pt x="500" y="744"/>
                      <a:pt x="988" y="1324"/>
                      <a:pt x="1417" y="1916"/>
                    </a:cubicBezTo>
                    <a:cubicBezTo>
                      <a:pt x="1452" y="1800"/>
                      <a:pt x="1499" y="1696"/>
                      <a:pt x="1533" y="1614"/>
                    </a:cubicBezTo>
                    <a:cubicBezTo>
                      <a:pt x="1127" y="1057"/>
                      <a:pt x="674" y="523"/>
                      <a:pt x="198" y="47"/>
                    </a:cubicBez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3"/>
              <p:cNvSpPr/>
              <p:nvPr/>
            </p:nvSpPr>
            <p:spPr>
              <a:xfrm>
                <a:off x="5584735" y="2013176"/>
                <a:ext cx="58717" cy="60826"/>
              </a:xfrm>
              <a:custGeom>
                <a:avLst/>
                <a:gdLst/>
                <a:ahLst/>
                <a:cxnLst/>
                <a:rect l="l" t="t" r="r" b="b"/>
                <a:pathLst>
                  <a:path w="1615" h="1673" extrusionOk="0">
                    <a:moveTo>
                      <a:pt x="129" y="1"/>
                    </a:moveTo>
                    <a:lnTo>
                      <a:pt x="1" y="256"/>
                    </a:lnTo>
                    <a:cubicBezTo>
                      <a:pt x="535" y="697"/>
                      <a:pt x="999" y="1173"/>
                      <a:pt x="1475" y="1672"/>
                    </a:cubicBezTo>
                    <a:lnTo>
                      <a:pt x="1615" y="1405"/>
                    </a:lnTo>
                    <a:cubicBezTo>
                      <a:pt x="1150" y="929"/>
                      <a:pt x="663" y="442"/>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3"/>
              <p:cNvSpPr/>
              <p:nvPr/>
            </p:nvSpPr>
            <p:spPr>
              <a:xfrm>
                <a:off x="5549286" y="2078184"/>
                <a:ext cx="67152" cy="46029"/>
              </a:xfrm>
              <a:custGeom>
                <a:avLst/>
                <a:gdLst/>
                <a:ahLst/>
                <a:cxnLst/>
                <a:rect l="l" t="t" r="r" b="b"/>
                <a:pathLst>
                  <a:path w="1847" h="1266" extrusionOk="0">
                    <a:moveTo>
                      <a:pt x="152" y="1"/>
                    </a:moveTo>
                    <a:cubicBezTo>
                      <a:pt x="105" y="82"/>
                      <a:pt x="59" y="175"/>
                      <a:pt x="1" y="256"/>
                    </a:cubicBezTo>
                    <a:cubicBezTo>
                      <a:pt x="558" y="302"/>
                      <a:pt x="1162" y="720"/>
                      <a:pt x="1696" y="1266"/>
                    </a:cubicBezTo>
                    <a:cubicBezTo>
                      <a:pt x="1754" y="1173"/>
                      <a:pt x="1800" y="1103"/>
                      <a:pt x="1847" y="1011"/>
                    </a:cubicBezTo>
                    <a:cubicBezTo>
                      <a:pt x="1313" y="488"/>
                      <a:pt x="709" y="82"/>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3"/>
              <p:cNvSpPr/>
              <p:nvPr/>
            </p:nvSpPr>
            <p:spPr>
              <a:xfrm>
                <a:off x="5614294" y="1809751"/>
                <a:ext cx="365575" cy="356667"/>
              </a:xfrm>
              <a:custGeom>
                <a:avLst/>
                <a:gdLst/>
                <a:ahLst/>
                <a:cxnLst/>
                <a:rect l="l" t="t" r="r" b="b"/>
                <a:pathLst>
                  <a:path w="10055" h="9810" extrusionOk="0">
                    <a:moveTo>
                      <a:pt x="2438" y="778"/>
                    </a:moveTo>
                    <a:lnTo>
                      <a:pt x="3832" y="1765"/>
                    </a:lnTo>
                    <a:cubicBezTo>
                      <a:pt x="4261" y="2032"/>
                      <a:pt x="7837" y="4133"/>
                      <a:pt x="9392" y="4354"/>
                    </a:cubicBezTo>
                    <a:cubicBezTo>
                      <a:pt x="9172" y="5236"/>
                      <a:pt x="8371" y="7732"/>
                      <a:pt x="6200" y="8962"/>
                    </a:cubicBezTo>
                    <a:cubicBezTo>
                      <a:pt x="5701" y="6733"/>
                      <a:pt x="3193" y="4818"/>
                      <a:pt x="2404" y="4249"/>
                    </a:cubicBezTo>
                    <a:cubicBezTo>
                      <a:pt x="2276" y="4145"/>
                      <a:pt x="2195" y="4087"/>
                      <a:pt x="2160" y="4075"/>
                    </a:cubicBezTo>
                    <a:lnTo>
                      <a:pt x="802" y="3100"/>
                    </a:lnTo>
                    <a:lnTo>
                      <a:pt x="2438" y="778"/>
                    </a:lnTo>
                    <a:close/>
                    <a:moveTo>
                      <a:pt x="2288" y="0"/>
                    </a:moveTo>
                    <a:lnTo>
                      <a:pt x="1" y="3227"/>
                    </a:lnTo>
                    <a:lnTo>
                      <a:pt x="1846" y="4539"/>
                    </a:lnTo>
                    <a:cubicBezTo>
                      <a:pt x="1846" y="4539"/>
                      <a:pt x="1928" y="4597"/>
                      <a:pt x="2079" y="4702"/>
                    </a:cubicBezTo>
                    <a:cubicBezTo>
                      <a:pt x="2868" y="5259"/>
                      <a:pt x="5457" y="7256"/>
                      <a:pt x="5701" y="9415"/>
                    </a:cubicBezTo>
                    <a:lnTo>
                      <a:pt x="5747" y="9810"/>
                    </a:lnTo>
                    <a:lnTo>
                      <a:pt x="6095" y="9636"/>
                    </a:lnTo>
                    <a:cubicBezTo>
                      <a:pt x="9311" y="8092"/>
                      <a:pt x="9973" y="4272"/>
                      <a:pt x="9996" y="4121"/>
                    </a:cubicBezTo>
                    <a:lnTo>
                      <a:pt x="10054" y="3738"/>
                    </a:lnTo>
                    <a:lnTo>
                      <a:pt x="9683" y="3796"/>
                    </a:lnTo>
                    <a:cubicBezTo>
                      <a:pt x="9653" y="3801"/>
                      <a:pt x="9620" y="3804"/>
                      <a:pt x="9584" y="3804"/>
                    </a:cubicBezTo>
                    <a:cubicBezTo>
                      <a:pt x="8675" y="3804"/>
                      <a:pt x="5796" y="2294"/>
                      <a:pt x="4110" y="1289"/>
                    </a:cubicBezTo>
                    <a:lnTo>
                      <a:pt x="22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3"/>
              <p:cNvSpPr/>
              <p:nvPr/>
            </p:nvSpPr>
            <p:spPr>
              <a:xfrm>
                <a:off x="5772998" y="1897120"/>
                <a:ext cx="67589" cy="170117"/>
              </a:xfrm>
              <a:custGeom>
                <a:avLst/>
                <a:gdLst/>
                <a:ahLst/>
                <a:cxnLst/>
                <a:rect l="l" t="t" r="r" b="b"/>
                <a:pathLst>
                  <a:path w="1859" h="4679" extrusionOk="0">
                    <a:moveTo>
                      <a:pt x="1150" y="0"/>
                    </a:moveTo>
                    <a:lnTo>
                      <a:pt x="1" y="3936"/>
                    </a:lnTo>
                    <a:cubicBezTo>
                      <a:pt x="221" y="4168"/>
                      <a:pt x="419" y="4412"/>
                      <a:pt x="616" y="4679"/>
                    </a:cubicBezTo>
                    <a:lnTo>
                      <a:pt x="1858" y="372"/>
                    </a:lnTo>
                    <a:cubicBezTo>
                      <a:pt x="1614" y="244"/>
                      <a:pt x="1382" y="116"/>
                      <a:pt x="1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3"/>
              <p:cNvSpPr/>
              <p:nvPr/>
            </p:nvSpPr>
            <p:spPr>
              <a:xfrm>
                <a:off x="5702499" y="1851963"/>
                <a:ext cx="59154" cy="142667"/>
              </a:xfrm>
              <a:custGeom>
                <a:avLst/>
                <a:gdLst/>
                <a:ahLst/>
                <a:cxnLst/>
                <a:rect l="l" t="t" r="r" b="b"/>
                <a:pathLst>
                  <a:path w="1627" h="3924" extrusionOk="0">
                    <a:moveTo>
                      <a:pt x="999" y="0"/>
                    </a:moveTo>
                    <a:lnTo>
                      <a:pt x="1" y="3448"/>
                    </a:lnTo>
                    <a:cubicBezTo>
                      <a:pt x="175" y="3564"/>
                      <a:pt x="372" y="3727"/>
                      <a:pt x="605" y="3924"/>
                    </a:cubicBezTo>
                    <a:lnTo>
                      <a:pt x="1626" y="430"/>
                    </a:lnTo>
                    <a:cubicBezTo>
                      <a:pt x="1568" y="383"/>
                      <a:pt x="1533" y="372"/>
                      <a:pt x="1533" y="372"/>
                    </a:cubicBezTo>
                    <a:lnTo>
                      <a:pt x="9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3"/>
              <p:cNvSpPr/>
              <p:nvPr/>
            </p:nvSpPr>
            <p:spPr>
              <a:xfrm>
                <a:off x="5302777" y="1787500"/>
                <a:ext cx="455887" cy="591500"/>
              </a:xfrm>
              <a:custGeom>
                <a:avLst/>
                <a:gdLst/>
                <a:ahLst/>
                <a:cxnLst/>
                <a:rect l="l" t="t" r="r" b="b"/>
                <a:pathLst>
                  <a:path w="12539" h="16269" extrusionOk="0">
                    <a:moveTo>
                      <a:pt x="1747" y="565"/>
                    </a:moveTo>
                    <a:cubicBezTo>
                      <a:pt x="1818" y="565"/>
                      <a:pt x="1866" y="577"/>
                      <a:pt x="1882" y="589"/>
                    </a:cubicBezTo>
                    <a:lnTo>
                      <a:pt x="4343" y="4072"/>
                    </a:lnTo>
                    <a:cubicBezTo>
                      <a:pt x="4378" y="4153"/>
                      <a:pt x="6966" y="11327"/>
                      <a:pt x="11947" y="14833"/>
                    </a:cubicBezTo>
                    <a:cubicBezTo>
                      <a:pt x="11958" y="14833"/>
                      <a:pt x="11982" y="14845"/>
                      <a:pt x="11982" y="14868"/>
                    </a:cubicBezTo>
                    <a:cubicBezTo>
                      <a:pt x="11993" y="14984"/>
                      <a:pt x="11900" y="15182"/>
                      <a:pt x="11691" y="15367"/>
                    </a:cubicBezTo>
                    <a:cubicBezTo>
                      <a:pt x="11645" y="15391"/>
                      <a:pt x="11599" y="15437"/>
                      <a:pt x="11552" y="15472"/>
                    </a:cubicBezTo>
                    <a:cubicBezTo>
                      <a:pt x="11334" y="15623"/>
                      <a:pt x="11111" y="15683"/>
                      <a:pt x="10968" y="15683"/>
                    </a:cubicBezTo>
                    <a:cubicBezTo>
                      <a:pt x="10913" y="15683"/>
                      <a:pt x="10870" y="15674"/>
                      <a:pt x="10844" y="15658"/>
                    </a:cubicBezTo>
                    <a:cubicBezTo>
                      <a:pt x="5980" y="12233"/>
                      <a:pt x="3484" y="5639"/>
                      <a:pt x="3217" y="4908"/>
                    </a:cubicBezTo>
                    <a:lnTo>
                      <a:pt x="3193" y="4873"/>
                    </a:lnTo>
                    <a:lnTo>
                      <a:pt x="744" y="1402"/>
                    </a:lnTo>
                    <a:cubicBezTo>
                      <a:pt x="697" y="1343"/>
                      <a:pt x="779" y="1042"/>
                      <a:pt x="1150" y="786"/>
                    </a:cubicBezTo>
                    <a:cubicBezTo>
                      <a:pt x="1388" y="610"/>
                      <a:pt x="1610" y="565"/>
                      <a:pt x="1747" y="565"/>
                    </a:cubicBezTo>
                    <a:close/>
                    <a:moveTo>
                      <a:pt x="1714" y="1"/>
                    </a:moveTo>
                    <a:cubicBezTo>
                      <a:pt x="1436" y="1"/>
                      <a:pt x="1114" y="111"/>
                      <a:pt x="814" y="333"/>
                    </a:cubicBezTo>
                    <a:cubicBezTo>
                      <a:pt x="233" y="740"/>
                      <a:pt x="1" y="1343"/>
                      <a:pt x="280" y="1738"/>
                    </a:cubicBezTo>
                    <a:lnTo>
                      <a:pt x="2683" y="5151"/>
                    </a:lnTo>
                    <a:cubicBezTo>
                      <a:pt x="3019" y="6068"/>
                      <a:pt x="5573" y="12662"/>
                      <a:pt x="10507" y="16134"/>
                    </a:cubicBezTo>
                    <a:cubicBezTo>
                      <a:pt x="10639" y="16224"/>
                      <a:pt x="10800" y="16269"/>
                      <a:pt x="10978" y="16269"/>
                    </a:cubicBezTo>
                    <a:cubicBezTo>
                      <a:pt x="11256" y="16269"/>
                      <a:pt x="11573" y="16160"/>
                      <a:pt x="11877" y="15948"/>
                    </a:cubicBezTo>
                    <a:cubicBezTo>
                      <a:pt x="11935" y="15901"/>
                      <a:pt x="12005" y="15855"/>
                      <a:pt x="12051" y="15820"/>
                    </a:cubicBezTo>
                    <a:cubicBezTo>
                      <a:pt x="12365" y="15530"/>
                      <a:pt x="12539" y="15182"/>
                      <a:pt x="12527" y="14868"/>
                    </a:cubicBezTo>
                    <a:cubicBezTo>
                      <a:pt x="12516" y="14671"/>
                      <a:pt x="12423" y="14508"/>
                      <a:pt x="12272" y="14392"/>
                    </a:cubicBezTo>
                    <a:cubicBezTo>
                      <a:pt x="7431" y="10979"/>
                      <a:pt x="4900" y="3990"/>
                      <a:pt x="4865" y="3921"/>
                    </a:cubicBezTo>
                    <a:lnTo>
                      <a:pt x="4842" y="3828"/>
                    </a:lnTo>
                    <a:lnTo>
                      <a:pt x="2323" y="287"/>
                    </a:lnTo>
                    <a:cubicBezTo>
                      <a:pt x="2194" y="97"/>
                      <a:pt x="1973" y="1"/>
                      <a:pt x="1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3"/>
              <p:cNvSpPr/>
              <p:nvPr/>
            </p:nvSpPr>
            <p:spPr>
              <a:xfrm>
                <a:off x="5566192" y="2188786"/>
                <a:ext cx="51919" cy="65444"/>
              </a:xfrm>
              <a:custGeom>
                <a:avLst/>
                <a:gdLst/>
                <a:ahLst/>
                <a:cxnLst/>
                <a:rect l="l" t="t" r="r" b="b"/>
                <a:pathLst>
                  <a:path w="1428" h="1800" extrusionOk="0">
                    <a:moveTo>
                      <a:pt x="1231" y="0"/>
                    </a:moveTo>
                    <a:cubicBezTo>
                      <a:pt x="1115" y="198"/>
                      <a:pt x="987" y="395"/>
                      <a:pt x="859" y="581"/>
                    </a:cubicBezTo>
                    <a:cubicBezTo>
                      <a:pt x="592" y="952"/>
                      <a:pt x="302" y="1277"/>
                      <a:pt x="0" y="1591"/>
                    </a:cubicBezTo>
                    <a:lnTo>
                      <a:pt x="174" y="1800"/>
                    </a:lnTo>
                    <a:cubicBezTo>
                      <a:pt x="499" y="1475"/>
                      <a:pt x="813" y="1115"/>
                      <a:pt x="1080" y="743"/>
                    </a:cubicBezTo>
                    <a:cubicBezTo>
                      <a:pt x="1196" y="581"/>
                      <a:pt x="1300" y="407"/>
                      <a:pt x="1428" y="232"/>
                    </a:cubicBezTo>
                    <a:cubicBezTo>
                      <a:pt x="1370" y="163"/>
                      <a:pt x="1312" y="81"/>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3"/>
              <p:cNvSpPr/>
              <p:nvPr/>
            </p:nvSpPr>
            <p:spPr>
              <a:xfrm>
                <a:off x="5126366" y="1824513"/>
                <a:ext cx="338525" cy="326309"/>
              </a:xfrm>
              <a:custGeom>
                <a:avLst/>
                <a:gdLst/>
                <a:ahLst/>
                <a:cxnLst/>
                <a:rect l="l" t="t" r="r" b="b"/>
                <a:pathLst>
                  <a:path w="9311" h="8975" extrusionOk="0">
                    <a:moveTo>
                      <a:pt x="7349" y="0"/>
                    </a:moveTo>
                    <a:lnTo>
                      <a:pt x="5758" y="1127"/>
                    </a:lnTo>
                    <a:cubicBezTo>
                      <a:pt x="5758" y="1127"/>
                      <a:pt x="1436" y="3690"/>
                      <a:pt x="123" y="3690"/>
                    </a:cubicBezTo>
                    <a:cubicBezTo>
                      <a:pt x="79" y="3690"/>
                      <a:pt x="38" y="3687"/>
                      <a:pt x="0" y="3681"/>
                    </a:cubicBezTo>
                    <a:lnTo>
                      <a:pt x="0" y="3681"/>
                    </a:lnTo>
                    <a:cubicBezTo>
                      <a:pt x="0" y="3681"/>
                      <a:pt x="616" y="7500"/>
                      <a:pt x="3738" y="8974"/>
                    </a:cubicBezTo>
                    <a:cubicBezTo>
                      <a:pt x="4040" y="6281"/>
                      <a:pt x="7720" y="3901"/>
                      <a:pt x="7720" y="3901"/>
                    </a:cubicBezTo>
                    <a:lnTo>
                      <a:pt x="9311" y="2763"/>
                    </a:lnTo>
                    <a:lnTo>
                      <a:pt x="73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3"/>
              <p:cNvSpPr/>
              <p:nvPr/>
            </p:nvSpPr>
            <p:spPr>
              <a:xfrm>
                <a:off x="5580517" y="2209874"/>
                <a:ext cx="54064" cy="62099"/>
              </a:xfrm>
              <a:custGeom>
                <a:avLst/>
                <a:gdLst/>
                <a:ahLst/>
                <a:cxnLst/>
                <a:rect l="l" t="t" r="r" b="b"/>
                <a:pathLst>
                  <a:path w="1487" h="1708" extrusionOk="0">
                    <a:moveTo>
                      <a:pt x="1324" y="1"/>
                    </a:moveTo>
                    <a:cubicBezTo>
                      <a:pt x="1231" y="105"/>
                      <a:pt x="1127" y="210"/>
                      <a:pt x="1046" y="314"/>
                    </a:cubicBezTo>
                    <a:cubicBezTo>
                      <a:pt x="697" y="686"/>
                      <a:pt x="326" y="1080"/>
                      <a:pt x="1" y="1487"/>
                    </a:cubicBezTo>
                    <a:cubicBezTo>
                      <a:pt x="59" y="1556"/>
                      <a:pt x="128" y="1626"/>
                      <a:pt x="187" y="1707"/>
                    </a:cubicBezTo>
                    <a:cubicBezTo>
                      <a:pt x="535" y="1278"/>
                      <a:pt x="895" y="895"/>
                      <a:pt x="1243" y="500"/>
                    </a:cubicBezTo>
                    <a:cubicBezTo>
                      <a:pt x="1336" y="407"/>
                      <a:pt x="1405" y="326"/>
                      <a:pt x="1487" y="221"/>
                    </a:cubicBezTo>
                    <a:cubicBezTo>
                      <a:pt x="1452" y="152"/>
                      <a:pt x="1394" y="82"/>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3"/>
              <p:cNvSpPr/>
              <p:nvPr/>
            </p:nvSpPr>
            <p:spPr>
              <a:xfrm>
                <a:off x="5125494" y="1946931"/>
                <a:ext cx="151574" cy="203893"/>
              </a:xfrm>
              <a:custGeom>
                <a:avLst/>
                <a:gdLst/>
                <a:ahLst/>
                <a:cxnLst/>
                <a:rect l="l" t="t" r="r" b="b"/>
                <a:pathLst>
                  <a:path w="4169" h="5608" extrusionOk="0">
                    <a:moveTo>
                      <a:pt x="1394" y="0"/>
                    </a:moveTo>
                    <a:cubicBezTo>
                      <a:pt x="883" y="200"/>
                      <a:pt x="433" y="323"/>
                      <a:pt x="132" y="323"/>
                    </a:cubicBezTo>
                    <a:cubicBezTo>
                      <a:pt x="85" y="323"/>
                      <a:pt x="41" y="320"/>
                      <a:pt x="1" y="314"/>
                    </a:cubicBezTo>
                    <a:lnTo>
                      <a:pt x="1" y="314"/>
                    </a:lnTo>
                    <a:cubicBezTo>
                      <a:pt x="1" y="314"/>
                      <a:pt x="628" y="4133"/>
                      <a:pt x="3762" y="5607"/>
                    </a:cubicBezTo>
                    <a:cubicBezTo>
                      <a:pt x="3809" y="5166"/>
                      <a:pt x="3971" y="4713"/>
                      <a:pt x="4169" y="4272"/>
                    </a:cubicBezTo>
                    <a:cubicBezTo>
                      <a:pt x="2520" y="2693"/>
                      <a:pt x="1742" y="1068"/>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3"/>
              <p:cNvSpPr/>
              <p:nvPr/>
            </p:nvSpPr>
            <p:spPr>
              <a:xfrm>
                <a:off x="5632873" y="2262230"/>
                <a:ext cx="50682" cy="62898"/>
              </a:xfrm>
              <a:custGeom>
                <a:avLst/>
                <a:gdLst/>
                <a:ahLst/>
                <a:cxnLst/>
                <a:rect l="l" t="t" r="r" b="b"/>
                <a:pathLst>
                  <a:path w="1394" h="1730" extrusionOk="0">
                    <a:moveTo>
                      <a:pt x="1184" y="0"/>
                    </a:moveTo>
                    <a:cubicBezTo>
                      <a:pt x="825" y="523"/>
                      <a:pt x="418" y="1045"/>
                      <a:pt x="0" y="1544"/>
                    </a:cubicBezTo>
                    <a:cubicBezTo>
                      <a:pt x="70" y="1602"/>
                      <a:pt x="128" y="1672"/>
                      <a:pt x="198" y="1730"/>
                    </a:cubicBezTo>
                    <a:cubicBezTo>
                      <a:pt x="639" y="1231"/>
                      <a:pt x="1022" y="732"/>
                      <a:pt x="1393" y="209"/>
                    </a:cubicBez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3"/>
              <p:cNvSpPr/>
              <p:nvPr/>
            </p:nvSpPr>
            <p:spPr>
              <a:xfrm>
                <a:off x="5664941" y="2306550"/>
                <a:ext cx="70534" cy="45592"/>
              </a:xfrm>
              <a:custGeom>
                <a:avLst/>
                <a:gdLst/>
                <a:ahLst/>
                <a:cxnLst/>
                <a:rect l="l" t="t" r="r" b="b"/>
                <a:pathLst>
                  <a:path w="1940" h="1254" extrusionOk="0">
                    <a:moveTo>
                      <a:pt x="1696" y="0"/>
                    </a:moveTo>
                    <a:cubicBezTo>
                      <a:pt x="1417" y="151"/>
                      <a:pt x="1127" y="325"/>
                      <a:pt x="825" y="523"/>
                    </a:cubicBezTo>
                    <a:lnTo>
                      <a:pt x="662" y="627"/>
                    </a:lnTo>
                    <a:cubicBezTo>
                      <a:pt x="453" y="766"/>
                      <a:pt x="221" y="917"/>
                      <a:pt x="1" y="1080"/>
                    </a:cubicBezTo>
                    <a:cubicBezTo>
                      <a:pt x="70" y="1138"/>
                      <a:pt x="163" y="1196"/>
                      <a:pt x="233" y="1254"/>
                    </a:cubicBezTo>
                    <a:cubicBezTo>
                      <a:pt x="419" y="1115"/>
                      <a:pt x="628" y="975"/>
                      <a:pt x="825" y="848"/>
                    </a:cubicBezTo>
                    <a:lnTo>
                      <a:pt x="987" y="743"/>
                    </a:lnTo>
                    <a:cubicBezTo>
                      <a:pt x="1312" y="523"/>
                      <a:pt x="1638" y="337"/>
                      <a:pt x="1939" y="174"/>
                    </a:cubicBezTo>
                    <a:cubicBezTo>
                      <a:pt x="1858" y="128"/>
                      <a:pt x="1765" y="58"/>
                      <a:pt x="1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3"/>
              <p:cNvSpPr/>
              <p:nvPr/>
            </p:nvSpPr>
            <p:spPr>
              <a:xfrm>
                <a:off x="5337826" y="1798189"/>
                <a:ext cx="35485" cy="79950"/>
              </a:xfrm>
              <a:custGeom>
                <a:avLst/>
                <a:gdLst/>
                <a:ahLst/>
                <a:cxnLst/>
                <a:rect l="l" t="t" r="r" b="b"/>
                <a:pathLst>
                  <a:path w="976" h="2199" extrusionOk="0">
                    <a:moveTo>
                      <a:pt x="773" y="0"/>
                    </a:moveTo>
                    <a:cubicBezTo>
                      <a:pt x="749" y="0"/>
                      <a:pt x="723" y="2"/>
                      <a:pt x="697" y="5"/>
                    </a:cubicBezTo>
                    <a:cubicBezTo>
                      <a:pt x="604" y="341"/>
                      <a:pt x="511" y="678"/>
                      <a:pt x="395" y="1003"/>
                    </a:cubicBezTo>
                    <a:cubicBezTo>
                      <a:pt x="256" y="1328"/>
                      <a:pt x="128" y="1630"/>
                      <a:pt x="0" y="1943"/>
                    </a:cubicBezTo>
                    <a:lnTo>
                      <a:pt x="186" y="2199"/>
                    </a:lnTo>
                    <a:cubicBezTo>
                      <a:pt x="349" y="1851"/>
                      <a:pt x="488" y="1491"/>
                      <a:pt x="639" y="1096"/>
                    </a:cubicBezTo>
                    <a:cubicBezTo>
                      <a:pt x="767" y="748"/>
                      <a:pt x="871" y="388"/>
                      <a:pt x="976" y="39"/>
                    </a:cubicBezTo>
                    <a:cubicBezTo>
                      <a:pt x="915" y="13"/>
                      <a:pt x="847"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3"/>
              <p:cNvSpPr/>
              <p:nvPr/>
            </p:nvSpPr>
            <p:spPr>
              <a:xfrm>
                <a:off x="5436611" y="1984053"/>
                <a:ext cx="59517" cy="58281"/>
              </a:xfrm>
              <a:custGeom>
                <a:avLst/>
                <a:gdLst/>
                <a:ahLst/>
                <a:cxnLst/>
                <a:rect l="l" t="t" r="r" b="b"/>
                <a:pathLst>
                  <a:path w="1637" h="1603" extrusionOk="0">
                    <a:moveTo>
                      <a:pt x="1521" y="1"/>
                    </a:moveTo>
                    <a:cubicBezTo>
                      <a:pt x="1231" y="291"/>
                      <a:pt x="906" y="558"/>
                      <a:pt x="604" y="813"/>
                    </a:cubicBezTo>
                    <a:lnTo>
                      <a:pt x="0" y="1336"/>
                    </a:lnTo>
                    <a:cubicBezTo>
                      <a:pt x="35" y="1429"/>
                      <a:pt x="81" y="1510"/>
                      <a:pt x="116" y="1603"/>
                    </a:cubicBezTo>
                    <a:cubicBezTo>
                      <a:pt x="325" y="1394"/>
                      <a:pt x="557" y="1208"/>
                      <a:pt x="778" y="1022"/>
                    </a:cubicBezTo>
                    <a:cubicBezTo>
                      <a:pt x="1068" y="790"/>
                      <a:pt x="1358" y="558"/>
                      <a:pt x="1637" y="279"/>
                    </a:cubicBezTo>
                    <a:cubicBezTo>
                      <a:pt x="1590" y="198"/>
                      <a:pt x="1544" y="94"/>
                      <a:pt x="1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3"/>
              <p:cNvSpPr/>
              <p:nvPr/>
            </p:nvSpPr>
            <p:spPr>
              <a:xfrm>
                <a:off x="5451373" y="2013176"/>
                <a:ext cx="58281" cy="60826"/>
              </a:xfrm>
              <a:custGeom>
                <a:avLst/>
                <a:gdLst/>
                <a:ahLst/>
                <a:cxnLst/>
                <a:rect l="l" t="t" r="r" b="b"/>
                <a:pathLst>
                  <a:path w="1603" h="1673" extrusionOk="0">
                    <a:moveTo>
                      <a:pt x="1475" y="1"/>
                    </a:moveTo>
                    <a:cubicBezTo>
                      <a:pt x="941" y="442"/>
                      <a:pt x="441" y="929"/>
                      <a:pt x="0" y="1405"/>
                    </a:cubicBezTo>
                    <a:lnTo>
                      <a:pt x="128" y="1672"/>
                    </a:lnTo>
                    <a:cubicBezTo>
                      <a:pt x="604" y="1173"/>
                      <a:pt x="1068" y="697"/>
                      <a:pt x="1602" y="256"/>
                    </a:cubicBezTo>
                    <a:lnTo>
                      <a:pt x="1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3"/>
              <p:cNvSpPr/>
              <p:nvPr/>
            </p:nvSpPr>
            <p:spPr>
              <a:xfrm>
                <a:off x="5531979" y="2139811"/>
                <a:ext cx="51519" cy="69261"/>
              </a:xfrm>
              <a:custGeom>
                <a:avLst/>
                <a:gdLst/>
                <a:ahLst/>
                <a:cxnLst/>
                <a:rect l="l" t="t" r="r" b="b"/>
                <a:pathLst>
                  <a:path w="1417" h="1905" extrusionOk="0">
                    <a:moveTo>
                      <a:pt x="1231" y="1"/>
                    </a:moveTo>
                    <a:cubicBezTo>
                      <a:pt x="1057" y="349"/>
                      <a:pt x="779" y="709"/>
                      <a:pt x="535" y="999"/>
                    </a:cubicBezTo>
                    <a:cubicBezTo>
                      <a:pt x="477" y="1080"/>
                      <a:pt x="407" y="1161"/>
                      <a:pt x="361" y="1219"/>
                    </a:cubicBezTo>
                    <a:cubicBezTo>
                      <a:pt x="244" y="1370"/>
                      <a:pt x="128" y="1510"/>
                      <a:pt x="1" y="1672"/>
                    </a:cubicBezTo>
                    <a:cubicBezTo>
                      <a:pt x="59" y="1742"/>
                      <a:pt x="117" y="1835"/>
                      <a:pt x="175" y="1904"/>
                    </a:cubicBezTo>
                    <a:cubicBezTo>
                      <a:pt x="314" y="1730"/>
                      <a:pt x="465" y="1556"/>
                      <a:pt x="593" y="1382"/>
                    </a:cubicBezTo>
                    <a:lnTo>
                      <a:pt x="767" y="1161"/>
                    </a:lnTo>
                    <a:cubicBezTo>
                      <a:pt x="987" y="883"/>
                      <a:pt x="1243" y="581"/>
                      <a:pt x="1417" y="244"/>
                    </a:cubicBezTo>
                    <a:cubicBezTo>
                      <a:pt x="1347" y="175"/>
                      <a:pt x="1289" y="93"/>
                      <a:pt x="1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9" name="Google Shape;3699;p43"/>
              <p:cNvSpPr/>
              <p:nvPr/>
            </p:nvSpPr>
            <p:spPr>
              <a:xfrm>
                <a:off x="5477551" y="2078184"/>
                <a:ext cx="67116" cy="46029"/>
              </a:xfrm>
              <a:custGeom>
                <a:avLst/>
                <a:gdLst/>
                <a:ahLst/>
                <a:cxnLst/>
                <a:rect l="l" t="t" r="r" b="b"/>
                <a:pathLst>
                  <a:path w="1846" h="1266" extrusionOk="0">
                    <a:moveTo>
                      <a:pt x="1695" y="1"/>
                    </a:moveTo>
                    <a:cubicBezTo>
                      <a:pt x="1138" y="82"/>
                      <a:pt x="534" y="488"/>
                      <a:pt x="0" y="1011"/>
                    </a:cubicBezTo>
                    <a:cubicBezTo>
                      <a:pt x="47" y="1103"/>
                      <a:pt x="93" y="1173"/>
                      <a:pt x="151" y="1266"/>
                    </a:cubicBezTo>
                    <a:cubicBezTo>
                      <a:pt x="685" y="720"/>
                      <a:pt x="1289" y="302"/>
                      <a:pt x="1846" y="256"/>
                    </a:cubicBezTo>
                    <a:cubicBezTo>
                      <a:pt x="1788" y="175"/>
                      <a:pt x="1741" y="82"/>
                      <a:pt x="1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3"/>
              <p:cNvSpPr/>
              <p:nvPr/>
            </p:nvSpPr>
            <p:spPr>
              <a:xfrm>
                <a:off x="5114550" y="1809751"/>
                <a:ext cx="365975" cy="356667"/>
              </a:xfrm>
              <a:custGeom>
                <a:avLst/>
                <a:gdLst/>
                <a:ahLst/>
                <a:cxnLst/>
                <a:rect l="l" t="t" r="r" b="b"/>
                <a:pathLst>
                  <a:path w="10066" h="9810" extrusionOk="0">
                    <a:moveTo>
                      <a:pt x="7616" y="766"/>
                    </a:moveTo>
                    <a:lnTo>
                      <a:pt x="9264" y="3088"/>
                    </a:lnTo>
                    <a:lnTo>
                      <a:pt x="7894" y="4063"/>
                    </a:lnTo>
                    <a:cubicBezTo>
                      <a:pt x="7871" y="4075"/>
                      <a:pt x="7778" y="4133"/>
                      <a:pt x="7651" y="4237"/>
                    </a:cubicBezTo>
                    <a:cubicBezTo>
                      <a:pt x="6861" y="4795"/>
                      <a:pt x="4354" y="6710"/>
                      <a:pt x="3866" y="8951"/>
                    </a:cubicBezTo>
                    <a:cubicBezTo>
                      <a:pt x="1672" y="7720"/>
                      <a:pt x="882" y="5236"/>
                      <a:pt x="673" y="4354"/>
                    </a:cubicBezTo>
                    <a:cubicBezTo>
                      <a:pt x="2206" y="4133"/>
                      <a:pt x="5793" y="2032"/>
                      <a:pt x="6223" y="1753"/>
                    </a:cubicBezTo>
                    <a:lnTo>
                      <a:pt x="7616" y="766"/>
                    </a:lnTo>
                    <a:close/>
                    <a:moveTo>
                      <a:pt x="7778" y="0"/>
                    </a:moveTo>
                    <a:lnTo>
                      <a:pt x="5967" y="1289"/>
                    </a:lnTo>
                    <a:cubicBezTo>
                      <a:pt x="4264" y="2275"/>
                      <a:pt x="1359" y="3802"/>
                      <a:pt x="481" y="3802"/>
                    </a:cubicBezTo>
                    <a:cubicBezTo>
                      <a:pt x="450" y="3802"/>
                      <a:pt x="421" y="3800"/>
                      <a:pt x="395" y="3796"/>
                    </a:cubicBezTo>
                    <a:lnTo>
                      <a:pt x="0" y="3738"/>
                    </a:lnTo>
                    <a:lnTo>
                      <a:pt x="0" y="3738"/>
                    </a:lnTo>
                    <a:lnTo>
                      <a:pt x="58" y="4121"/>
                    </a:lnTo>
                    <a:cubicBezTo>
                      <a:pt x="70" y="4296"/>
                      <a:pt x="743" y="8103"/>
                      <a:pt x="3959" y="9636"/>
                    </a:cubicBezTo>
                    <a:lnTo>
                      <a:pt x="4307" y="9810"/>
                    </a:lnTo>
                    <a:lnTo>
                      <a:pt x="4365" y="9415"/>
                    </a:lnTo>
                    <a:cubicBezTo>
                      <a:pt x="4621" y="7256"/>
                      <a:pt x="7209" y="5247"/>
                      <a:pt x="7999" y="4702"/>
                    </a:cubicBezTo>
                    <a:cubicBezTo>
                      <a:pt x="8138" y="4597"/>
                      <a:pt x="8231" y="4539"/>
                      <a:pt x="8231" y="4539"/>
                    </a:cubicBezTo>
                    <a:lnTo>
                      <a:pt x="10065" y="3227"/>
                    </a:lnTo>
                    <a:lnTo>
                      <a:pt x="77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3"/>
              <p:cNvSpPr/>
              <p:nvPr/>
            </p:nvSpPr>
            <p:spPr>
              <a:xfrm>
                <a:off x="5253839" y="1897120"/>
                <a:ext cx="67552" cy="170117"/>
              </a:xfrm>
              <a:custGeom>
                <a:avLst/>
                <a:gdLst/>
                <a:ahLst/>
                <a:cxnLst/>
                <a:rect l="l" t="t" r="r" b="b"/>
                <a:pathLst>
                  <a:path w="1858" h="4679" extrusionOk="0">
                    <a:moveTo>
                      <a:pt x="708" y="0"/>
                    </a:moveTo>
                    <a:cubicBezTo>
                      <a:pt x="476" y="116"/>
                      <a:pt x="244" y="244"/>
                      <a:pt x="0" y="372"/>
                    </a:cubicBezTo>
                    <a:lnTo>
                      <a:pt x="1254" y="4679"/>
                    </a:lnTo>
                    <a:cubicBezTo>
                      <a:pt x="1440" y="4412"/>
                      <a:pt x="1637" y="4168"/>
                      <a:pt x="1858" y="3936"/>
                    </a:cubicBezTo>
                    <a:lnTo>
                      <a:pt x="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3"/>
              <p:cNvSpPr/>
              <p:nvPr/>
            </p:nvSpPr>
            <p:spPr>
              <a:xfrm>
                <a:off x="5332336" y="1851963"/>
                <a:ext cx="59117" cy="142667"/>
              </a:xfrm>
              <a:custGeom>
                <a:avLst/>
                <a:gdLst/>
                <a:ahLst/>
                <a:cxnLst/>
                <a:rect l="l" t="t" r="r" b="b"/>
                <a:pathLst>
                  <a:path w="1626" h="3924" extrusionOk="0">
                    <a:moveTo>
                      <a:pt x="627" y="0"/>
                    </a:moveTo>
                    <a:lnTo>
                      <a:pt x="93" y="372"/>
                    </a:lnTo>
                    <a:cubicBezTo>
                      <a:pt x="93" y="372"/>
                      <a:pt x="59" y="383"/>
                      <a:pt x="1" y="430"/>
                    </a:cubicBezTo>
                    <a:lnTo>
                      <a:pt x="1022" y="3924"/>
                    </a:lnTo>
                    <a:cubicBezTo>
                      <a:pt x="1254" y="3727"/>
                      <a:pt x="1452" y="3564"/>
                      <a:pt x="1626" y="3448"/>
                    </a:cubicBez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3" name="Google Shape;3703;p43"/>
            <p:cNvSpPr/>
            <p:nvPr/>
          </p:nvSpPr>
          <p:spPr>
            <a:xfrm>
              <a:off x="7913050" y="1148775"/>
              <a:ext cx="407525" cy="275175"/>
            </a:xfrm>
            <a:custGeom>
              <a:avLst/>
              <a:gdLst/>
              <a:ahLst/>
              <a:cxnLst/>
              <a:rect l="l" t="t" r="r" b="b"/>
              <a:pathLst>
                <a:path w="16301" h="11007" extrusionOk="0">
                  <a:moveTo>
                    <a:pt x="0" y="10923"/>
                  </a:moveTo>
                  <a:lnTo>
                    <a:pt x="12940" y="0"/>
                  </a:lnTo>
                  <a:lnTo>
                    <a:pt x="16301" y="2184"/>
                  </a:lnTo>
                  <a:lnTo>
                    <a:pt x="6891" y="11007"/>
                  </a:lnTo>
                  <a:close/>
                </a:path>
              </a:pathLst>
            </a:custGeom>
            <a:gradFill>
              <a:gsLst>
                <a:gs pos="0">
                  <a:srgbClr val="703030">
                    <a:alpha val="25882"/>
                  </a:srgbClr>
                </a:gs>
                <a:gs pos="100000">
                  <a:srgbClr val="703030">
                    <a:alpha val="0"/>
                  </a:srgbClr>
                </a:gs>
              </a:gsLst>
              <a:lin ang="5400700" scaled="0"/>
            </a:gradFill>
            <a:ln>
              <a:noFill/>
            </a:ln>
          </p:spPr>
          <p:txBody>
            <a:bodyPr/>
            <a:lstStyle/>
            <a:p>
              <a:endParaRPr lang="en-US"/>
            </a:p>
          </p:txBody>
        </p:sp>
      </p:grpSp>
      <p:sp>
        <p:nvSpPr>
          <p:cNvPr id="3" name="Title 2">
            <a:extLst>
              <a:ext uri="{FF2B5EF4-FFF2-40B4-BE49-F238E27FC236}">
                <a16:creationId xmlns:a16="http://schemas.microsoft.com/office/drawing/2014/main" id="{1421047E-9C62-A5B5-BFD0-B7BC4C8360F0}"/>
              </a:ext>
            </a:extLst>
          </p:cNvPr>
          <p:cNvSpPr>
            <a:spLocks noGrp="1"/>
          </p:cNvSpPr>
          <p:nvPr>
            <p:ph type="title" idx="4"/>
          </p:nvPr>
        </p:nvSpPr>
        <p:spPr>
          <a:xfrm>
            <a:off x="1191850" y="3192450"/>
            <a:ext cx="2551026" cy="527700"/>
          </a:xfrm>
        </p:spPr>
        <p:txBody>
          <a:bodyPr/>
          <a:lstStyle/>
          <a:p>
            <a:r>
              <a:rPr lang="en-US" dirty="0"/>
              <a:t>Proposed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5522-4C4C-2DCC-590E-E6012D0C47CC}"/>
              </a:ext>
            </a:extLst>
          </p:cNvPr>
          <p:cNvSpPr>
            <a:spLocks noGrp="1"/>
          </p:cNvSpPr>
          <p:nvPr>
            <p:ph type="title"/>
          </p:nvPr>
        </p:nvSpPr>
        <p:spPr>
          <a:xfrm>
            <a:off x="115824" y="825846"/>
            <a:ext cx="8522208" cy="3642684"/>
          </a:xfrm>
        </p:spPr>
        <p:txBody>
          <a:bodyPr/>
          <a:lstStyle/>
          <a:p>
            <a:pPr marL="342900" marR="0" lvl="0" indent="-342900">
              <a:lnSpc>
                <a:spcPct val="107000"/>
              </a:lnSpc>
              <a:spcBef>
                <a:spcPts val="0"/>
              </a:spcBef>
              <a:spcAft>
                <a:spcPts val="800"/>
              </a:spcAft>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        Camera Surveillance</a:t>
            </a:r>
            <a:r>
              <a:rPr lang="en-US" sz="1800" kern="100" dirty="0">
                <a:effectLst/>
                <a:latin typeface="Aptos" panose="020B0004020202020204" pitchFamily="34" charset="0"/>
                <a:ea typeface="Aptos" panose="020B0004020202020204" pitchFamily="34" charset="0"/>
                <a:cs typeface="Mangal" panose="02040503050203030202" pitchFamily="18" charset="0"/>
              </a:rPr>
              <a:t>: This approach uses drones or camera equipment to monitor forest areas for fires. However, detection can only be done once a fire has already started. Additionally, it is not economically feasible to cover large forest areas with cameras and drones.</a:t>
            </a:r>
            <a:br>
              <a:rPr lang="en-US" sz="1800" kern="100" dirty="0">
                <a:effectLst/>
                <a:latin typeface="Aptos" panose="020B0004020202020204" pitchFamily="34" charset="0"/>
                <a:ea typeface="Aptos" panose="020B0004020202020204" pitchFamily="34" charset="0"/>
                <a:cs typeface="Mangal" panose="02040503050203030202" pitchFamily="18" charset="0"/>
              </a:rPr>
            </a:br>
            <a:br>
              <a:rPr lang="en-US" sz="1800" kern="100" dirty="0">
                <a:effectLst/>
                <a:latin typeface="Aptos" panose="020B0004020202020204" pitchFamily="34" charset="0"/>
                <a:ea typeface="Aptos" panose="020B0004020202020204" pitchFamily="34" charset="0"/>
                <a:cs typeface="Mangal" panose="02040503050203030202" pitchFamily="18" charset="0"/>
              </a:rPr>
            </a:br>
            <a:r>
              <a:rPr lang="en-US" sz="1800" b="1" dirty="0">
                <a:effectLst/>
                <a:latin typeface="Aptos" panose="020B0004020202020204" pitchFamily="34" charset="0"/>
                <a:ea typeface="Aptos" panose="020B0004020202020204" pitchFamily="34" charset="0"/>
                <a:cs typeface="Mangal" panose="02040503050203030202" pitchFamily="18" charset="0"/>
              </a:rPr>
              <a:t>Forest Fire Reservoirs</a:t>
            </a:r>
            <a:r>
              <a:rPr lang="en-US" sz="1800" dirty="0">
                <a:effectLst/>
                <a:latin typeface="Aptos" panose="020B0004020202020204" pitchFamily="34" charset="0"/>
                <a:ea typeface="Aptos" panose="020B0004020202020204" pitchFamily="34" charset="0"/>
                <a:cs typeface="Mangal" panose="02040503050203030202" pitchFamily="18" charset="0"/>
              </a:rPr>
              <a:t>: This system involves creating water supplies near forest areas to extinguish fires early. However, it only works after a fire has started and does not help in the early detection of forest fires</a:t>
            </a:r>
            <a:endParaRPr lang="en-US" dirty="0"/>
          </a:p>
        </p:txBody>
      </p:sp>
      <p:sp>
        <p:nvSpPr>
          <p:cNvPr id="10" name="Title 9">
            <a:extLst>
              <a:ext uri="{FF2B5EF4-FFF2-40B4-BE49-F238E27FC236}">
                <a16:creationId xmlns:a16="http://schemas.microsoft.com/office/drawing/2014/main" id="{F0091A94-3378-9CBE-C681-09FEE0645E4C}"/>
              </a:ext>
            </a:extLst>
          </p:cNvPr>
          <p:cNvSpPr>
            <a:spLocks noGrp="1"/>
          </p:cNvSpPr>
          <p:nvPr>
            <p:ph type="title" idx="8"/>
          </p:nvPr>
        </p:nvSpPr>
        <p:spPr/>
        <p:txBody>
          <a:bodyPr/>
          <a:lstStyle/>
          <a:p>
            <a:r>
              <a:rPr lang="en-US" dirty="0"/>
              <a:t>DRAWBACKS</a:t>
            </a:r>
          </a:p>
        </p:txBody>
      </p:sp>
    </p:spTree>
    <p:extLst>
      <p:ext uri="{BB962C8B-B14F-4D97-AF65-F5344CB8AC3E}">
        <p14:creationId xmlns:p14="http://schemas.microsoft.com/office/powerpoint/2010/main" val="698489796"/>
      </p:ext>
    </p:extLst>
  </p:cSld>
  <p:clrMapOvr>
    <a:masterClrMapping/>
  </p:clrMapOvr>
</p:sld>
</file>

<file path=ppt/theme/theme1.xml><?xml version="1.0" encoding="utf-8"?>
<a:theme xmlns:a="http://schemas.openxmlformats.org/drawingml/2006/main" name="Forest Fire Prevention by Slidesgo">
  <a:themeElements>
    <a:clrScheme name="Simple Light">
      <a:dk1>
        <a:srgbClr val="703030"/>
      </a:dk1>
      <a:lt1>
        <a:srgbClr val="FFFFFF"/>
      </a:lt1>
      <a:dk2>
        <a:srgbClr val="C7B773"/>
      </a:dk2>
      <a:lt2>
        <a:srgbClr val="D96C0F"/>
      </a:lt2>
      <a:accent1>
        <a:srgbClr val="B57E30"/>
      </a:accent1>
      <a:accent2>
        <a:srgbClr val="FF6138"/>
      </a:accent2>
      <a:accent3>
        <a:srgbClr val="00A388"/>
      </a:accent3>
      <a:accent4>
        <a:srgbClr val="52D0DD"/>
      </a:accent4>
      <a:accent5>
        <a:srgbClr val="FFFBC3"/>
      </a:accent5>
      <a:accent6>
        <a:srgbClr val="FFD34E"/>
      </a:accent6>
      <a:hlink>
        <a:srgbClr val="7030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912</Words>
  <Application>Microsoft Office PowerPoint</Application>
  <PresentationFormat>On-screen Show (16:9)</PresentationFormat>
  <Paragraphs>115</Paragraphs>
  <Slides>23</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Symbol</vt:lpstr>
      <vt:lpstr>Arial</vt:lpstr>
      <vt:lpstr>Fjalla One</vt:lpstr>
      <vt:lpstr>Aptos</vt:lpstr>
      <vt:lpstr>Nunito Light</vt:lpstr>
      <vt:lpstr>Karla</vt:lpstr>
      <vt:lpstr>Forest Fire Prevention by Slidesgo</vt:lpstr>
      <vt:lpstr>FOREST FIRE PREVENTION</vt:lpstr>
      <vt:lpstr>INTRODUCTION</vt:lpstr>
      <vt:lpstr>01</vt:lpstr>
      <vt:lpstr>01</vt:lpstr>
      <vt:lpstr>3 IMPORTANT FACTORS</vt:lpstr>
      <vt:lpstr>Principle of Wildfire detection</vt:lpstr>
      <vt:lpstr>Alternatives &amp; Their Drawbacks</vt:lpstr>
      <vt:lpstr>Camera Surveillance</vt:lpstr>
      <vt:lpstr>        Camera Surveillance: This approach uses drones or camera equipment to monitor forest areas for fires. However, detection can only be done once a fire has already started. Additionally, it is not economically feasible to cover large forest areas with cameras and drones.  Forest Fire Reservoirs: This system involves creating water supplies near forest areas to extinguish fires early. However, it only works after a fire has started and does not help in the early detection of forest fires</vt:lpstr>
      <vt:lpstr>A PICTURE IS WORTH A THOUSAND WORDS</vt:lpstr>
      <vt:lpstr>    5,732</vt:lpstr>
      <vt:lpstr>5,00,000 L</vt:lpstr>
      <vt:lpstr>25%</vt:lpstr>
      <vt:lpstr>DEVELOPMENT</vt:lpstr>
      <vt:lpstr>Development of Machine Learning Model </vt:lpstr>
      <vt:lpstr>Logistic Regression</vt:lpstr>
      <vt:lpstr>Web Application</vt:lpstr>
      <vt:lpstr>04</vt:lpstr>
      <vt:lpstr>MOBILE /TABLET WEB</vt:lpstr>
      <vt:lpstr>CAUSES OF DESTRUCTIVE WILDFIRES</vt:lpstr>
      <vt:lpstr>SAFE IN SMOKY CONDITIONS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Pranshul Sharma</cp:lastModifiedBy>
  <cp:revision>12</cp:revision>
  <dcterms:modified xsi:type="dcterms:W3CDTF">2024-08-12T09:58:23Z</dcterms:modified>
</cp:coreProperties>
</file>