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3" r:id="rId6"/>
    <p:sldId id="261" r:id="rId7"/>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90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12/7/2022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12/7/2022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143000"/>
            <a:ext cx="8153400" cy="707886"/>
          </a:xfrm>
          <a:prstGeom prst="rect">
            <a:avLst/>
          </a:prstGeom>
          <a:noFill/>
        </p:spPr>
        <p:txBody>
          <a:bodyPr wrap="square" rtlCol="0">
            <a:spAutoFit/>
          </a:bodyPr>
          <a:lstStyle/>
          <a:p>
            <a:r>
              <a:rPr lang="en-US" sz="4000" dirty="0" smtClean="0"/>
              <a:t>Project  Name - </a:t>
            </a:r>
            <a:r>
              <a:rPr lang="en-US" sz="4000" dirty="0" smtClean="0"/>
              <a:t> </a:t>
            </a:r>
            <a:r>
              <a:rPr lang="en-US" sz="4000" dirty="0" err="1" smtClean="0"/>
              <a:t>Harda</a:t>
            </a:r>
            <a:r>
              <a:rPr lang="en-US" sz="4000" dirty="0" smtClean="0"/>
              <a:t> Sports Club</a:t>
            </a:r>
            <a:endParaRPr lang="en-US" sz="4000" dirty="0"/>
          </a:p>
        </p:txBody>
      </p:sp>
      <p:sp>
        <p:nvSpPr>
          <p:cNvPr id="6" name="TextBox 5"/>
          <p:cNvSpPr txBox="1"/>
          <p:nvPr/>
        </p:nvSpPr>
        <p:spPr>
          <a:xfrm>
            <a:off x="914400" y="5257800"/>
            <a:ext cx="8534400" cy="830997"/>
          </a:xfrm>
          <a:prstGeom prst="rect">
            <a:avLst/>
          </a:prstGeom>
          <a:noFill/>
        </p:spPr>
        <p:txBody>
          <a:bodyPr wrap="square" rtlCol="0">
            <a:spAutoFit/>
          </a:bodyPr>
          <a:lstStyle/>
          <a:p>
            <a:r>
              <a:rPr lang="en-US" sz="4800" dirty="0" smtClean="0"/>
              <a:t>Presented by </a:t>
            </a:r>
            <a:r>
              <a:rPr lang="en-US" sz="4800" dirty="0" smtClean="0"/>
              <a:t>Players</a:t>
            </a:r>
            <a:endParaRPr lang="en-US" sz="4800" dirty="0"/>
          </a:p>
        </p:txBody>
      </p:sp>
      <p:pic>
        <p:nvPicPr>
          <p:cNvPr id="7" name="Picture 6" descr="logo.jpeg"/>
          <p:cNvPicPr>
            <a:picLocks noChangeAspect="1"/>
          </p:cNvPicPr>
          <p:nvPr/>
        </p:nvPicPr>
        <p:blipFill>
          <a:blip r:embed="rId2"/>
          <a:stretch>
            <a:fillRect/>
          </a:stretch>
        </p:blipFill>
        <p:spPr>
          <a:xfrm>
            <a:off x="2133600" y="2286000"/>
            <a:ext cx="4114800" cy="2057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371600"/>
            <a:ext cx="7467600" cy="3693319"/>
          </a:xfrm>
          <a:prstGeom prst="rect">
            <a:avLst/>
          </a:prstGeom>
          <a:noFill/>
        </p:spPr>
        <p:txBody>
          <a:bodyPr wrap="square" rtlCol="0">
            <a:spAutoFit/>
          </a:bodyPr>
          <a:lstStyle/>
          <a:p>
            <a:r>
              <a:rPr lang="en-US" sz="3600" dirty="0" smtClean="0"/>
              <a:t>Meet us – </a:t>
            </a:r>
          </a:p>
          <a:p>
            <a:r>
              <a:rPr lang="en-US" dirty="0" smtClean="0"/>
              <a:t>    </a:t>
            </a:r>
          </a:p>
          <a:p>
            <a:r>
              <a:rPr lang="en-US" dirty="0" smtClean="0"/>
              <a:t>    </a:t>
            </a:r>
            <a:r>
              <a:rPr lang="en-US" dirty="0" err="1" smtClean="0"/>
              <a:t>Palak</a:t>
            </a:r>
            <a:r>
              <a:rPr lang="en-US" dirty="0" smtClean="0"/>
              <a:t> </a:t>
            </a:r>
            <a:r>
              <a:rPr lang="en-US" dirty="0" err="1" smtClean="0"/>
              <a:t>Yadav</a:t>
            </a:r>
            <a:r>
              <a:rPr lang="en-US" dirty="0" smtClean="0"/>
              <a:t>   </a:t>
            </a:r>
            <a:r>
              <a:rPr lang="en-US" dirty="0" smtClean="0"/>
              <a:t>(Leader  maintain core coding </a:t>
            </a:r>
            <a:r>
              <a:rPr lang="en-US" dirty="0" smtClean="0"/>
              <a:t>part)</a:t>
            </a:r>
            <a:endParaRPr lang="en-US" dirty="0" smtClean="0"/>
          </a:p>
          <a:p>
            <a:r>
              <a:rPr lang="en-US" dirty="0" smtClean="0"/>
              <a:t>    </a:t>
            </a:r>
          </a:p>
          <a:p>
            <a:r>
              <a:rPr lang="en-US" dirty="0" smtClean="0"/>
              <a:t>    </a:t>
            </a:r>
            <a:r>
              <a:rPr lang="en-US" dirty="0" err="1" smtClean="0"/>
              <a:t>Chandan</a:t>
            </a:r>
            <a:r>
              <a:rPr lang="en-US" dirty="0" smtClean="0"/>
              <a:t>  </a:t>
            </a:r>
            <a:r>
              <a:rPr lang="en-US" dirty="0" err="1" smtClean="0"/>
              <a:t>Rajput</a:t>
            </a:r>
            <a:r>
              <a:rPr lang="en-US" dirty="0" smtClean="0"/>
              <a:t> (Front  Page  Design and some coding part)</a:t>
            </a:r>
            <a:endParaRPr lang="en-US" dirty="0" smtClean="0"/>
          </a:p>
          <a:p>
            <a:r>
              <a:rPr lang="en-US" dirty="0" smtClean="0"/>
              <a:t>   </a:t>
            </a:r>
          </a:p>
          <a:p>
            <a:r>
              <a:rPr lang="en-US" dirty="0" smtClean="0"/>
              <a:t>    </a:t>
            </a:r>
            <a:r>
              <a:rPr lang="en-US" dirty="0" err="1" smtClean="0"/>
              <a:t>Khushi</a:t>
            </a:r>
            <a:r>
              <a:rPr lang="en-US" dirty="0" smtClean="0"/>
              <a:t> </a:t>
            </a:r>
            <a:r>
              <a:rPr lang="en-US" dirty="0" err="1" smtClean="0"/>
              <a:t>Rathore</a:t>
            </a:r>
            <a:r>
              <a:rPr lang="en-US" dirty="0" smtClean="0"/>
              <a:t> </a:t>
            </a:r>
            <a:r>
              <a:rPr lang="en-US" dirty="0" smtClean="0"/>
              <a:t>( </a:t>
            </a:r>
            <a:r>
              <a:rPr lang="en-US" dirty="0" smtClean="0"/>
              <a:t> Logo Designer Forms Design )</a:t>
            </a:r>
            <a:endParaRPr lang="en-US" dirty="0" smtClean="0"/>
          </a:p>
          <a:p>
            <a:r>
              <a:rPr lang="en-US" dirty="0" smtClean="0"/>
              <a:t> </a:t>
            </a:r>
          </a:p>
          <a:p>
            <a:r>
              <a:rPr lang="en-US" dirty="0" smtClean="0"/>
              <a:t>    </a:t>
            </a:r>
            <a:r>
              <a:rPr lang="en-US" dirty="0" err="1" smtClean="0"/>
              <a:t>Shravan</a:t>
            </a:r>
            <a:r>
              <a:rPr lang="en-US" dirty="0" smtClean="0"/>
              <a:t> Sharma  (</a:t>
            </a:r>
            <a:r>
              <a:rPr lang="en-US" dirty="0" smtClean="0"/>
              <a:t>C</a:t>
            </a:r>
            <a:r>
              <a:rPr lang="en-US" dirty="0" smtClean="0"/>
              <a:t>ontent Provider  And Image Selection )</a:t>
            </a:r>
            <a:endParaRPr lang="en-US" dirty="0" smtClean="0"/>
          </a:p>
          <a:p>
            <a:endParaRPr lang="en-US" dirty="0" smtClean="0"/>
          </a:p>
          <a:p>
            <a:r>
              <a:rPr lang="en-US" dirty="0" smtClean="0"/>
              <a:t>    </a:t>
            </a:r>
            <a:r>
              <a:rPr lang="en-US" dirty="0" err="1" smtClean="0"/>
              <a:t>Gaurav</a:t>
            </a:r>
            <a:r>
              <a:rPr lang="en-US" dirty="0" smtClean="0"/>
              <a:t> </a:t>
            </a:r>
            <a:r>
              <a:rPr lang="en-US" dirty="0" err="1" smtClean="0"/>
              <a:t>Malviya</a:t>
            </a:r>
            <a:r>
              <a:rPr lang="en-US" dirty="0" smtClean="0"/>
              <a:t> </a:t>
            </a:r>
            <a:r>
              <a:rPr lang="en-US" dirty="0" smtClean="0"/>
              <a:t>( helps in every section)</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066800"/>
            <a:ext cx="7543800" cy="6093976"/>
          </a:xfrm>
          <a:prstGeom prst="rect">
            <a:avLst/>
          </a:prstGeom>
          <a:noFill/>
        </p:spPr>
        <p:txBody>
          <a:bodyPr wrap="square" rtlCol="0">
            <a:spAutoFit/>
          </a:bodyPr>
          <a:lstStyle/>
          <a:p>
            <a:r>
              <a:rPr lang="en-US" sz="6000" dirty="0" smtClean="0"/>
              <a:t>To build this player we used :</a:t>
            </a:r>
          </a:p>
          <a:p>
            <a:r>
              <a:rPr lang="en-US" dirty="0" smtClean="0"/>
              <a:t>   </a:t>
            </a:r>
          </a:p>
          <a:p>
            <a:pPr>
              <a:buFont typeface="Courier New" pitchFamily="49" charset="0"/>
              <a:buChar char="o"/>
            </a:pPr>
            <a:r>
              <a:rPr lang="en-US" sz="3600" dirty="0" smtClean="0"/>
              <a:t>       Html</a:t>
            </a:r>
          </a:p>
          <a:p>
            <a:r>
              <a:rPr lang="en-US" sz="3600" dirty="0" smtClean="0"/>
              <a:t>  </a:t>
            </a:r>
          </a:p>
          <a:p>
            <a:pPr>
              <a:buFont typeface="Courier New" pitchFamily="49" charset="0"/>
              <a:buChar char="o"/>
            </a:pPr>
            <a:r>
              <a:rPr lang="en-US" sz="3600" dirty="0" smtClean="0"/>
              <a:t>        </a:t>
            </a:r>
            <a:r>
              <a:rPr lang="en-US" sz="3600" dirty="0" smtClean="0"/>
              <a:t>CSS</a:t>
            </a:r>
          </a:p>
          <a:p>
            <a:pPr>
              <a:buFont typeface="Courier New" pitchFamily="49" charset="0"/>
              <a:buChar char="o"/>
            </a:pPr>
            <a:endParaRPr lang="en-US" sz="3600" dirty="0" smtClean="0"/>
          </a:p>
          <a:p>
            <a:pPr>
              <a:buFont typeface="Courier New" pitchFamily="49" charset="0"/>
              <a:buChar char="o"/>
            </a:pPr>
            <a:r>
              <a:rPr lang="en-US" sz="3600" dirty="0" smtClean="0"/>
              <a:t>        </a:t>
            </a:r>
            <a:r>
              <a:rPr lang="en-US" sz="3600" dirty="0" err="1" smtClean="0"/>
              <a:t>Canva</a:t>
            </a:r>
            <a:r>
              <a:rPr lang="en-US" sz="3600" dirty="0" smtClean="0"/>
              <a:t> for logo Design</a:t>
            </a:r>
            <a:endParaRPr lang="en-US" sz="3600" dirty="0" smtClean="0"/>
          </a:p>
          <a:p>
            <a:pPr>
              <a:buFont typeface="Courier New" pitchFamily="49" charset="0"/>
              <a:buChar char="o"/>
            </a:pPr>
            <a:endParaRPr lang="en-US" sz="3600" dirty="0" smtClean="0"/>
          </a:p>
          <a:p>
            <a:r>
              <a:rPr lang="en-US" sz="3600" dirty="0" smtClean="0"/>
              <a:t> </a:t>
            </a:r>
            <a:endParaRPr lang="en-US" sz="3600" dirty="0"/>
          </a:p>
        </p:txBody>
      </p:sp>
      <p:pic>
        <p:nvPicPr>
          <p:cNvPr id="3074" name="Picture 2" descr="C:\Users\PARE\AppData\Local\Microsoft\Windows\INetCache\IE\G13QBM7S\html5[1].png"/>
          <p:cNvPicPr>
            <a:picLocks noChangeAspect="1" noChangeArrowheads="1"/>
          </p:cNvPicPr>
          <p:nvPr/>
        </p:nvPicPr>
        <p:blipFill>
          <a:blip r:embed="rId2"/>
          <a:srcRect/>
          <a:stretch>
            <a:fillRect/>
          </a:stretch>
        </p:blipFill>
        <p:spPr bwMode="auto">
          <a:xfrm>
            <a:off x="6934200" y="2438400"/>
            <a:ext cx="885265" cy="10749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75" name="Picture 3" descr="C:\Users\PARE\AppData\Local\Microsoft\Windows\INetCache\IE\7R4TGUCI\Hvordan_virker_nettsider_del2_css_logo-214x300[1].png"/>
          <p:cNvPicPr>
            <a:picLocks noChangeAspect="1" noChangeArrowheads="1"/>
          </p:cNvPicPr>
          <p:nvPr/>
        </p:nvPicPr>
        <p:blipFill>
          <a:blip r:embed="rId3"/>
          <a:srcRect/>
          <a:stretch>
            <a:fillRect/>
          </a:stretch>
        </p:blipFill>
        <p:spPr bwMode="auto">
          <a:xfrm>
            <a:off x="5410200" y="3505200"/>
            <a:ext cx="1247775" cy="17492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0200" y="609600"/>
            <a:ext cx="4267200" cy="769441"/>
          </a:xfrm>
          <a:prstGeom prst="rect">
            <a:avLst/>
          </a:prstGeom>
          <a:noFill/>
        </p:spPr>
        <p:txBody>
          <a:bodyPr wrap="square" rtlCol="0">
            <a:spAutoFit/>
          </a:bodyPr>
          <a:lstStyle/>
          <a:p>
            <a:r>
              <a:rPr lang="en-US" sz="4400" dirty="0" smtClean="0"/>
              <a:t>Wire Frame</a:t>
            </a:r>
            <a:endParaRPr lang="en-US" sz="4400" dirty="0"/>
          </a:p>
        </p:txBody>
      </p:sp>
      <p:pic>
        <p:nvPicPr>
          <p:cNvPr id="4" name="Picture 3" descr="1.jpeg"/>
          <p:cNvPicPr>
            <a:picLocks noChangeAspect="1"/>
          </p:cNvPicPr>
          <p:nvPr/>
        </p:nvPicPr>
        <p:blipFill>
          <a:blip r:embed="rId2"/>
          <a:srcRect l="15834" t="21111" r="11666" b="18889"/>
          <a:stretch>
            <a:fillRect/>
          </a:stretch>
        </p:blipFill>
        <p:spPr>
          <a:xfrm>
            <a:off x="533400" y="1752600"/>
            <a:ext cx="7391400" cy="4114800"/>
          </a:xfrm>
          <a:prstGeom prst="rect">
            <a:avLst/>
          </a:prstGeom>
        </p:spPr>
      </p:pic>
      <p:sp>
        <p:nvSpPr>
          <p:cNvPr id="5" name="TextBox 4"/>
          <p:cNvSpPr txBox="1"/>
          <p:nvPr/>
        </p:nvSpPr>
        <p:spPr>
          <a:xfrm>
            <a:off x="8153400" y="1066800"/>
            <a:ext cx="457200" cy="369332"/>
          </a:xfrm>
          <a:prstGeom prst="rect">
            <a:avLst/>
          </a:prstGeom>
          <a:noFill/>
        </p:spPr>
        <p:txBody>
          <a:bodyPr wrap="square" rtlCol="0">
            <a:spAutoFit/>
          </a:bodyPr>
          <a:lstStyle/>
          <a:p>
            <a:r>
              <a:rPr lang="en-US" dirty="0" smtClean="0"/>
              <a:t>1.</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0200" y="609600"/>
            <a:ext cx="4267200" cy="769441"/>
          </a:xfrm>
          <a:prstGeom prst="rect">
            <a:avLst/>
          </a:prstGeom>
          <a:noFill/>
        </p:spPr>
        <p:txBody>
          <a:bodyPr wrap="square" rtlCol="0">
            <a:spAutoFit/>
          </a:bodyPr>
          <a:lstStyle/>
          <a:p>
            <a:r>
              <a:rPr lang="en-US" sz="4400" dirty="0" smtClean="0"/>
              <a:t>Wire Frame</a:t>
            </a:r>
            <a:endParaRPr lang="en-US" sz="4400" dirty="0"/>
          </a:p>
        </p:txBody>
      </p:sp>
      <p:sp>
        <p:nvSpPr>
          <p:cNvPr id="5" name="TextBox 4"/>
          <p:cNvSpPr txBox="1"/>
          <p:nvPr/>
        </p:nvSpPr>
        <p:spPr>
          <a:xfrm>
            <a:off x="8153400" y="1066800"/>
            <a:ext cx="457200" cy="369332"/>
          </a:xfrm>
          <a:prstGeom prst="rect">
            <a:avLst/>
          </a:prstGeom>
          <a:noFill/>
        </p:spPr>
        <p:txBody>
          <a:bodyPr wrap="square" rtlCol="0">
            <a:spAutoFit/>
          </a:bodyPr>
          <a:lstStyle/>
          <a:p>
            <a:r>
              <a:rPr lang="en-US" dirty="0" smtClean="0"/>
              <a:t>2</a:t>
            </a:r>
            <a:r>
              <a:rPr lang="en-US" dirty="0" smtClean="0"/>
              <a:t>.</a:t>
            </a:r>
            <a:endParaRPr lang="en-US" dirty="0"/>
          </a:p>
        </p:txBody>
      </p:sp>
      <p:pic>
        <p:nvPicPr>
          <p:cNvPr id="6" name="Picture 5" descr="2.jpeg"/>
          <p:cNvPicPr>
            <a:picLocks noChangeAspect="1"/>
          </p:cNvPicPr>
          <p:nvPr/>
        </p:nvPicPr>
        <p:blipFill>
          <a:blip r:embed="rId2"/>
          <a:srcRect l="17500" t="10000" r="11667" b="29999"/>
          <a:stretch>
            <a:fillRect/>
          </a:stretch>
        </p:blipFill>
        <p:spPr>
          <a:xfrm>
            <a:off x="1524000" y="1981200"/>
            <a:ext cx="6477000" cy="41148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685800"/>
            <a:ext cx="7315200" cy="4370427"/>
          </a:xfrm>
          <a:prstGeom prst="rect">
            <a:avLst/>
          </a:prstGeom>
          <a:noFill/>
        </p:spPr>
        <p:txBody>
          <a:bodyPr wrap="square" rtlCol="0">
            <a:spAutoFit/>
          </a:bodyPr>
          <a:lstStyle/>
          <a:p>
            <a:r>
              <a:rPr lang="en-US" sz="3600" b="1" dirty="0" smtClean="0"/>
              <a:t>Summarizing  this project</a:t>
            </a:r>
          </a:p>
          <a:p>
            <a:endParaRPr lang="en-US" b="1" dirty="0" smtClean="0"/>
          </a:p>
          <a:p>
            <a:r>
              <a:rPr lang="en-US" sz="2800" b="1" dirty="0" smtClean="0"/>
              <a:t>A club management project that provides and manages various club activities such as member registrations for various regular and vacations batches and more. the sports club website is based on html and </a:t>
            </a:r>
            <a:r>
              <a:rPr lang="en-US" sz="2800" b="1" dirty="0" err="1" smtClean="0"/>
              <a:t>css</a:t>
            </a:r>
            <a:r>
              <a:rPr lang="en-US" sz="2800" b="1" dirty="0" smtClean="0"/>
              <a:t> languages. It has also a product store which has many products and shop options</a:t>
            </a:r>
            <a:endParaRPr lang="en-US" sz="2800" b="1" dirty="0" smtClean="0"/>
          </a:p>
        </p:txBody>
      </p:sp>
      <p:pic>
        <p:nvPicPr>
          <p:cNvPr id="2051" name="Picture 3" descr="C:\Users\PARE\AppData\Local\Microsoft\Windows\INetCache\IE\G13QBM7S\photo_229217_1d6a9227d[1].jpg"/>
          <p:cNvPicPr>
            <a:picLocks noChangeAspect="1" noChangeArrowheads="1"/>
          </p:cNvPicPr>
          <p:nvPr/>
        </p:nvPicPr>
        <p:blipFill>
          <a:blip r:embed="rId2" cstate="print"/>
          <a:srcRect/>
          <a:stretch>
            <a:fillRect/>
          </a:stretch>
        </p:blipFill>
        <p:spPr bwMode="auto">
          <a:xfrm>
            <a:off x="6477000" y="4551238"/>
            <a:ext cx="2406649" cy="14177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73</TotalTime>
  <Words>145</Words>
  <Application>Microsoft Office PowerPoint</Application>
  <PresentationFormat>On-screen Show (4:3)</PresentationFormat>
  <Paragraphs>29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Module</vt:lpstr>
      <vt:lpstr>Slide 1</vt:lpstr>
      <vt:lpstr>Slide 2</vt:lpstr>
      <vt:lpstr>Slide 3</vt:lpstr>
      <vt:lpstr>Slide 4</vt:lpstr>
      <vt:lpstr>Slide 5</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PARE</dc:creator>
  <cp:lastModifiedBy>Windows User</cp:lastModifiedBy>
  <cp:revision>9</cp:revision>
  <dcterms:created xsi:type="dcterms:W3CDTF">2006-08-16T00:00:00Z</dcterms:created>
  <dcterms:modified xsi:type="dcterms:W3CDTF">2022-12-07T09:56:06Z</dcterms:modified>
</cp:coreProperties>
</file>