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3" r:id="rId15"/>
    <p:sldId id="264" r:id="rId16"/>
    <p:sldId id="265" r:id="rId17"/>
    <p:sldId id="266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4C96-0638-423E-937A-5F7E40129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11796-C543-4459-9E39-697546718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DA1E-E5E2-42E3-B96E-2D49A67F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A284-E790-45F3-9783-AC23382362F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888B-3762-4BD1-B279-CF4D6B3F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5649-88A1-46CE-B587-DEC3D635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42BF-C761-4D92-96D6-4E050B7C3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76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D69C-BCDD-448F-951C-21B04592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314A1-84D6-4435-8E18-9D92E8741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49C1-1024-4BF4-966A-9DA82587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A284-E790-45F3-9783-AC23382362F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08F7-C69B-4B13-A85B-AF8F61DD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6DCB2-1DFC-4E90-9A88-C03BE02A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42BF-C761-4D92-96D6-4E050B7C3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95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80EC6-C681-4972-809F-0D8B69A8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87953-8846-4E03-8147-B9083C39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A007-3C74-4891-B3D8-547D2E55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A284-E790-45F3-9783-AC23382362F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E26C-B581-4AC1-A9B6-2A9A94DD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5F06-951B-4A4A-812A-82B36453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42BF-C761-4D92-96D6-4E050B7C3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6DE0-0E94-4575-AA4B-7C4E3A10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5520-8551-4908-9F8D-10EBF6C0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0AD9-7354-4920-A896-5310306C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A284-E790-45F3-9783-AC23382362F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14DA-230E-40F0-979A-9EF18AB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DAFEC-C2DA-46C3-B21B-B7E53B97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42BF-C761-4D92-96D6-4E050B7C3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76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ACEE-7D36-4050-8809-0E51BBA1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1661-820C-45FA-841D-2EB4C344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2D1A-8F79-45A1-97EF-949D0470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A284-E790-45F3-9783-AC23382362F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89C1-1ED4-4AD3-B68E-EFCF4341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FE97C-B721-4ACC-B391-A57FD5A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42BF-C761-4D92-96D6-4E050B7C3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B0C5-21C5-49A6-9947-8E862ABD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190D-96D7-4402-BDA0-62B0E4353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68FAC-ED6C-4EF9-B4F0-EE223B35E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E69FB-19A7-4B17-9912-AA4FD0FC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A284-E790-45F3-9783-AC23382362F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B3661-3CDE-4638-A151-E93A2B70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C572D-1A05-4C08-8098-BCD4BDAB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42BF-C761-4D92-96D6-4E050B7C3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93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663F-3E1E-446F-9064-BFCED7E5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E400C-8113-447D-A4AA-EA020EC8F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B5FE3-BB29-45BC-A3B4-6B18BF4A7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1E0DA-5D3B-4272-81A7-F6BB43723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228DA-9C28-4973-934C-0F99A10A5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4B6A7-8ADC-4374-9F9B-B912FEE4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A284-E790-45F3-9783-AC23382362F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97C4D-C50B-4157-BC49-248B0A2E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DD4FB-A566-499D-8AA8-712DD8B3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42BF-C761-4D92-96D6-4E050B7C3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77E5-546B-43B7-86D2-B3552198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6D49A-4B82-42C7-9C82-C90B1E05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A284-E790-45F3-9783-AC23382362F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69FF9-7A3E-44DF-93C2-DBE27DE5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2E83C-FE1D-4DDE-B18D-F14E2EB5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42BF-C761-4D92-96D6-4E050B7C3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7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1A11-5B75-4E5A-90AE-605C24E3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A284-E790-45F3-9783-AC23382362F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E6B9E-85C8-40E1-B335-4BC29D49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852DA-0CE8-4049-B809-8B25868F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42BF-C761-4D92-96D6-4E050B7C3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41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2585-3057-4A5D-A1BF-6EC72589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C0BC7-8EA8-483A-8E42-8E313015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B1923-65A0-421B-AC27-8C83826A7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777F-873C-4F22-BC27-FF17890F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A284-E790-45F3-9783-AC23382362F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7A993-204F-489C-9914-CD8A5331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7920D-B74C-4CD3-8C04-8612726E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42BF-C761-4D92-96D6-4E050B7C3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5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0577-882F-4316-86FA-A9AAAECE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E7E8-4F8F-4B4D-BAB2-6990737EE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C04B-C211-4C8E-BD7C-2C28FC6A7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E4F35-B07C-4638-A1B4-00C6F764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A284-E790-45F3-9783-AC23382362F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FDADA-4BF2-40CF-8063-5E805213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1766-2C98-491B-9737-AAE1A9B3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42BF-C761-4D92-96D6-4E050B7C3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83A84-2C1C-4417-A621-4AF0819B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D7F9-4F45-4265-B407-899E1AD80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584C-75E8-4C92-ACD3-8A2FBC54E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A284-E790-45F3-9783-AC23382362F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AF26-D66A-4BCD-BBA6-1D1F1F349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9C60-9B90-44BD-B965-FBA586709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42BF-C761-4D92-96D6-4E050B7C3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6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6BBE-2E57-40E1-91CA-5F183B1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5417-E253-436F-8935-C10B7E28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Crystal Ball - One Stop Healthcare Solution</a:t>
            </a:r>
          </a:p>
          <a:p>
            <a:pPr lvl="1"/>
            <a:r>
              <a:rPr lang="en-IN" dirty="0"/>
              <a:t>Multithreaded Simulation Model </a:t>
            </a:r>
          </a:p>
          <a:p>
            <a:pPr lvl="1"/>
            <a:r>
              <a:rPr lang="en-IN" dirty="0"/>
              <a:t>Data Visualization Through Dashboards</a:t>
            </a:r>
          </a:p>
          <a:p>
            <a:pPr lvl="1"/>
            <a:r>
              <a:rPr lang="en-IN" dirty="0"/>
              <a:t>Information Through FAQs &amp; Chatbot</a:t>
            </a:r>
          </a:p>
          <a:p>
            <a:pPr lvl="1"/>
            <a:r>
              <a:rPr lang="en-IN" dirty="0"/>
              <a:t>Extend &amp; Seek Help</a:t>
            </a:r>
          </a:p>
          <a:p>
            <a:r>
              <a:rPr lang="en-IN" dirty="0"/>
              <a:t>Installation &amp; Configuration</a:t>
            </a:r>
          </a:p>
          <a:p>
            <a:r>
              <a:rPr lang="en-IN" dirty="0"/>
              <a:t>Solution Architecture</a:t>
            </a:r>
          </a:p>
          <a:p>
            <a:r>
              <a:rPr lang="en-IN" dirty="0"/>
              <a:t>Future Roadmap</a:t>
            </a:r>
          </a:p>
          <a:p>
            <a:r>
              <a:rPr lang="en-IN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4587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6BBE-2E57-40E1-91CA-5F183B1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and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5417-E253-436F-8935-C10B7E28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Setup.py – Creates MySQL tables and seed data</a:t>
            </a:r>
          </a:p>
          <a:p>
            <a:r>
              <a:rPr lang="en-IN" dirty="0"/>
              <a:t>Dbinfo.py – Contains MySQL database connection information</a:t>
            </a:r>
          </a:p>
          <a:p>
            <a:r>
              <a:rPr lang="en-IN" dirty="0"/>
              <a:t>Dbtest.py – Test utility for checking the database connectivity</a:t>
            </a:r>
          </a:p>
          <a:p>
            <a:r>
              <a:rPr lang="en-IN" dirty="0"/>
              <a:t>Dbdelete.py – Database clean-up tool</a:t>
            </a:r>
          </a:p>
        </p:txBody>
      </p:sp>
    </p:spTree>
    <p:extLst>
      <p:ext uri="{BB962C8B-B14F-4D97-AF65-F5344CB8AC3E}">
        <p14:creationId xmlns:p14="http://schemas.microsoft.com/office/powerpoint/2010/main" val="390395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6BBE-2E57-40E1-91CA-5F183B1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47F13-070C-46E9-9238-AC72203A5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9" t="31377" r="65625" b="19738"/>
          <a:stretch/>
        </p:blipFill>
        <p:spPr>
          <a:xfrm>
            <a:off x="1628775" y="1228288"/>
            <a:ext cx="9077325" cy="57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6BBE-2E57-40E1-91CA-5F183B1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5417-E253-436F-8935-C10B7E28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Extend the simulation program to actually connect with the real central database</a:t>
            </a:r>
          </a:p>
          <a:p>
            <a:r>
              <a:rPr lang="en-IN" dirty="0"/>
              <a:t>Use Google maps to locate the nearest available COVID care centre</a:t>
            </a:r>
          </a:p>
        </p:txBody>
      </p:sp>
    </p:spTree>
    <p:extLst>
      <p:ext uri="{BB962C8B-B14F-4D97-AF65-F5344CB8AC3E}">
        <p14:creationId xmlns:p14="http://schemas.microsoft.com/office/powerpoint/2010/main" val="46700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B009-0629-4D9E-AB9B-2BB5921B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766218"/>
            <a:ext cx="10515600" cy="1325563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250912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38D4F3-E41B-4488-820E-C6F49605B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7" t="15588" r="2344" b="2648"/>
          <a:stretch/>
        </p:blipFill>
        <p:spPr>
          <a:xfrm>
            <a:off x="876301" y="9744"/>
            <a:ext cx="10382250" cy="6848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587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A4A4FF-4BBF-4835-9888-ABA38EFC9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" t="15001" r="2422" b="4705"/>
          <a:stretch/>
        </p:blipFill>
        <p:spPr>
          <a:xfrm>
            <a:off x="133350" y="1162050"/>
            <a:ext cx="11763375" cy="5200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581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B1EF6D-2E17-4F6D-8852-B91FD51BB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7" t="18382" r="2422" b="2059"/>
          <a:stretch/>
        </p:blipFill>
        <p:spPr>
          <a:xfrm>
            <a:off x="171450" y="1381125"/>
            <a:ext cx="11725275" cy="5153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41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9FB196-EB36-418A-A1AA-C85E2491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" t="15441" r="2187" b="4265"/>
          <a:stretch/>
        </p:blipFill>
        <p:spPr>
          <a:xfrm>
            <a:off x="133350" y="1190624"/>
            <a:ext cx="11791950" cy="5200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674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844C60-2DF3-4DAD-81AB-8AC064AB2F7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0"/>
          <a:stretch/>
        </p:blipFill>
        <p:spPr bwMode="auto">
          <a:xfrm>
            <a:off x="819150" y="685800"/>
            <a:ext cx="10258425" cy="5438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721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061664-0CF9-4414-8388-552887EB800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7"/>
          <a:stretch/>
        </p:blipFill>
        <p:spPr bwMode="auto">
          <a:xfrm>
            <a:off x="1743075" y="904875"/>
            <a:ext cx="9163050" cy="5448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673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6BBE-2E57-40E1-91CA-5F183B1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5417-E253-436F-8935-C10B7E28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925" cy="4351338"/>
          </a:xfrm>
        </p:spPr>
        <p:txBody>
          <a:bodyPr>
            <a:normAutofit/>
          </a:bodyPr>
          <a:lstStyle/>
          <a:p>
            <a:r>
              <a:rPr lang="en-IN" dirty="0"/>
              <a:t>Our team consists of 2 members:</a:t>
            </a:r>
          </a:p>
          <a:p>
            <a:pPr lvl="1"/>
            <a:r>
              <a:rPr lang="en-IN" dirty="0" err="1"/>
              <a:t>Prisha</a:t>
            </a:r>
            <a:r>
              <a:rPr lang="en-IN" dirty="0"/>
              <a:t> Goel</a:t>
            </a:r>
          </a:p>
          <a:p>
            <a:pPr lvl="2"/>
            <a:r>
              <a:rPr lang="en-IN" dirty="0"/>
              <a:t>NPS Grade 12 student</a:t>
            </a:r>
          </a:p>
          <a:p>
            <a:pPr lvl="2"/>
            <a:r>
              <a:rPr lang="en-IN" dirty="0"/>
              <a:t>Loves Python &amp; Database Programming</a:t>
            </a:r>
          </a:p>
          <a:p>
            <a:pPr lvl="1"/>
            <a:r>
              <a:rPr lang="en-IN" dirty="0"/>
              <a:t>Pranshu Goel</a:t>
            </a:r>
          </a:p>
          <a:p>
            <a:pPr lvl="2"/>
            <a:r>
              <a:rPr lang="en-IN" dirty="0"/>
              <a:t>NPS Grade 9 student</a:t>
            </a:r>
          </a:p>
          <a:p>
            <a:pPr lvl="2"/>
            <a:r>
              <a:rPr lang="en-IN" dirty="0"/>
              <a:t>Passionate coder, mentors underprivileged students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037F0-967F-4EF3-8001-F103B49F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1303337"/>
            <a:ext cx="2085975" cy="2433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988F0-96EA-4009-A721-B87426006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3976687"/>
            <a:ext cx="2085975" cy="24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7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8F21E8-29C8-419A-8163-80A970F969E8}"/>
              </a:ext>
            </a:extLst>
          </p:cNvPr>
          <p:cNvPicPr/>
          <p:nvPr/>
        </p:nvPicPr>
        <p:blipFill rotWithShape="1">
          <a:blip r:embed="rId2"/>
          <a:srcRect t="15850" b="47236"/>
          <a:stretch/>
        </p:blipFill>
        <p:spPr bwMode="auto">
          <a:xfrm>
            <a:off x="1895475" y="1838326"/>
            <a:ext cx="8401049" cy="2943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573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6BBE-2E57-40E1-91CA-5F183B1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5417-E253-436F-8935-C10B7E28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COVID19 has changed the way we live our lives</a:t>
            </a:r>
          </a:p>
          <a:p>
            <a:r>
              <a:rPr lang="en-IN" dirty="0"/>
              <a:t>Lack of authorized information creates panic in the society</a:t>
            </a:r>
          </a:p>
          <a:p>
            <a:r>
              <a:rPr lang="en-IN" dirty="0"/>
              <a:t>Need for centralized portal for residents to check bed availability in nearby centres</a:t>
            </a:r>
          </a:p>
          <a:p>
            <a:r>
              <a:rPr lang="en-IN" dirty="0"/>
              <a:t>Tools to enable people to seek information interactively</a:t>
            </a:r>
          </a:p>
          <a:p>
            <a:r>
              <a:rPr lang="en-IN" dirty="0"/>
              <a:t>Need to connect those who can help each other</a:t>
            </a:r>
          </a:p>
        </p:txBody>
      </p:sp>
    </p:spTree>
    <p:extLst>
      <p:ext uri="{BB962C8B-B14F-4D97-AF65-F5344CB8AC3E}">
        <p14:creationId xmlns:p14="http://schemas.microsoft.com/office/powerpoint/2010/main" val="370865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6BBE-2E57-40E1-91CA-5F183B1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Crystal Ball - One Stop Healthcare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5417-E253-436F-8935-C10B7E28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925" cy="4351338"/>
          </a:xfrm>
        </p:spPr>
        <p:txBody>
          <a:bodyPr>
            <a:normAutofit/>
          </a:bodyPr>
          <a:lstStyle/>
          <a:p>
            <a:r>
              <a:rPr lang="en-IN" dirty="0"/>
              <a:t>The solution consists of:</a:t>
            </a:r>
          </a:p>
          <a:p>
            <a:pPr lvl="1"/>
            <a:r>
              <a:rPr lang="en-IN" dirty="0"/>
              <a:t>Integrated set of services</a:t>
            </a:r>
          </a:p>
          <a:p>
            <a:pPr lvl="1"/>
            <a:r>
              <a:rPr lang="en-IN" dirty="0"/>
              <a:t>Multithreaded simulation program</a:t>
            </a:r>
          </a:p>
          <a:p>
            <a:pPr lvl="1"/>
            <a:r>
              <a:rPr lang="en-IN" dirty="0"/>
              <a:t>Web based user interface</a:t>
            </a:r>
          </a:p>
          <a:p>
            <a:pPr lvl="1"/>
            <a:r>
              <a:rPr lang="en-IN" dirty="0"/>
              <a:t>Centralized real time dashboard</a:t>
            </a:r>
          </a:p>
          <a:p>
            <a:pPr lvl="1"/>
            <a:r>
              <a:rPr lang="en-IN" dirty="0"/>
              <a:t>FAQs and Chatbot program</a:t>
            </a:r>
          </a:p>
          <a:p>
            <a:pPr lvl="1"/>
            <a:r>
              <a:rPr lang="en-IN" dirty="0"/>
              <a:t>Connect needy with the donators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F18-1D7F-4507-B66B-8FC2A140352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t="21271" r="842" b="8655"/>
          <a:stretch/>
        </p:blipFill>
        <p:spPr bwMode="auto">
          <a:xfrm>
            <a:off x="6610350" y="1825625"/>
            <a:ext cx="4962525" cy="3352799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740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6BBE-2E57-40E1-91CA-5F183B1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COVID Care Centre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5417-E253-436F-8935-C10B7E28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925" cy="4351338"/>
          </a:xfrm>
        </p:spPr>
        <p:txBody>
          <a:bodyPr>
            <a:normAutofit/>
          </a:bodyPr>
          <a:lstStyle/>
          <a:p>
            <a:r>
              <a:rPr lang="en-IN" dirty="0"/>
              <a:t>Multithreaded Python program</a:t>
            </a:r>
          </a:p>
          <a:p>
            <a:r>
              <a:rPr lang="en-IN" dirty="0"/>
              <a:t>Creates 5 threads, where each thread simulates the operations of a COVID care centre</a:t>
            </a:r>
          </a:p>
          <a:p>
            <a:r>
              <a:rPr lang="en-IN" dirty="0"/>
              <a:t>Use a random number to alter</a:t>
            </a:r>
          </a:p>
          <a:p>
            <a:pPr lvl="1"/>
            <a:r>
              <a:rPr lang="en-IN" dirty="0"/>
              <a:t>Active patients</a:t>
            </a:r>
          </a:p>
          <a:p>
            <a:pPr lvl="1"/>
            <a:r>
              <a:rPr lang="en-IN" dirty="0"/>
              <a:t>Discharged patients</a:t>
            </a:r>
          </a:p>
          <a:p>
            <a:pPr lvl="1"/>
            <a:r>
              <a:rPr lang="en-IN" dirty="0"/>
              <a:t>Mortalities</a:t>
            </a:r>
          </a:p>
          <a:p>
            <a:pPr lvl="1"/>
            <a:r>
              <a:rPr lang="en-IN" dirty="0"/>
              <a:t>Number of beds/doctors</a:t>
            </a:r>
          </a:p>
          <a:p>
            <a:pPr lvl="1"/>
            <a:r>
              <a:rPr lang="en-IN" dirty="0"/>
              <a:t>Help needed by the centre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43185-75CF-4695-88EB-CA3C4A35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387" y="1966912"/>
            <a:ext cx="2619375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57CEB-59FC-4690-97C7-CCA760E8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6" y="4186237"/>
            <a:ext cx="3228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5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6BBE-2E57-40E1-91CA-5F183B1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5417-E253-436F-8935-C10B7E28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925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Shows real time data for all COVID care centres nearby</a:t>
            </a:r>
          </a:p>
          <a:p>
            <a:r>
              <a:rPr lang="en-IN" dirty="0"/>
              <a:t>Currently shows 5 wards, but can be extended to cover more</a:t>
            </a:r>
          </a:p>
          <a:p>
            <a:r>
              <a:rPr lang="en-IN" dirty="0"/>
              <a:t>Shows data about</a:t>
            </a:r>
          </a:p>
          <a:p>
            <a:pPr lvl="1"/>
            <a:r>
              <a:rPr lang="en-IN" dirty="0"/>
              <a:t>Currently active patients</a:t>
            </a:r>
          </a:p>
          <a:p>
            <a:pPr lvl="1"/>
            <a:r>
              <a:rPr lang="en-IN" dirty="0"/>
              <a:t>Discharged patients</a:t>
            </a:r>
          </a:p>
          <a:p>
            <a:pPr lvl="1"/>
            <a:r>
              <a:rPr lang="en-IN" dirty="0"/>
              <a:t>Mortalities</a:t>
            </a:r>
          </a:p>
          <a:p>
            <a:pPr lvl="1"/>
            <a:r>
              <a:rPr lang="en-IN" dirty="0"/>
              <a:t>Number of beds and doctors</a:t>
            </a:r>
          </a:p>
          <a:p>
            <a:r>
              <a:rPr lang="en-IN" dirty="0"/>
              <a:t>Useful for patients who need admission into a centre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96A85-3780-48B7-9F04-0312703A9F1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1" b="8029"/>
          <a:stretch/>
        </p:blipFill>
        <p:spPr bwMode="auto">
          <a:xfrm>
            <a:off x="6238875" y="2495550"/>
            <a:ext cx="5429249" cy="3457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71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6BBE-2E57-40E1-91CA-5F183B1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COVID19 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5417-E253-436F-8935-C10B7E28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925" cy="4351338"/>
          </a:xfrm>
        </p:spPr>
        <p:txBody>
          <a:bodyPr>
            <a:normAutofit/>
          </a:bodyPr>
          <a:lstStyle/>
          <a:p>
            <a:r>
              <a:rPr lang="en-IN" dirty="0"/>
              <a:t>Interactive list of most frequently asked questions about COVID19</a:t>
            </a:r>
          </a:p>
          <a:p>
            <a:r>
              <a:rPr lang="en-IN" dirty="0"/>
              <a:t>Part of the web based interface</a:t>
            </a:r>
          </a:p>
          <a:p>
            <a:r>
              <a:rPr lang="en-IN" dirty="0"/>
              <a:t>Helps reduce panic and stress in the society by providing relevant information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8EF69-BD21-4F80-96E2-99062606FE5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7"/>
          <a:stretch/>
        </p:blipFill>
        <p:spPr bwMode="auto">
          <a:xfrm>
            <a:off x="6496050" y="1295400"/>
            <a:ext cx="5276849" cy="49958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127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6BBE-2E57-40E1-91CA-5F183B1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COVID19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5417-E253-436F-8935-C10B7E28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925" cy="4351338"/>
          </a:xfrm>
        </p:spPr>
        <p:txBody>
          <a:bodyPr>
            <a:normAutofit/>
          </a:bodyPr>
          <a:lstStyle/>
          <a:p>
            <a:r>
              <a:rPr lang="en-IN" dirty="0"/>
              <a:t>Highly interactive chatbot program which provides human-like communication capabilities</a:t>
            </a:r>
          </a:p>
          <a:p>
            <a:r>
              <a:rPr lang="en-IN" dirty="0"/>
              <a:t>We have fed most relevant questions that people may have about the pandemic</a:t>
            </a:r>
          </a:p>
          <a:p>
            <a:r>
              <a:rPr lang="en-IN" dirty="0"/>
              <a:t>Based on Python chatterbot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A2517-06B6-4647-B08D-0696144CA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5" t="18823" r="14844" b="1618"/>
          <a:stretch/>
        </p:blipFill>
        <p:spPr>
          <a:xfrm>
            <a:off x="6334125" y="3200401"/>
            <a:ext cx="5305425" cy="31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6BBE-2E57-40E1-91CA-5F183B1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Extend &amp; Seek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5417-E253-436F-8935-C10B7E28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925" cy="4351338"/>
          </a:xfrm>
        </p:spPr>
        <p:txBody>
          <a:bodyPr>
            <a:normAutofit/>
          </a:bodyPr>
          <a:lstStyle/>
          <a:p>
            <a:r>
              <a:rPr lang="en-IN" dirty="0"/>
              <a:t>Each COVID care centre often raises requests for help like PPE kits, masks, blankets, etc (recall simulation program)</a:t>
            </a:r>
          </a:p>
          <a:p>
            <a:r>
              <a:rPr lang="en-IN" dirty="0"/>
              <a:t>Additionally, some individuals can also use our application to ask for help</a:t>
            </a:r>
          </a:p>
          <a:p>
            <a:r>
              <a:rPr lang="en-IN" dirty="0"/>
              <a:t>Crystal Ball displays all these needs and enables donors to pitch in for help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DDC83-4E55-418F-AE89-647E6068660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0"/>
          <a:stretch/>
        </p:blipFill>
        <p:spPr bwMode="auto">
          <a:xfrm>
            <a:off x="7115175" y="3076575"/>
            <a:ext cx="3962400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516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424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Agenda</vt:lpstr>
      <vt:lpstr>About Us</vt:lpstr>
      <vt:lpstr>Problem Description</vt:lpstr>
      <vt:lpstr>Crystal Ball - One Stop Healthcare Solution</vt:lpstr>
      <vt:lpstr>COVID Care Centre Simulation</vt:lpstr>
      <vt:lpstr>Data Visualization</vt:lpstr>
      <vt:lpstr>COVID19 FAQs</vt:lpstr>
      <vt:lpstr>COVID19 Chatbot</vt:lpstr>
      <vt:lpstr>Extend &amp; Seek Help</vt:lpstr>
      <vt:lpstr>Installation and Configuration</vt:lpstr>
      <vt:lpstr>Solution Architecture</vt:lpstr>
      <vt:lpstr>Future Roadmap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Pranshu Goel 201331</dc:creator>
  <cp:lastModifiedBy>Pranshu Goel 201331</cp:lastModifiedBy>
  <cp:revision>18</cp:revision>
  <dcterms:created xsi:type="dcterms:W3CDTF">2020-12-01T17:50:20Z</dcterms:created>
  <dcterms:modified xsi:type="dcterms:W3CDTF">2020-12-04T13:19:01Z</dcterms:modified>
</cp:coreProperties>
</file>