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GOAT GAMBLING MACHINE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BIOLogically</a:t>
            </a:r>
            <a:r>
              <a:rPr lang="de-DE" dirty="0" smtClean="0"/>
              <a:t> Plausible NENGO ACTION SELECTION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53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Two-armed bandit task</a:t>
            </a:r>
          </a:p>
          <a:p>
            <a:pPr marL="0" indent="0">
              <a:buNone/>
            </a:pPr>
            <a:r>
              <a:rPr lang="en-US" dirty="0"/>
              <a:t># Trial by </a:t>
            </a:r>
            <a:r>
              <a:rPr lang="en-US" dirty="0" smtClean="0"/>
              <a:t>trial: PAUSE - WATCH - CHOOSE/REWARD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Agent has to learn the probability of winning of either bandit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3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Additional information on one gamble given on every trial</a:t>
            </a:r>
          </a:p>
          <a:p>
            <a:pPr marL="0" indent="0">
              <a:buNone/>
            </a:pPr>
            <a:r>
              <a:rPr lang="en-US" dirty="0"/>
              <a:t># This information is the amount of money to be won/lost, when gambling</a:t>
            </a:r>
          </a:p>
          <a:p>
            <a:pPr marL="0" indent="0">
              <a:buNone/>
            </a:pPr>
            <a:r>
              <a:rPr lang="en-US" dirty="0"/>
              <a:t># needs to be incorporated by subject in making the decision within </a:t>
            </a:r>
            <a:r>
              <a:rPr lang="en-US" dirty="0" smtClean="0"/>
              <a:t>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0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smtClean="0"/>
              <a:t>currency used in the task are goats</a:t>
            </a:r>
          </a:p>
          <a:p>
            <a:pPr marL="0" indent="0">
              <a:buNone/>
            </a:pPr>
            <a:r>
              <a:rPr lang="en-US" dirty="0" smtClean="0"/>
              <a:t># to increase both task motivation</a:t>
            </a:r>
          </a:p>
          <a:p>
            <a:pPr marL="0" indent="0">
              <a:buNone/>
            </a:pPr>
            <a:r>
              <a:rPr lang="en-US" dirty="0" smtClean="0"/>
              <a:t># without too much detachment from reality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http://www.therisingsun.ca/images/Go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6" y="2011363"/>
            <a:ext cx="2835274" cy="21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3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01" y="275668"/>
            <a:ext cx="11701923" cy="658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8" y="87875"/>
            <a:ext cx="11943481" cy="67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55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97</Words>
  <Application>Microsoft Office PowerPoint</Application>
  <PresentationFormat>Breitbild</PresentationFormat>
  <Paragraphs>14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Schaltkreis</vt:lpstr>
      <vt:lpstr>GOAT GAMBLING MACHINE</vt:lpstr>
      <vt:lpstr>Task</vt:lpstr>
      <vt:lpstr>Task</vt:lpstr>
      <vt:lpstr>Task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GOAT GAMBLING MACHINE</dc:title>
  <dc:creator>Alexander Genauck</dc:creator>
  <cp:lastModifiedBy>Alexander Genauck</cp:lastModifiedBy>
  <cp:revision>2</cp:revision>
  <dcterms:created xsi:type="dcterms:W3CDTF">2016-06-17T15:43:41Z</dcterms:created>
  <dcterms:modified xsi:type="dcterms:W3CDTF">2016-06-17T15:59:46Z</dcterms:modified>
</cp:coreProperties>
</file>