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4A4"/>
    <a:srgbClr val="22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8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8056-2271-4463-BAE1-4AC5602DC725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7EAB6-95B1-486F-8F06-36E4CD15C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6624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Portfolio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421905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Connect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394076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Email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8416" y="851645"/>
            <a:ext cx="2438400" cy="2438400"/>
            <a:chOff x="338416" y="851645"/>
            <a:chExt cx="2438400" cy="2438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6" y="851645"/>
              <a:ext cx="2438400" cy="24384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38416" y="851646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30386" y="851645"/>
            <a:ext cx="2438401" cy="2438402"/>
            <a:chOff x="3330386" y="851645"/>
            <a:chExt cx="2438401" cy="24384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387" y="851647"/>
              <a:ext cx="2438400" cy="2438400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3330386" y="851645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94076" y="851644"/>
            <a:ext cx="2438400" cy="2438403"/>
            <a:chOff x="6394076" y="851644"/>
            <a:chExt cx="2438400" cy="243840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4076" y="851647"/>
              <a:ext cx="2438400" cy="2438400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>
              <a:off x="6394076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17421" y="851644"/>
            <a:ext cx="2442884" cy="2438403"/>
            <a:chOff x="9417421" y="851644"/>
            <a:chExt cx="2442884" cy="24384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1905" y="851647"/>
              <a:ext cx="2438400" cy="2438400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9417421" y="851644"/>
              <a:ext cx="2438399" cy="2438399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1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8416" y="851644"/>
            <a:ext cx="2442885" cy="2442885"/>
            <a:chOff x="333930" y="851643"/>
            <a:chExt cx="2442885" cy="24428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15" y="851644"/>
              <a:ext cx="2438400" cy="2438400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333930" y="851643"/>
              <a:ext cx="2442885" cy="2442885"/>
            </a:xfrm>
            <a:prstGeom prst="ellipse">
              <a:avLst/>
            </a:prstGeom>
            <a:noFill/>
            <a:ln>
              <a:solidFill>
                <a:srgbClr val="23B4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38417" y="3827930"/>
            <a:ext cx="2438399" cy="2438400"/>
          </a:xfrm>
          <a:prstGeom prst="ellipse">
            <a:avLst/>
          </a:prstGeom>
          <a:solidFill>
            <a:srgbClr val="23B4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1" y="856124"/>
            <a:ext cx="2442885" cy="2438400"/>
            <a:chOff x="4876800" y="2209800"/>
            <a:chExt cx="2442885" cy="24384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0" y="2209800"/>
              <a:ext cx="2438400" cy="243840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881285" y="2209800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3048001" y="3832409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Résumé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768787" y="851644"/>
            <a:ext cx="2487707" cy="2460811"/>
            <a:chOff x="6010834" y="847165"/>
            <a:chExt cx="2487707" cy="2460811"/>
          </a:xfrm>
        </p:grpSpPr>
        <p:pic>
          <p:nvPicPr>
            <p:cNvPr id="1028" name="Picture 4" descr="http://i.imgur.com/9Yw07oG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1" t="3866" r="2809" b="3358"/>
            <a:stretch/>
          </p:blipFill>
          <p:spPr bwMode="auto">
            <a:xfrm>
              <a:off x="6010834" y="847165"/>
              <a:ext cx="2487707" cy="2460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Oval 15"/>
            <p:cNvSpPr/>
            <p:nvPr/>
          </p:nvSpPr>
          <p:spPr>
            <a:xfrm>
              <a:off x="6027642" y="851644"/>
              <a:ext cx="2438400" cy="2438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/>
          <p:cNvSpPr/>
          <p:nvPr/>
        </p:nvSpPr>
        <p:spPr>
          <a:xfrm>
            <a:off x="5785596" y="3832409"/>
            <a:ext cx="2438399" cy="2438400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3108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Pransu Dash</dc:creator>
  <cp:lastModifiedBy>Pransu Dash</cp:lastModifiedBy>
  <cp:revision>18</cp:revision>
  <dcterms:created xsi:type="dcterms:W3CDTF">2015-05-12T04:26:28Z</dcterms:created>
  <dcterms:modified xsi:type="dcterms:W3CDTF">2015-12-30T19:42:58Z</dcterms:modified>
</cp:coreProperties>
</file>