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841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6624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Portfolio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421905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Connect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94076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Email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8416" y="851645"/>
            <a:ext cx="2438400" cy="2438400"/>
            <a:chOff x="338416" y="851645"/>
            <a:chExt cx="2438400" cy="243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16" y="851645"/>
              <a:ext cx="2438400" cy="24384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38416" y="851646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30386" y="851645"/>
            <a:ext cx="2438401" cy="2438402"/>
            <a:chOff x="3330386" y="851645"/>
            <a:chExt cx="2438401" cy="24384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387" y="851647"/>
              <a:ext cx="2438400" cy="243840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3330386" y="851645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94076" y="851644"/>
            <a:ext cx="2438400" cy="2438403"/>
            <a:chOff x="6394076" y="851644"/>
            <a:chExt cx="2438400" cy="24384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076" y="851647"/>
              <a:ext cx="2438400" cy="243840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394076" y="851644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17421" y="851644"/>
            <a:ext cx="2442884" cy="2438403"/>
            <a:chOff x="9417421" y="851644"/>
            <a:chExt cx="2442884" cy="24384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905" y="851647"/>
              <a:ext cx="2438400" cy="24384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9417421" y="851644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10</cp:revision>
  <dcterms:created xsi:type="dcterms:W3CDTF">2015-05-12T04:26:28Z</dcterms:created>
  <dcterms:modified xsi:type="dcterms:W3CDTF">2015-12-22T06:30:42Z</dcterms:modified>
</cp:coreProperties>
</file>