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Intelli-Gun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9" r="18471"/>
            <a:stretch/>
          </p:blipFill>
          <p:spPr>
            <a:xfrm>
              <a:off x="887504" y="630797"/>
              <a:ext cx="2618961" cy="251129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468903" y="67236"/>
            <a:ext cx="3240743" cy="3254189"/>
            <a:chOff x="4468903" y="80683"/>
            <a:chExt cx="3240743" cy="3254189"/>
          </a:xfrm>
        </p:grpSpPr>
        <p:sp>
          <p:nvSpPr>
            <p:cNvPr id="20" name="Rectangle 19"/>
            <p:cNvSpPr/>
            <p:nvPr/>
          </p:nvSpPr>
          <p:spPr>
            <a:xfrm>
              <a:off x="4468905" y="80683"/>
              <a:ext cx="3240741" cy="3254189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68903" y="94130"/>
              <a:ext cx="32407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Piezoelectric Energy Conversion</a:t>
              </a:r>
              <a:endParaRPr lang="en-US" sz="27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9" r="5343"/>
            <a:stretch/>
          </p:blipFill>
          <p:spPr>
            <a:xfrm>
              <a:off x="4951561" y="1024446"/>
              <a:ext cx="2275427" cy="211764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AppBuild.r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" name="Picture 29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8" b="6115"/>
            <a:stretch/>
          </p:blipFill>
          <p:spPr>
            <a:xfrm>
              <a:off x="8447662" y="630797"/>
              <a:ext cx="3064592" cy="25146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>
          <a:xfrm>
            <a:off x="551226" y="3496235"/>
            <a:ext cx="3267739" cy="3276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" r="2479"/>
          <a:stretch/>
        </p:blipFill>
        <p:spPr>
          <a:xfrm>
            <a:off x="4444249" y="3482788"/>
            <a:ext cx="3287810" cy="32896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"/>
          <a:stretch/>
        </p:blipFill>
        <p:spPr>
          <a:xfrm>
            <a:off x="8357343" y="3482788"/>
            <a:ext cx="3273836" cy="32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BotWorks</a:t>
              </a:r>
              <a:r>
                <a: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Personal Recall Notifier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26" name="Picture 2" descr="http://botworks.weebly.com/uploads/6/3/3/0/6330000/13593156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193" y="1402659"/>
              <a:ext cx="2930802" cy="115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468905" y="107577"/>
            <a:ext cx="3240742" cy="3240742"/>
            <a:chOff x="4468905" y="94130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Dabkick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30" name="Picture 6" descr="https://pbs.twimg.com/profile_images/585526730103922688/OWwY_RNI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93" y="749627"/>
              <a:ext cx="2452966" cy="2452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Scry Analytics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32" name="Picture 8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9229" y="1341100"/>
              <a:ext cx="3161458" cy="746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 r="1431"/>
          <a:stretch/>
        </p:blipFill>
        <p:spPr>
          <a:xfrm>
            <a:off x="578223" y="3509682"/>
            <a:ext cx="3281083" cy="3281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4468905" y="3509681"/>
            <a:ext cx="3273836" cy="3281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 b="-1"/>
          <a:stretch/>
        </p:blipFill>
        <p:spPr>
          <a:xfrm>
            <a:off x="8359587" y="3509682"/>
            <a:ext cx="3273836" cy="32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8905" y="94130"/>
            <a:ext cx="3240742" cy="3240742"/>
            <a:chOff x="4468905" y="94130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Berkeley Business Academy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2" name="Picture 4" descr="https://www.law.berkeley.edu/img/bclt_businessinnov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52" y="1223048"/>
              <a:ext cx="3034648" cy="1517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Stanford Summer Institutes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4" name="Picture 6" descr="http://magoosh.com/gre/files/2013/07/stanford_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742" y="1048237"/>
              <a:ext cx="1515704" cy="225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Boids Technology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6" name="Picture 8" descr="http://marcinignac.com/experiments/boids/thumb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57" r="12276"/>
            <a:stretch/>
          </p:blipFill>
          <p:spPr bwMode="auto">
            <a:xfrm>
              <a:off x="8594910" y="739845"/>
              <a:ext cx="2781302" cy="246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578223" y="3482788"/>
            <a:ext cx="3267739" cy="3281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4468905" y="3482787"/>
            <a:ext cx="3273836" cy="3281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 b="-1"/>
          <a:stretch/>
        </p:blipFill>
        <p:spPr>
          <a:xfrm>
            <a:off x="8359587" y="3482788"/>
            <a:ext cx="3273836" cy="32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AYSO Mobile Application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74" name="Picture 2" descr="http://nasl.ezitsolutions.com/teamuploads/ftl/images/archive/ayso_5q47os3sb8o219382uzzxmv0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86" y="1048237"/>
              <a:ext cx="2092215" cy="210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468905" y="94130"/>
            <a:ext cx="3240742" cy="3240742"/>
            <a:chOff x="4468905" y="94130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DECA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76" name="Picture 4" descr="http://www.deca.org/wp-content/uploads/2014/08/bedecae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5007" y="2642512"/>
              <a:ext cx="2395679" cy="557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www.pte.idaho.gov/images/Business_Marketing/DECA/Diamon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8645" y="617350"/>
              <a:ext cx="2033363" cy="2045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Global Innovation Challenge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80" name="Picture 8" descr="http://fllinnovation.firstlegoleague.org/sites/default/files/FLL-WORLD-CLASS/block-five-year-graphic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322" y="1107055"/>
              <a:ext cx="2863271" cy="2047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578223" y="3469341"/>
            <a:ext cx="3267739" cy="3281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4468905" y="3469340"/>
            <a:ext cx="3273836" cy="3281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"/>
          <a:stretch/>
        </p:blipFill>
        <p:spPr>
          <a:xfrm>
            <a:off x="8359587" y="3469340"/>
            <a:ext cx="3273836" cy="32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223" y="94130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Conrad Awards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098" name="Picture 2" descr="http://static1.squarespace.com/static/53cd080fe4b006756b7288ea/t/546e11dbe4b0ffbdeaa8e15b/1441831162221/?format=1500w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1" t="17257" r="6422" b="20874"/>
            <a:stretch/>
          </p:blipFill>
          <p:spPr bwMode="auto">
            <a:xfrm>
              <a:off x="645458" y="1048237"/>
              <a:ext cx="3106272" cy="1482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468905" y="107577"/>
            <a:ext cx="3240742" cy="3240742"/>
            <a:chOff x="4468905" y="80683"/>
            <a:chExt cx="3240742" cy="3240742"/>
          </a:xfrm>
        </p:grpSpPr>
        <p:sp>
          <p:nvSpPr>
            <p:cNvPr id="20" name="Rectangle 19"/>
            <p:cNvSpPr/>
            <p:nvPr/>
          </p:nvSpPr>
          <p:spPr>
            <a:xfrm>
              <a:off x="4468905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68906" y="94130"/>
              <a:ext cx="32407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Synopsys Science and Engineering Fair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00" name="Picture 4" descr="https://lh5.googleusercontent.com/mIEg4XGZAHskPG_iMJDdzm3lsNGVlBHP21vUBWj_PgXGuHrl9Jlef5qV3LQPxIhYRLzjqOl11PkHfJdEi541BvKb--Wpb1lS6kbby3MyOeW-RN_QQJA_Cdc4sIskfHCsXND7IC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680" y="1121912"/>
              <a:ext cx="1967192" cy="2125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8359587" y="94130"/>
            <a:ext cx="3240742" cy="3240742"/>
            <a:chOff x="8359587" y="94130"/>
            <a:chExt cx="3240742" cy="3240742"/>
          </a:xfrm>
        </p:grpSpPr>
        <p:sp>
          <p:nvSpPr>
            <p:cNvPr id="21" name="Rectangle 20"/>
            <p:cNvSpPr/>
            <p:nvPr/>
          </p:nvSpPr>
          <p:spPr>
            <a:xfrm>
              <a:off x="8359587" y="94130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59588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AP Scholar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102" name="Picture 6" descr="http://www.uaschools.org/uploaded/UAHS_Site_Files/IPAB/logos/College-Board-Logo-300x18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208" y="1048237"/>
              <a:ext cx="2857500" cy="1733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"/>
          <a:stretch/>
        </p:blipFill>
        <p:spPr>
          <a:xfrm>
            <a:off x="578223" y="3482788"/>
            <a:ext cx="3267739" cy="3281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t="1068" r="2726"/>
          <a:stretch/>
        </p:blipFill>
        <p:spPr>
          <a:xfrm>
            <a:off x="4450976" y="3482788"/>
            <a:ext cx="3281083" cy="3281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/>
          <a:stretch/>
        </p:blipFill>
        <p:spPr>
          <a:xfrm>
            <a:off x="8359587" y="3482787"/>
            <a:ext cx="3273836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68905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This is a paragraph in 18 point Calibri font. Say hello to the world for me. My program canst say it faster than your program canst. Why am I talking like Shakespeare now? Nobody knows.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59587" y="80683"/>
            <a:ext cx="3240742" cy="3240742"/>
          </a:xfrm>
          <a:prstGeom prst="rect">
            <a:avLst/>
          </a:prstGeom>
          <a:noFill/>
          <a:ln w="28575">
            <a:solidFill>
              <a:srgbClr val="23B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8223" y="80683"/>
            <a:ext cx="3240742" cy="3240742"/>
            <a:chOff x="578223" y="80683"/>
            <a:chExt cx="3240742" cy="3240742"/>
          </a:xfrm>
        </p:grpSpPr>
        <p:sp>
          <p:nvSpPr>
            <p:cNvPr id="19" name="Rectangle 18"/>
            <p:cNvSpPr/>
            <p:nvPr/>
          </p:nvSpPr>
          <p:spPr>
            <a:xfrm>
              <a:off x="578223" y="80683"/>
              <a:ext cx="3240742" cy="3240742"/>
            </a:xfrm>
            <a:prstGeom prst="rect">
              <a:avLst/>
            </a:prstGeom>
            <a:noFill/>
            <a:ln w="28575"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8224" y="94130"/>
              <a:ext cx="3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National Merit</a:t>
              </a:r>
              <a:endParaRPr 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22" name="Picture 2" descr="http://www.benet.org/ourpages/auto/2014/9/23/58714589/nationalmerit-logo_thumb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096" y="805608"/>
              <a:ext cx="2810996" cy="2271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"/>
          <a:stretch/>
        </p:blipFill>
        <p:spPr>
          <a:xfrm>
            <a:off x="578223" y="3455894"/>
            <a:ext cx="3267739" cy="32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3949</TotalTime>
  <Words>78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29</cp:revision>
  <dcterms:created xsi:type="dcterms:W3CDTF">2015-05-12T04:26:28Z</dcterms:created>
  <dcterms:modified xsi:type="dcterms:W3CDTF">2016-01-02T21:17:30Z</dcterms:modified>
</cp:coreProperties>
</file>