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B4A4"/>
    <a:srgbClr val="22CC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4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6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13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9831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92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98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7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90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8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33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32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6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5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2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5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87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93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B638056-2271-4463-BAE1-4AC5602DC725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406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338417" y="3827930"/>
            <a:ext cx="2438399" cy="2438400"/>
          </a:xfrm>
          <a:prstGeom prst="ellipse">
            <a:avLst/>
          </a:prstGeom>
          <a:solidFill>
            <a:srgbClr val="23B4A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Bio</a:t>
            </a:r>
            <a:endParaRPr lang="en-US" sz="3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3366247" y="3827930"/>
            <a:ext cx="2438399" cy="2438400"/>
          </a:xfrm>
          <a:prstGeom prst="ellipse">
            <a:avLst/>
          </a:prstGeom>
          <a:solidFill>
            <a:srgbClr val="23B4A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Portfolio</a:t>
            </a:r>
            <a:endParaRPr lang="en-US" sz="3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9421905" y="3827930"/>
            <a:ext cx="2438399" cy="2438400"/>
          </a:xfrm>
          <a:prstGeom prst="ellipse">
            <a:avLst/>
          </a:prstGeom>
          <a:solidFill>
            <a:srgbClr val="23B4A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Connect</a:t>
            </a:r>
            <a:endParaRPr lang="en-US" sz="3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394076" y="3827930"/>
            <a:ext cx="2438399" cy="2438400"/>
          </a:xfrm>
          <a:prstGeom prst="ellipse">
            <a:avLst/>
          </a:prstGeom>
          <a:solidFill>
            <a:srgbClr val="23B4A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Email</a:t>
            </a:r>
            <a:endParaRPr lang="en-US" sz="3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38416" y="851645"/>
            <a:ext cx="2438400" cy="2438400"/>
            <a:chOff x="338416" y="851645"/>
            <a:chExt cx="2438400" cy="24384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416" y="851645"/>
              <a:ext cx="2438400" cy="2438400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338416" y="851646"/>
              <a:ext cx="2438399" cy="2438399"/>
            </a:xfrm>
            <a:prstGeom prst="ellipse">
              <a:avLst/>
            </a:prstGeom>
            <a:noFill/>
            <a:ln>
              <a:solidFill>
                <a:srgbClr val="23B4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330386" y="851645"/>
            <a:ext cx="2438401" cy="2438402"/>
            <a:chOff x="3330386" y="851645"/>
            <a:chExt cx="2438401" cy="243840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0387" y="851647"/>
              <a:ext cx="2438400" cy="2438400"/>
            </a:xfrm>
            <a:prstGeom prst="rect">
              <a:avLst/>
            </a:prstGeom>
          </p:spPr>
        </p:pic>
        <p:sp>
          <p:nvSpPr>
            <p:cNvPr id="12" name="Oval 11"/>
            <p:cNvSpPr/>
            <p:nvPr/>
          </p:nvSpPr>
          <p:spPr>
            <a:xfrm>
              <a:off x="3330386" y="851645"/>
              <a:ext cx="2438399" cy="2438399"/>
            </a:xfrm>
            <a:prstGeom prst="ellipse">
              <a:avLst/>
            </a:prstGeom>
            <a:noFill/>
            <a:ln>
              <a:solidFill>
                <a:srgbClr val="23B4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394076" y="851644"/>
            <a:ext cx="2438400" cy="2438403"/>
            <a:chOff x="6394076" y="851644"/>
            <a:chExt cx="2438400" cy="243840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4076" y="851647"/>
              <a:ext cx="2438400" cy="2438400"/>
            </a:xfrm>
            <a:prstGeom prst="rect">
              <a:avLst/>
            </a:prstGeom>
          </p:spPr>
        </p:pic>
        <p:sp>
          <p:nvSpPr>
            <p:cNvPr id="13" name="Oval 12"/>
            <p:cNvSpPr/>
            <p:nvPr/>
          </p:nvSpPr>
          <p:spPr>
            <a:xfrm>
              <a:off x="6394076" y="851644"/>
              <a:ext cx="2438399" cy="2438399"/>
            </a:xfrm>
            <a:prstGeom prst="ellipse">
              <a:avLst/>
            </a:prstGeom>
            <a:noFill/>
            <a:ln>
              <a:solidFill>
                <a:srgbClr val="23B4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417421" y="851644"/>
            <a:ext cx="2442884" cy="2438403"/>
            <a:chOff x="9417421" y="851644"/>
            <a:chExt cx="2442884" cy="243840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21905" y="851647"/>
              <a:ext cx="2438400" cy="2438400"/>
            </a:xfrm>
            <a:prstGeom prst="rect">
              <a:avLst/>
            </a:prstGeom>
          </p:spPr>
        </p:pic>
        <p:sp>
          <p:nvSpPr>
            <p:cNvPr id="14" name="Oval 13"/>
            <p:cNvSpPr/>
            <p:nvPr/>
          </p:nvSpPr>
          <p:spPr>
            <a:xfrm>
              <a:off x="9417421" y="851644"/>
              <a:ext cx="2438399" cy="2438399"/>
            </a:xfrm>
            <a:prstGeom prst="ellipse">
              <a:avLst/>
            </a:prstGeom>
            <a:noFill/>
            <a:ln>
              <a:solidFill>
                <a:srgbClr val="23B4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5101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38416" y="851644"/>
            <a:ext cx="2442885" cy="2442885"/>
            <a:chOff x="333930" y="851643"/>
            <a:chExt cx="2442885" cy="244288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415" y="851644"/>
              <a:ext cx="2438400" cy="2438400"/>
            </a:xfrm>
            <a:prstGeom prst="rect">
              <a:avLst/>
            </a:prstGeom>
          </p:spPr>
        </p:pic>
        <p:sp>
          <p:nvSpPr>
            <p:cNvPr id="8" name="Oval 7"/>
            <p:cNvSpPr/>
            <p:nvPr/>
          </p:nvSpPr>
          <p:spPr>
            <a:xfrm>
              <a:off x="333930" y="851643"/>
              <a:ext cx="2442885" cy="2442885"/>
            </a:xfrm>
            <a:prstGeom prst="ellipse">
              <a:avLst/>
            </a:prstGeom>
            <a:noFill/>
            <a:ln>
              <a:solidFill>
                <a:srgbClr val="23B4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338417" y="3827930"/>
            <a:ext cx="2438399" cy="2438400"/>
          </a:xfrm>
          <a:prstGeom prst="ellipse">
            <a:avLst/>
          </a:prstGeom>
          <a:solidFill>
            <a:srgbClr val="23B4A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Résumé</a:t>
            </a:r>
            <a:endParaRPr lang="en-US" sz="3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048001" y="856124"/>
            <a:ext cx="2442885" cy="2438400"/>
            <a:chOff x="4876800" y="2209800"/>
            <a:chExt cx="2442885" cy="24384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6800" y="2209800"/>
              <a:ext cx="2438400" cy="2438400"/>
            </a:xfrm>
            <a:prstGeom prst="rect">
              <a:avLst/>
            </a:prstGeom>
          </p:spPr>
        </p:pic>
        <p:sp>
          <p:nvSpPr>
            <p:cNvPr id="11" name="Oval 10"/>
            <p:cNvSpPr/>
            <p:nvPr/>
          </p:nvSpPr>
          <p:spPr>
            <a:xfrm>
              <a:off x="4881285" y="2209800"/>
              <a:ext cx="2438400" cy="2438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Oval 12"/>
          <p:cNvSpPr/>
          <p:nvPr/>
        </p:nvSpPr>
        <p:spPr>
          <a:xfrm>
            <a:off x="3048001" y="3832409"/>
            <a:ext cx="2438399" cy="2438400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Résumé</a:t>
            </a:r>
            <a:endParaRPr lang="en-US" sz="3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768787" y="851644"/>
            <a:ext cx="2487707" cy="2460811"/>
            <a:chOff x="6010834" y="847165"/>
            <a:chExt cx="2487707" cy="2460811"/>
          </a:xfrm>
        </p:grpSpPr>
        <p:pic>
          <p:nvPicPr>
            <p:cNvPr id="1028" name="Picture 4" descr="http://i.imgur.com/9Yw07oG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1" t="3866" r="2809" b="3358"/>
            <a:stretch/>
          </p:blipFill>
          <p:spPr bwMode="auto">
            <a:xfrm>
              <a:off x="6010834" y="847165"/>
              <a:ext cx="2487707" cy="2460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Oval 15"/>
            <p:cNvSpPr/>
            <p:nvPr/>
          </p:nvSpPr>
          <p:spPr>
            <a:xfrm>
              <a:off x="6027642" y="851644"/>
              <a:ext cx="2438400" cy="2438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Oval 18"/>
          <p:cNvSpPr/>
          <p:nvPr/>
        </p:nvSpPr>
        <p:spPr>
          <a:xfrm>
            <a:off x="5785596" y="3832409"/>
            <a:ext cx="2438399" cy="2438400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GitHub</a:t>
            </a:r>
            <a:endParaRPr lang="en-US" sz="3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581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67081" y="1808628"/>
            <a:ext cx="1882589" cy="1882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balzer82.github.io/github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21" t="19200" r="20819" b="19247"/>
          <a:stretch/>
        </p:blipFill>
        <p:spPr bwMode="auto">
          <a:xfrm>
            <a:off x="1385047" y="1075764"/>
            <a:ext cx="2850777" cy="293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9" t="19767" r="20106" b="21291"/>
          <a:stretch/>
        </p:blipFill>
        <p:spPr>
          <a:xfrm>
            <a:off x="5553634" y="1801906"/>
            <a:ext cx="1909483" cy="18825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2" y="2541493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960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3261</TotalTime>
  <Words>7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Century Gothic</vt:lpstr>
      <vt:lpstr>Segoe UI Light</vt:lpstr>
      <vt:lpstr>Wingdings 3</vt:lpstr>
      <vt:lpstr>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Pransu Dash</dc:creator>
  <cp:lastModifiedBy>Pransu Dash</cp:lastModifiedBy>
  <cp:revision>21</cp:revision>
  <dcterms:created xsi:type="dcterms:W3CDTF">2015-05-12T04:26:28Z</dcterms:created>
  <dcterms:modified xsi:type="dcterms:W3CDTF">2015-12-31T21:53:00Z</dcterms:modified>
</cp:coreProperties>
</file>