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4A4"/>
    <a:srgbClr val="22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330388" y="582707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Bio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30387" y="3680013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Portfolio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14883" y="3975848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Connect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34083" y="470648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Email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8</cp:revision>
  <dcterms:created xsi:type="dcterms:W3CDTF">2015-05-12T04:26:28Z</dcterms:created>
  <dcterms:modified xsi:type="dcterms:W3CDTF">2015-11-10T22:26:29Z</dcterms:modified>
</cp:coreProperties>
</file>