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7" r:id="rId6"/>
    <p:sldId id="280" r:id="rId7"/>
    <p:sldId id="267" r:id="rId8"/>
    <p:sldId id="276" r:id="rId9"/>
    <p:sldId id="279" r:id="rId10"/>
    <p:sldId id="27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2CF430-660C-4C8B-BFBE-9D0F75EB8C12}">
          <p14:sldIdLst>
            <p14:sldId id="257"/>
            <p14:sldId id="277"/>
            <p14:sldId id="280"/>
            <p14:sldId id="267"/>
            <p14:sldId id="276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70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88" d="100"/>
          <a:sy n="88" d="100"/>
        </p:scale>
        <p:origin x="326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762000"/>
            <a:ext cx="10363200" cy="787399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Bell MT" panose="02020503060305020303" pitchFamily="18" charset="0"/>
              </a:rPr>
              <a:t>Automatic Fire Detection and Prevention System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5309709"/>
            <a:ext cx="10363200" cy="685800"/>
          </a:xfrm>
        </p:spPr>
        <p:txBody>
          <a:bodyPr/>
          <a:lstStyle/>
          <a:p>
            <a:pPr algn="ctr"/>
            <a:r>
              <a:rPr lang="en-US" sz="2000" b="1" cap="non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Department Of Information And Communication Engineering</a:t>
            </a:r>
          </a:p>
          <a:p>
            <a:pPr algn="ctr"/>
            <a:r>
              <a:rPr lang="en-US" sz="2000" b="1" cap="non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Pabna</a:t>
            </a:r>
            <a:r>
              <a:rPr lang="en-US" sz="2000" b="1" cap="non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University Of Science And Technology</a:t>
            </a:r>
          </a:p>
          <a:p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2057400"/>
            <a:ext cx="1036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Welcome to the presentation of </a:t>
            </a:r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my </a:t>
            </a: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first embedded system </a:t>
            </a:r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project</a:t>
            </a: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the "Automatic Fire Detection and Prevention </a:t>
            </a:r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System".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Prepared By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Shahanur Mahmud Pranto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      Roll: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200633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57200"/>
            <a:ext cx="9955636" cy="685800"/>
          </a:xfrm>
          <a:pattFill prst="pct2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Details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1446212" y="1219200"/>
            <a:ext cx="9955636" cy="4191000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b="1" u="sng" dirty="0" smtClean="0">
                <a:solidFill>
                  <a:srgbClr val="FFC000"/>
                </a:solidFill>
              </a:rPr>
              <a:t>Project OVERVIEW</a:t>
            </a:r>
            <a:r>
              <a:rPr lang="en-US" sz="2000" b="1" dirty="0" smtClean="0">
                <a:solidFill>
                  <a:srgbClr val="FFC000"/>
                </a:solidFill>
              </a:rPr>
              <a:t>: </a:t>
            </a:r>
            <a:r>
              <a:rPr lang="en-US" sz="2000" cap="none" dirty="0" smtClean="0">
                <a:solidFill>
                  <a:srgbClr val="00B0F0"/>
                </a:solidFill>
              </a:rPr>
              <a:t>An automatic fire detection and prevention System using temperature and smoke sensors to accurately identify fire hazards  and using directional water sprayer to suppress and prevent the spread of the fire.</a:t>
            </a:r>
            <a:r>
              <a:rPr lang="en-US" sz="2400" cap="none" dirty="0" smtClean="0"/>
              <a:t> </a:t>
            </a:r>
            <a:r>
              <a:rPr lang="en-US" sz="2000" cap="none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The system employs advanced sensors for early fire detection, triggering an automated water sprayer to target and extinguish the fire at its source</a:t>
            </a:r>
            <a:r>
              <a:rPr lang="en-US" sz="2000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cap="none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C000"/>
                </a:solidFill>
              </a:rPr>
              <a:t>Key Components</a:t>
            </a:r>
            <a:r>
              <a:rPr lang="en-US" sz="2000" b="1" dirty="0" smtClean="0">
                <a:solidFill>
                  <a:srgbClr val="FFC000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cap="none" dirty="0" smtClean="0"/>
              <a:t>Temperature And Smoke Sensors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cap="none" dirty="0" smtClean="0"/>
              <a:t>Alarm System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 smtClean="0"/>
              <a:t>F</a:t>
            </a:r>
            <a:r>
              <a:rPr lang="en-US" sz="2000" b="1" cap="none" dirty="0"/>
              <a:t>i</a:t>
            </a:r>
            <a:r>
              <a:rPr lang="en-US" sz="2000" b="1" cap="none" dirty="0" smtClean="0"/>
              <a:t>re Prevention Mechanisms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cap="none" dirty="0" smtClean="0"/>
              <a:t>Microcontroller (</a:t>
            </a:r>
            <a:r>
              <a:rPr lang="en-US" sz="2000" b="1" cap="none" dirty="0" err="1" smtClean="0"/>
              <a:t>Arduino</a:t>
            </a:r>
            <a:r>
              <a:rPr lang="en-US" sz="2000" b="1" cap="none" dirty="0" smtClean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cap="none" dirty="0" smtClean="0"/>
              <a:t>User Interface (E.G., LCD Display)</a:t>
            </a:r>
            <a:endParaRPr lang="en-US" sz="2000" cap="none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13937"/>
            <a:ext cx="10057129" cy="600782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Program Flow Diagram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56012" y="1828800"/>
            <a:ext cx="762000" cy="228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SETUP</a:t>
            </a:r>
            <a:endParaRPr lang="en-US" sz="1400" b="1" i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56012" y="2803841"/>
            <a:ext cx="762000" cy="3203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LOOP</a:t>
            </a:r>
            <a:endParaRPr lang="en-US" sz="1200" b="1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8212" y="2332037"/>
            <a:ext cx="3657600" cy="274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Initialize Pins 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b="1" dirty="0"/>
              <a:t> Serial Communication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8212" y="3276600"/>
            <a:ext cx="3657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Read Sensor 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Values </a:t>
            </a:r>
            <a:endParaRPr lang="en-US" sz="12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Check</a:t>
            </a:r>
            <a:r>
              <a:rPr lang="en-US" sz="1200" b="1" dirty="0"/>
              <a:t> Temperature 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b="1" dirty="0"/>
              <a:t> Smoke Levels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94214" y="4023360"/>
            <a:ext cx="1676399" cy="12574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 </a:t>
            </a:r>
          </a:p>
          <a:p>
            <a:pPr algn="ctr"/>
            <a:r>
              <a:rPr lang="en-US" sz="1200" b="1" dirty="0" smtClean="0"/>
              <a:t>Temperature &gt; 49°C or </a:t>
            </a:r>
          </a:p>
          <a:p>
            <a:pPr algn="ctr"/>
            <a:r>
              <a:rPr lang="en-US" sz="1200" b="1" dirty="0" smtClean="0"/>
              <a:t>Smoke density &gt; 10%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Fire Detected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46086" y="4023360"/>
            <a:ext cx="1719726" cy="12574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</a:p>
          <a:p>
            <a:pPr algn="ctr"/>
            <a:endParaRPr lang="en-US" sz="12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No Fire Detected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194215" y="5585618"/>
            <a:ext cx="1676399" cy="9675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 smtClean="0"/>
              <a:t>Activate Alarm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 smtClean="0"/>
              <a:t>Active Motor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 smtClean="0"/>
              <a:t>Display Alert  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 smtClean="0"/>
              <a:t>Sound Alarm          </a:t>
            </a:r>
            <a:endParaRPr lang="en-US" sz="1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037012" y="5562600"/>
            <a:ext cx="1828800" cy="9675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Turn off Alarm </a:t>
            </a:r>
            <a:endParaRPr lang="en-US" sz="1200" b="1" dirty="0" smtClean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 smtClean="0"/>
              <a:t>Turn off Motor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 smtClean="0"/>
              <a:t>Display </a:t>
            </a:r>
            <a:r>
              <a:rPr lang="en-US" sz="1200" b="1" dirty="0"/>
              <a:t>Safe Message</a:t>
            </a:r>
          </a:p>
        </p:txBody>
      </p:sp>
      <p:cxnSp>
        <p:nvCxnSpPr>
          <p:cNvPr id="25" name="Straight Arrow Connector 24"/>
          <p:cNvCxnSpPr>
            <a:endCxn id="19" idx="0"/>
          </p:cNvCxnSpPr>
          <p:nvPr/>
        </p:nvCxnSpPr>
        <p:spPr>
          <a:xfrm>
            <a:off x="4037012" y="2057400"/>
            <a:ext cx="0" cy="274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37012" y="2606359"/>
            <a:ext cx="0" cy="1974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4"/>
            <a:endCxn id="20" idx="0"/>
          </p:cNvCxnSpPr>
          <p:nvPr/>
        </p:nvCxnSpPr>
        <p:spPr>
          <a:xfrm>
            <a:off x="4037012" y="3124200"/>
            <a:ext cx="0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1" idx="0"/>
          </p:cNvCxnSpPr>
          <p:nvPr/>
        </p:nvCxnSpPr>
        <p:spPr>
          <a:xfrm flipH="1">
            <a:off x="3032414" y="3733800"/>
            <a:ext cx="1004598" cy="2895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2" idx="0"/>
          </p:cNvCxnSpPr>
          <p:nvPr/>
        </p:nvCxnSpPr>
        <p:spPr>
          <a:xfrm>
            <a:off x="4037012" y="3733800"/>
            <a:ext cx="968937" cy="2895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23" idx="0"/>
          </p:cNvCxnSpPr>
          <p:nvPr/>
        </p:nvCxnSpPr>
        <p:spPr>
          <a:xfrm>
            <a:off x="3032414" y="5280818"/>
            <a:ext cx="1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2"/>
            <a:endCxn id="24" idx="0"/>
          </p:cNvCxnSpPr>
          <p:nvPr/>
        </p:nvCxnSpPr>
        <p:spPr>
          <a:xfrm flipH="1">
            <a:off x="4951412" y="5280818"/>
            <a:ext cx="54537" cy="281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580312" y="1173639"/>
            <a:ext cx="3468688" cy="5409881"/>
          </a:xfrm>
          <a:prstGeom prst="rect">
            <a:avLst/>
          </a:prstGeom>
          <a:effectLst>
            <a:outerShdw blurRad="50800" dist="50800" dir="6000000" sx="2000" sy="2000" algn="ctr" rotWithShape="0">
              <a:schemeClr val="bg2">
                <a:lumMod val="75000"/>
                <a:alpha val="43000"/>
              </a:schemeClr>
            </a:outerShdw>
          </a:effectLst>
        </p:spPr>
      </p:pic>
      <p:sp>
        <p:nvSpPr>
          <p:cNvPr id="63" name="TextBox 62"/>
          <p:cNvSpPr txBox="1"/>
          <p:nvPr/>
        </p:nvSpPr>
        <p:spPr>
          <a:xfrm>
            <a:off x="3008312" y="1219519"/>
            <a:ext cx="2057400" cy="52322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Flow Chart</a:t>
            </a:r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22412" y="1173639"/>
            <a:ext cx="5029200" cy="5447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2709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7612" y="320040"/>
            <a:ext cx="10360501" cy="609600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Circuit Diagram (Proteus Simulation)</a:t>
            </a:r>
            <a:endParaRPr lang="en-US" b="1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561" y="1058174"/>
            <a:ext cx="7690406" cy="5571226"/>
          </a:xfrm>
        </p:spPr>
      </p:pic>
      <p:sp>
        <p:nvSpPr>
          <p:cNvPr id="10" name="TextBox 9"/>
          <p:cNvSpPr txBox="1"/>
          <p:nvPr/>
        </p:nvSpPr>
        <p:spPr>
          <a:xfrm>
            <a:off x="1217612" y="1058174"/>
            <a:ext cx="2613660" cy="369331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DEVICES 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MQ-2 GAS 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POT-HG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LM016L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2N5551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MOTOR-DC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MOTOR-PWMSERVO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LED-RED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LED-YELLOW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9962" y="152400"/>
            <a:ext cx="10991850" cy="71596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1"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Code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2" y="1039438"/>
            <a:ext cx="3295650" cy="57423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041542"/>
            <a:ext cx="3276600" cy="5740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039438"/>
            <a:ext cx="3657600" cy="574236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265612" y="3910619"/>
            <a:ext cx="381000" cy="10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7923212" y="3910619"/>
            <a:ext cx="381000" cy="10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41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8360"/>
            <a:ext cx="11201400" cy="685799"/>
          </a:xfr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			    </a:t>
            </a:r>
            <a:r>
              <a:rPr lang="en-US" i="1" dirty="0" smtClean="0">
                <a:latin typeface="Algerian" panose="04020705040A02060702" pitchFamily="82" charset="0"/>
              </a:rPr>
              <a:t> OUTPUT</a:t>
            </a:r>
            <a:endParaRPr lang="en-US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70" y="914400"/>
            <a:ext cx="5955845" cy="5791200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     Fire Detected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914400"/>
            <a:ext cx="6019800" cy="5791200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	  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No Fire Detected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" y="1752600"/>
            <a:ext cx="5955845" cy="4611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47" y="1752599"/>
            <a:ext cx="6019898" cy="46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55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2286000"/>
            <a:ext cx="8735325" cy="9906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 Everyone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75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345</TotalTime>
  <Words>219</Words>
  <Application>Microsoft Office PowerPoint</Application>
  <PresentationFormat>Custom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Algerian</vt:lpstr>
      <vt:lpstr>Arial</vt:lpstr>
      <vt:lpstr>Arial Rounded MT Bold</vt:lpstr>
      <vt:lpstr>Bahnschrift Light</vt:lpstr>
      <vt:lpstr>Bell MT</vt:lpstr>
      <vt:lpstr>Calibri</vt:lpstr>
      <vt:lpstr>Times New Roman</vt:lpstr>
      <vt:lpstr>Wingdings</vt:lpstr>
      <vt:lpstr>Tech 16x9</vt:lpstr>
      <vt:lpstr>Automatic Fire Detection and Prevention System</vt:lpstr>
      <vt:lpstr>Project Details</vt:lpstr>
      <vt:lpstr>Program Flow Diagram</vt:lpstr>
      <vt:lpstr>Circuit Diagram (Proteus Simulation)</vt:lpstr>
      <vt:lpstr>Code </vt:lpstr>
      <vt:lpstr>        OUTPUT</vt:lpstr>
      <vt:lpstr>    Thank You Everyone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Microsoft account</dc:creator>
  <cp:lastModifiedBy>Microsoft account</cp:lastModifiedBy>
  <cp:revision>33</cp:revision>
  <dcterms:created xsi:type="dcterms:W3CDTF">2023-10-17T13:28:23Z</dcterms:created>
  <dcterms:modified xsi:type="dcterms:W3CDTF">2023-11-06T13:43:46Z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