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4" r:id="rId4"/>
    <p:sldId id="261" r:id="rId5"/>
    <p:sldId id="262" r:id="rId6"/>
    <p:sldId id="258" r:id="rId7"/>
    <p:sldId id="263" r:id="rId8"/>
    <p:sldId id="265" r:id="rId9"/>
    <p:sldId id="266" r:id="rId10"/>
    <p:sldId id="259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67" r:id="rId21"/>
    <p:sldId id="281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A00"/>
    <a:srgbClr val="C79E37"/>
    <a:srgbClr val="202E54"/>
    <a:srgbClr val="FF2549"/>
    <a:srgbClr val="1D3A00"/>
    <a:srgbClr val="007033"/>
    <a:srgbClr val="5EEC3C"/>
    <a:srgbClr val="990099"/>
    <a:srgbClr val="CC0099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9" d="100"/>
          <a:sy n="129" d="100"/>
        </p:scale>
        <p:origin x="-106" y="14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5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182570"/>
            <a:ext cx="8246070" cy="9325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098800"/>
            <a:ext cx="8231372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8225"/>
            <a:ext cx="8246070" cy="3054098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1044700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029865"/>
            <a:ext cx="8246070" cy="932526"/>
          </a:xfrm>
        </p:spPr>
        <p:txBody>
          <a:bodyPr>
            <a:normAutofit/>
          </a:bodyPr>
          <a:lstStyle/>
          <a:p>
            <a:r>
              <a:rPr lang="en-US" dirty="0" smtClean="0"/>
              <a:t>Game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628" y="3640686"/>
            <a:ext cx="8231372" cy="91623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                                     </a:t>
            </a:r>
            <a:r>
              <a:rPr lang="en-US" sz="1600" dirty="0" err="1" smtClean="0"/>
              <a:t>Armanur</a:t>
            </a:r>
            <a:r>
              <a:rPr lang="en-US" sz="1600" dirty="0" smtClean="0"/>
              <a:t> </a:t>
            </a:r>
            <a:r>
              <a:rPr lang="en-US" sz="1600" dirty="0" err="1" smtClean="0"/>
              <a:t>Rahman</a:t>
            </a:r>
            <a:r>
              <a:rPr lang="en-US" sz="1600" dirty="0" smtClean="0"/>
              <a:t> </a:t>
            </a:r>
            <a:r>
              <a:rPr lang="en-US" sz="1600" dirty="0" err="1" smtClean="0"/>
              <a:t>Pranto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                                                     ID:17101090</a:t>
            </a:r>
          </a:p>
          <a:p>
            <a:r>
              <a:rPr lang="en-US" sz="1600" dirty="0" smtClean="0"/>
              <a:t>                                                                        Noor </a:t>
            </a:r>
            <a:r>
              <a:rPr lang="en-US" sz="1600" dirty="0" err="1" smtClean="0"/>
              <a:t>Hasna</a:t>
            </a:r>
            <a:endParaRPr lang="en-US" sz="1600" dirty="0" smtClean="0"/>
          </a:p>
          <a:p>
            <a:r>
              <a:rPr lang="en-US" sz="1600" dirty="0" smtClean="0"/>
              <a:t>                                                                                                                       ID:17101093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 development 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5"/>
            <a:ext cx="6413609" cy="38176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Pre-production</a:t>
            </a:r>
            <a:r>
              <a:rPr lang="en-US" dirty="0" smtClean="0"/>
              <a:t>.</a:t>
            </a:r>
            <a:endParaRPr lang="bn-IN" dirty="0" smtClean="0"/>
          </a:p>
          <a:p>
            <a:pPr lvl="3">
              <a:buFont typeface="Wingdings" pitchFamily="2" charset="2"/>
              <a:buChar char="Ø"/>
            </a:pPr>
            <a:r>
              <a:rPr lang="en-US" sz="1400" dirty="0" smtClean="0"/>
              <a:t>Pitch</a:t>
            </a:r>
            <a:endParaRPr lang="bn-IN" sz="1400" dirty="0" smtClean="0"/>
          </a:p>
          <a:p>
            <a:pPr lvl="3">
              <a:buFont typeface="Wingdings" pitchFamily="2" charset="2"/>
              <a:buChar char="Ø"/>
            </a:pPr>
            <a:r>
              <a:rPr lang="en-US" sz="1400" dirty="0" smtClean="0"/>
              <a:t>GDD</a:t>
            </a:r>
            <a:endParaRPr lang="bn-IN" sz="1400" dirty="0" smtClean="0"/>
          </a:p>
          <a:p>
            <a:pPr lvl="3">
              <a:buFont typeface="Wingdings" pitchFamily="2" charset="2"/>
              <a:buChar char="Ø"/>
            </a:pPr>
            <a:r>
              <a:rPr lang="en-US" sz="1400" dirty="0" smtClean="0"/>
              <a:t>Project plan</a:t>
            </a: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Production</a:t>
            </a:r>
            <a:r>
              <a:rPr lang="en-US" dirty="0" smtClean="0"/>
              <a:t>.</a:t>
            </a:r>
            <a:endParaRPr lang="bn-IN" dirty="0" smtClean="0"/>
          </a:p>
          <a:p>
            <a:pPr lvl="3">
              <a:buFont typeface="Wingdings" pitchFamily="2" charset="2"/>
              <a:buChar char="Ø"/>
            </a:pPr>
            <a:r>
              <a:rPr lang="en-US" sz="1400" dirty="0" smtClean="0"/>
              <a:t> Game </a:t>
            </a:r>
            <a:r>
              <a:rPr lang="en-US" sz="1400" dirty="0"/>
              <a:t>design.</a:t>
            </a:r>
          </a:p>
          <a:p>
            <a:pPr lvl="3">
              <a:buFont typeface="Wingdings" pitchFamily="2" charset="2"/>
              <a:buChar char="Ø"/>
            </a:pPr>
            <a:r>
              <a:rPr lang="en-US" sz="1400" dirty="0"/>
              <a:t> Game art.</a:t>
            </a:r>
          </a:p>
          <a:p>
            <a:pPr lvl="3">
              <a:buFont typeface="Wingdings" pitchFamily="2" charset="2"/>
              <a:buChar char="Ø"/>
            </a:pPr>
            <a:r>
              <a:rPr lang="en-US" sz="1400" dirty="0"/>
              <a:t> Programming.</a:t>
            </a:r>
          </a:p>
          <a:p>
            <a:pPr lvl="3">
              <a:buFont typeface="Wingdings" pitchFamily="2" charset="2"/>
              <a:buChar char="Ø"/>
            </a:pPr>
            <a:r>
              <a:rPr lang="en-US" sz="1400" dirty="0"/>
              <a:t> Audio production</a:t>
            </a: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Postproduction</a:t>
            </a:r>
            <a:r>
              <a:rPr lang="en-US" dirty="0" smtClean="0"/>
              <a:t>.</a:t>
            </a:r>
            <a:endParaRPr lang="bn-IN" dirty="0" smtClean="0"/>
          </a:p>
          <a:p>
            <a:pPr lvl="3">
              <a:buFont typeface="Wingdings" pitchFamily="2" charset="2"/>
              <a:buChar char="Ø"/>
            </a:pPr>
            <a:r>
              <a:rPr lang="bn-IN" sz="1500" dirty="0" smtClean="0"/>
              <a:t> </a:t>
            </a:r>
            <a:r>
              <a:rPr lang="en-US" sz="1500" dirty="0" smtClean="0"/>
              <a:t>Maintenance</a:t>
            </a:r>
            <a:r>
              <a:rPr lang="en-US" sz="1500" dirty="0"/>
              <a:t>.</a:t>
            </a:r>
          </a:p>
          <a:p>
            <a:pPr lvl="3">
              <a:buFont typeface="Wingdings" pitchFamily="2" charset="2"/>
              <a:buChar char="Ø"/>
            </a:pPr>
            <a:r>
              <a:rPr lang="en-US" sz="1500" dirty="0"/>
              <a:t> Customer service.</a:t>
            </a:r>
          </a:p>
          <a:p>
            <a:pPr lvl="3">
              <a:buFont typeface="Wingdings" pitchFamily="2" charset="2"/>
              <a:buChar char="Ø"/>
            </a:pPr>
            <a:r>
              <a:rPr lang="en-US" sz="1500" dirty="0"/>
              <a:t> Update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dirty="0" smtClean="0"/>
              <a:t>Unity.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/>
              <a:t>Visual3D Game E</a:t>
            </a:r>
            <a:r>
              <a:rPr lang="en-US" dirty="0" smtClean="0"/>
              <a:t>ngine.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/>
              <a:t>Unreal </a:t>
            </a:r>
            <a:r>
              <a:rPr lang="en-US" dirty="0" smtClean="0"/>
              <a:t>Engine 3.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Game studio.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err="1"/>
              <a:t>GameMaker</a:t>
            </a:r>
            <a:r>
              <a:rPr lang="en-US" dirty="0"/>
              <a:t> </a:t>
            </a:r>
            <a:r>
              <a:rPr lang="en-US" dirty="0" smtClean="0"/>
              <a:t>Studio.</a:t>
            </a:r>
          </a:p>
        </p:txBody>
      </p:sp>
    </p:spTree>
    <p:extLst>
      <p:ext uri="{BB962C8B-B14F-4D97-AF65-F5344CB8AC3E}">
        <p14:creationId xmlns:p14="http://schemas.microsoft.com/office/powerpoint/2010/main" val="376783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are the roles in the video games industry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350110"/>
            <a:ext cx="6413609" cy="351106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Producer.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Publisher.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Development team.</a:t>
            </a:r>
          </a:p>
        </p:txBody>
      </p:sp>
    </p:spTree>
    <p:extLst>
      <p:ext uri="{BB962C8B-B14F-4D97-AF65-F5344CB8AC3E}">
        <p14:creationId xmlns:p14="http://schemas.microsoft.com/office/powerpoint/2010/main" val="65940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developer needed skills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350110"/>
            <a:ext cx="6413609" cy="351106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600" dirty="0" smtClean="0"/>
              <a:t>Math</a:t>
            </a:r>
            <a:r>
              <a:rPr lang="en-US" sz="16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Physics.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Ai.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Programming skills.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Graphics.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Algorithms.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Data structure.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Problem solving.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Networking.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Passion.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177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433880"/>
            <a:ext cx="6413609" cy="9162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skills you need to be game designer?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502815"/>
            <a:ext cx="6413609" cy="351106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600" dirty="0" smtClean="0"/>
              <a:t>Creativity.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Practicality.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Problem solving.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Analytical attitude.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Communication skills.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Group working.</a:t>
            </a:r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9496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skills you need to be game </a:t>
            </a:r>
            <a:r>
              <a:rPr lang="en-US" dirty="0" smtClean="0"/>
              <a:t>artists?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dirty="0" smtClean="0"/>
              <a:t>2D Artists: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sz="1200" dirty="0"/>
              <a:t> </a:t>
            </a:r>
            <a:r>
              <a:rPr lang="en-US" sz="1200" dirty="0" smtClean="0"/>
              <a:t> 2D paint package.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sz="1200" dirty="0"/>
              <a:t> </a:t>
            </a:r>
            <a:r>
              <a:rPr lang="en-US" sz="1200" dirty="0" smtClean="0"/>
              <a:t> 2D vector graphics package.</a:t>
            </a:r>
          </a:p>
          <a:p>
            <a:pPr lvl="1" algn="l">
              <a:buFont typeface="Wingdings" pitchFamily="2" charset="2"/>
              <a:buChar char="Ø"/>
            </a:pPr>
            <a:endParaRPr lang="en-US" sz="1200" dirty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3D Artists and Animators: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sz="1200" dirty="0" smtClean="0"/>
              <a:t>3D package.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sz="1200" dirty="0" smtClean="0"/>
              <a:t>Specialist 3D animation package.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sz="1200" dirty="0" smtClean="0"/>
              <a:t>2D/Traditional animation package.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sz="1200" smtClean="0"/>
              <a:t>Game studios animation. </a:t>
            </a:r>
            <a:endParaRPr lang="en-US" sz="1200" dirty="0"/>
          </a:p>
          <a:p>
            <a:pPr lvl="1" algn="l">
              <a:buFont typeface="Wingdings" pitchFamily="2" charset="2"/>
              <a:buChar char="Ø"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288894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skills you need to be game </a:t>
            </a:r>
            <a:r>
              <a:rPr lang="en-US" dirty="0" smtClean="0"/>
              <a:t>tester?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dirty="0" smtClean="0"/>
              <a:t>Bug tracking software skills.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Communication skills.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Team player.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Attention to details.</a:t>
            </a:r>
          </a:p>
          <a:p>
            <a:pPr marL="57150" indent="0" algn="l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23991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Whare</a:t>
            </a:r>
            <a:r>
              <a:rPr lang="en-US" dirty="0" smtClean="0"/>
              <a:t> to get a job in the video game industry?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dirty="0" smtClean="0"/>
              <a:t>Gaming company.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Indie game.</a:t>
            </a:r>
          </a:p>
        </p:txBody>
      </p:sp>
    </p:spTree>
    <p:extLst>
      <p:ext uri="{BB962C8B-B14F-4D97-AF65-F5344CB8AC3E}">
        <p14:creationId xmlns:p14="http://schemas.microsoft.com/office/powerpoint/2010/main" val="1401202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433880"/>
            <a:ext cx="6413609" cy="916230"/>
          </a:xfrm>
        </p:spPr>
        <p:txBody>
          <a:bodyPr>
            <a:normAutofit/>
          </a:bodyPr>
          <a:lstStyle/>
          <a:p>
            <a:r>
              <a:rPr lang="en-US" dirty="0" smtClean="0"/>
              <a:t>Publishing my game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502815"/>
            <a:ext cx="6413609" cy="351106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600" dirty="0" smtClean="0"/>
              <a:t>FPS Multiplayer </a:t>
            </a:r>
            <a:r>
              <a:rPr lang="en-US" sz="1600" dirty="0"/>
              <a:t>G</a:t>
            </a:r>
            <a:r>
              <a:rPr lang="en-US" sz="1600" dirty="0" smtClean="0"/>
              <a:t>ame.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Tic </a:t>
            </a:r>
            <a:r>
              <a:rPr lang="en-US" sz="1600" dirty="0" err="1"/>
              <a:t>T</a:t>
            </a:r>
            <a:r>
              <a:rPr lang="en-US" sz="1600" dirty="0" err="1" smtClean="0"/>
              <a:t>ac</a:t>
            </a:r>
            <a:r>
              <a:rPr lang="en-US" sz="1600" dirty="0" smtClean="0"/>
              <a:t> Toe.</a:t>
            </a:r>
          </a:p>
        </p:txBody>
      </p:sp>
    </p:spTree>
    <p:extLst>
      <p:ext uri="{BB962C8B-B14F-4D97-AF65-F5344CB8AC3E}">
        <p14:creationId xmlns:p14="http://schemas.microsoft.com/office/powerpoint/2010/main" val="948468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433880"/>
            <a:ext cx="6413609" cy="916230"/>
          </a:xfrm>
        </p:spPr>
        <p:txBody>
          <a:bodyPr>
            <a:normAutofit/>
          </a:bodyPr>
          <a:lstStyle/>
          <a:p>
            <a:r>
              <a:rPr lang="en-US" dirty="0" smtClean="0"/>
              <a:t>Game VS Movie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502815"/>
            <a:ext cx="6413609" cy="351106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600" dirty="0" smtClean="0"/>
              <a:t>FPS Multiplayer </a:t>
            </a:r>
            <a:r>
              <a:rPr lang="en-US" sz="1600" dirty="0"/>
              <a:t>G</a:t>
            </a:r>
            <a:r>
              <a:rPr lang="en-US" sz="1600" dirty="0" smtClean="0"/>
              <a:t>ame.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Tic </a:t>
            </a:r>
            <a:r>
              <a:rPr lang="en-US" sz="1600" dirty="0" err="1"/>
              <a:t>T</a:t>
            </a:r>
            <a:r>
              <a:rPr lang="en-US" sz="1600" dirty="0" err="1" smtClean="0"/>
              <a:t>ac</a:t>
            </a:r>
            <a:r>
              <a:rPr lang="en-US" sz="1600" dirty="0" smtClean="0"/>
              <a:t> Toe.</a:t>
            </a:r>
          </a:p>
        </p:txBody>
      </p:sp>
      <p:pic>
        <p:nvPicPr>
          <p:cNvPr id="1026" name="Picture 2" descr="C:\Users\Lenovo\Desktop\game-over-the-game-vs-the-movies_50290c2d51622_w450_h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0" y="1197404"/>
            <a:ext cx="6719019" cy="351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62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808225"/>
            <a:ext cx="8246070" cy="763526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dirty="0" smtClean="0"/>
              <a:t>What is video game development?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316" y="891995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79" y="1808224"/>
            <a:ext cx="7241926" cy="1985166"/>
          </a:xfrm>
        </p:spPr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8" y="1808225"/>
            <a:ext cx="8310862" cy="2748690"/>
          </a:xfrm>
        </p:spPr>
        <p:txBody>
          <a:bodyPr/>
          <a:lstStyle/>
          <a:p>
            <a:r>
              <a:rPr lang="en-US" dirty="0"/>
              <a:t>Feature 1</a:t>
            </a:r>
          </a:p>
          <a:p>
            <a:r>
              <a:rPr lang="en-US" dirty="0"/>
              <a:t>Feature 2</a:t>
            </a:r>
          </a:p>
          <a:p>
            <a:r>
              <a:rPr lang="en-US" dirty="0"/>
              <a:t>Feature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  <p:pic>
        <p:nvPicPr>
          <p:cNvPr id="2050" name="Picture 2" descr="C:\Users\Lenovo\Downloads\67342317_2548163441870027_5581486485653159936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1655520"/>
            <a:ext cx="7635249" cy="290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595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029865"/>
            <a:ext cx="8246070" cy="932526"/>
          </a:xfrm>
        </p:spPr>
        <p:txBody>
          <a:bodyPr>
            <a:normAutofit/>
          </a:bodyPr>
          <a:lstStyle/>
          <a:p>
            <a:r>
              <a:rPr lang="en-US" dirty="0" smtClean="0"/>
              <a:t>Game over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628" y="3640686"/>
            <a:ext cx="8231372" cy="91623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                                  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6878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808225"/>
            <a:ext cx="8246070" cy="763526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dirty="0" smtClean="0"/>
              <a:t>What is video game development?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2051" name="Picture 3" descr="C:\Users\Lenovo\Desktop\introduction-to-game-development-6-63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235"/>
            <a:ext cx="9153150" cy="48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58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dirty="0" smtClean="0"/>
              <a:t>What is video game genres?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l">
              <a:buNone/>
            </a:pPr>
            <a:r>
              <a:rPr lang="en-US" dirty="0" smtClean="0"/>
              <a:t>Games are often classified into genres, which purport to define games in terms of having a common style or set of characteristics as defined in terms of </a:t>
            </a:r>
            <a:r>
              <a:rPr lang="en-US" dirty="0" err="1" smtClean="0"/>
              <a:t>perspective,gameplay,interaction,objective</a:t>
            </a:r>
            <a:r>
              <a:rPr lang="en-US" dirty="0" smtClean="0"/>
              <a:t>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8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Lenovo\Desktop\introduction-to-game-development-7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235"/>
            <a:ext cx="9153150" cy="473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1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development industry careers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/>
            <a:r>
              <a:rPr lang="en-US" dirty="0" smtClean="0"/>
              <a:t>Game designer</a:t>
            </a:r>
          </a:p>
          <a:p>
            <a:pPr algn="l"/>
            <a:r>
              <a:rPr lang="en-US" dirty="0" smtClean="0"/>
              <a:t>Game director</a:t>
            </a:r>
            <a:endParaRPr lang="en-US" dirty="0"/>
          </a:p>
          <a:p>
            <a:pPr algn="l"/>
            <a:r>
              <a:rPr lang="en-US" dirty="0" smtClean="0"/>
              <a:t>Game producer</a:t>
            </a:r>
          </a:p>
          <a:p>
            <a:pPr algn="l"/>
            <a:r>
              <a:rPr lang="en-US" dirty="0" smtClean="0"/>
              <a:t>Game artist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/>
            <a:r>
              <a:rPr lang="en-US" dirty="0" smtClean="0"/>
              <a:t>Game sound engineer</a:t>
            </a:r>
            <a:endParaRPr lang="en-US" dirty="0"/>
          </a:p>
          <a:p>
            <a:pPr algn="l"/>
            <a:r>
              <a:rPr lang="en-US" dirty="0" smtClean="0"/>
              <a:t>Game programmer</a:t>
            </a:r>
            <a:endParaRPr lang="en-US" dirty="0"/>
          </a:p>
          <a:p>
            <a:pPr algn="l"/>
            <a:r>
              <a:rPr lang="en-US" dirty="0" smtClean="0"/>
              <a:t>Game visuals</a:t>
            </a:r>
          </a:p>
          <a:p>
            <a:pPr algn="l"/>
            <a:r>
              <a:rPr lang="en-US" dirty="0" smtClean="0"/>
              <a:t>Game tester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C:\Users\Lenovo\Desktop\introduction-to-game-development-15-6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4235"/>
            <a:ext cx="9153150" cy="503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4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  <p:pic>
        <p:nvPicPr>
          <p:cNvPr id="1026" name="Picture 2" descr="C:\Users\Lenovo\Desktop\introduction-to-game-development-8-6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235"/>
            <a:ext cx="9123237" cy="516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6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  <p:pic>
        <p:nvPicPr>
          <p:cNvPr id="2050" name="Picture 2" descr="C:\Users\Lenovo\Desktop\introduction-to-game-development-12-638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50" y="-24236"/>
            <a:ext cx="9153150" cy="503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2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On-screen Show (16:9)</PresentationFormat>
  <Paragraphs>126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Game Development</vt:lpstr>
      <vt:lpstr>What is video game development?</vt:lpstr>
      <vt:lpstr>What is video game development?</vt:lpstr>
      <vt:lpstr>What is video game genres?</vt:lpstr>
      <vt:lpstr>Slide Title</vt:lpstr>
      <vt:lpstr>Game development industry careers</vt:lpstr>
      <vt:lpstr>Slide Title</vt:lpstr>
      <vt:lpstr>Slide Title</vt:lpstr>
      <vt:lpstr>Slide Title</vt:lpstr>
      <vt:lpstr>Game development process</vt:lpstr>
      <vt:lpstr>Game engines</vt:lpstr>
      <vt:lpstr>What are the roles in the video games industry ?</vt:lpstr>
      <vt:lpstr>Game developer needed skills</vt:lpstr>
      <vt:lpstr>What skills you need to be game designer?</vt:lpstr>
      <vt:lpstr>What skills you need to be game artists?</vt:lpstr>
      <vt:lpstr>What skills you need to be game tester?</vt:lpstr>
      <vt:lpstr>Whare to get a job in the video game industry?</vt:lpstr>
      <vt:lpstr>Publishing my game</vt:lpstr>
      <vt:lpstr>Game VS Movie</vt:lpstr>
      <vt:lpstr>Compare</vt:lpstr>
      <vt:lpstr>Game over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2019-07-21T05:49:14Z</dcterms:modified>
</cp:coreProperties>
</file>