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70" r:id="rId2"/>
  </p:sldMasterIdLst>
  <p:notesMasterIdLst>
    <p:notesMasterId r:id="rId21"/>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Archivo Narrow" panose="020B0604020202020204" charset="0"/>
      <p:regular r:id="rId22"/>
      <p:bold r:id="rId23"/>
      <p:italic r:id="rId24"/>
      <p:boldItalic r:id="rId25"/>
    </p:embeddedFont>
    <p:embeddedFont>
      <p:font typeface="Archivo Narrow Medium" panose="020B0604020202020204" charset="0"/>
      <p:regular r:id="rId26"/>
      <p:bold r:id="rId27"/>
      <p:italic r:id="rId28"/>
      <p:boldItalic r:id="rId29"/>
    </p:embeddedFont>
    <p:embeddedFont>
      <p:font typeface="Archivo Narrow SemiBold" panose="020B0604020202020204" charset="0"/>
      <p:regular r:id="rId30"/>
      <p:bold r:id="rId31"/>
      <p:italic r:id="rId32"/>
      <p:boldItalic r:id="rId33"/>
    </p:embeddedFont>
    <p:embeddedFont>
      <p:font typeface="Roboto" panose="020B0604020202020204" charset="0"/>
      <p:regular r:id="rId34"/>
      <p:bold r:id="rId35"/>
      <p:italic r:id="rId36"/>
      <p:boldItalic r:id="rId37"/>
    </p:embeddedFont>
    <p:embeddedFont>
      <p:font typeface="Trebuchet MS" panose="020B0603020202020204" pitchFamily="34" charset="0"/>
      <p:regular r:id="rId38"/>
      <p:bold r:id="rId39"/>
      <p:italic r:id="rId40"/>
      <p:boldItalic r:id="rId41"/>
    </p:embeddedFont>
    <p:embeddedFont>
      <p:font typeface="Wingdings 3" panose="05040102010807070707" pitchFamily="18" charset="2"/>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8EFB6-9444-43D6-BB8D-F1BBD93D9980}">
  <a:tblStyle styleId="{5118EFB6-9444-43D6-BB8D-F1BBD93D998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userId="7bdd5f5da05d8707" providerId="LiveId" clId="{C4F3BE5D-FDAA-4E38-8234-D4047423F649}"/>
    <pc:docChg chg="custSel delSld modSld modMainMaster">
      <pc:chgData name="Pranav" userId="7bdd5f5da05d8707" providerId="LiveId" clId="{C4F3BE5D-FDAA-4E38-8234-D4047423F649}" dt="2020-05-07T16:51:12.946" v="7" actId="27636"/>
      <pc:docMkLst>
        <pc:docMk/>
      </pc:docMkLst>
      <pc:sldChg chg="addSp delSp modSp mod setBg">
        <pc:chgData name="Pranav" userId="7bdd5f5da05d8707" providerId="LiveId" clId="{C4F3BE5D-FDAA-4E38-8234-D4047423F649}" dt="2020-05-07T16:51:12.946" v="7" actId="27636"/>
        <pc:sldMkLst>
          <pc:docMk/>
          <pc:sldMk cId="0" sldId="256"/>
        </pc:sldMkLst>
        <pc:spChg chg="add del mod">
          <ac:chgData name="Pranav" userId="7bdd5f5da05d8707" providerId="LiveId" clId="{C4F3BE5D-FDAA-4E38-8234-D4047423F649}" dt="2020-05-07T16:50:42.138" v="1"/>
          <ac:spMkLst>
            <pc:docMk/>
            <pc:sldMk cId="0" sldId="256"/>
            <ac:spMk id="2" creationId="{7C24F366-24EF-48CC-B2AF-A54B3A468D11}"/>
          </ac:spMkLst>
        </pc:spChg>
        <pc:spChg chg="add del mod">
          <ac:chgData name="Pranav" userId="7bdd5f5da05d8707" providerId="LiveId" clId="{C4F3BE5D-FDAA-4E38-8234-D4047423F649}" dt="2020-05-07T16:50:42.138" v="1"/>
          <ac:spMkLst>
            <pc:docMk/>
            <pc:sldMk cId="0" sldId="256"/>
            <ac:spMk id="3" creationId="{143B6D3C-6A93-421F-B025-CDDF9DEB63C0}"/>
          </ac:spMkLst>
        </pc:spChg>
        <pc:spChg chg="mod">
          <ac:chgData name="Pranav" userId="7bdd5f5da05d8707" providerId="LiveId" clId="{C4F3BE5D-FDAA-4E38-8234-D4047423F649}" dt="2020-05-07T16:51:05.265" v="4"/>
          <ac:spMkLst>
            <pc:docMk/>
            <pc:sldMk cId="0" sldId="256"/>
            <ac:spMk id="141" creationId="{00000000-0000-0000-0000-000000000000}"/>
          </ac:spMkLst>
        </pc:spChg>
        <pc:spChg chg="mod">
          <ac:chgData name="Pranav" userId="7bdd5f5da05d8707" providerId="LiveId" clId="{C4F3BE5D-FDAA-4E38-8234-D4047423F649}" dt="2020-05-07T16:51:12.946" v="7" actId="27636"/>
          <ac:spMkLst>
            <pc:docMk/>
            <pc:sldMk cId="0" sldId="256"/>
            <ac:spMk id="142" creationId="{00000000-0000-0000-0000-000000000000}"/>
          </ac:spMkLst>
        </pc:spChg>
      </pc:sldChg>
      <pc:sldChg chg="del">
        <pc:chgData name="Pranav" userId="7bdd5f5da05d8707" providerId="LiveId" clId="{C4F3BE5D-FDAA-4E38-8234-D4047423F649}" dt="2020-05-07T16:50:35.890" v="0" actId="2696"/>
        <pc:sldMkLst>
          <pc:docMk/>
          <pc:sldMk cId="0" sldId="257"/>
        </pc:sldMkLst>
      </pc:sldChg>
      <pc:sldChg chg="modSp modNotes">
        <pc:chgData name="Pranav" userId="7bdd5f5da05d8707" providerId="LiveId" clId="{C4F3BE5D-FDAA-4E38-8234-D4047423F649}" dt="2020-05-07T16:51:05.265" v="4"/>
        <pc:sldMkLst>
          <pc:docMk/>
          <pc:sldMk cId="0" sldId="258"/>
        </pc:sldMkLst>
        <pc:spChg chg="mod">
          <ac:chgData name="Pranav" userId="7bdd5f5da05d8707" providerId="LiveId" clId="{C4F3BE5D-FDAA-4E38-8234-D4047423F649}" dt="2020-05-07T16:51:05.265" v="4"/>
          <ac:spMkLst>
            <pc:docMk/>
            <pc:sldMk cId="0" sldId="258"/>
            <ac:spMk id="154" creationId="{00000000-0000-0000-0000-000000000000}"/>
          </ac:spMkLst>
        </pc:spChg>
        <pc:spChg chg="mod">
          <ac:chgData name="Pranav" userId="7bdd5f5da05d8707" providerId="LiveId" clId="{C4F3BE5D-FDAA-4E38-8234-D4047423F649}" dt="2020-05-07T16:51:05.265" v="4"/>
          <ac:spMkLst>
            <pc:docMk/>
            <pc:sldMk cId="0" sldId="258"/>
            <ac:spMk id="155" creationId="{00000000-0000-0000-0000-000000000000}"/>
          </ac:spMkLst>
        </pc:spChg>
      </pc:sldChg>
      <pc:sldChg chg="modSp modNotes">
        <pc:chgData name="Pranav" userId="7bdd5f5da05d8707" providerId="LiveId" clId="{C4F3BE5D-FDAA-4E38-8234-D4047423F649}" dt="2020-05-07T16:51:05.265" v="4"/>
        <pc:sldMkLst>
          <pc:docMk/>
          <pc:sldMk cId="0" sldId="259"/>
        </pc:sldMkLst>
        <pc:spChg chg="mod">
          <ac:chgData name="Pranav" userId="7bdd5f5da05d8707" providerId="LiveId" clId="{C4F3BE5D-FDAA-4E38-8234-D4047423F649}" dt="2020-05-07T16:51:05.265" v="4"/>
          <ac:spMkLst>
            <pc:docMk/>
            <pc:sldMk cId="0" sldId="259"/>
            <ac:spMk id="160" creationId="{00000000-0000-0000-0000-000000000000}"/>
          </ac:spMkLst>
        </pc:spChg>
        <pc:spChg chg="mod">
          <ac:chgData name="Pranav" userId="7bdd5f5da05d8707" providerId="LiveId" clId="{C4F3BE5D-FDAA-4E38-8234-D4047423F649}" dt="2020-05-07T16:51:05.265" v="4"/>
          <ac:spMkLst>
            <pc:docMk/>
            <pc:sldMk cId="0" sldId="259"/>
            <ac:spMk id="161" creationId="{00000000-0000-0000-0000-000000000000}"/>
          </ac:spMkLst>
        </pc:spChg>
      </pc:sldChg>
      <pc:sldChg chg="modSp modNotes">
        <pc:chgData name="Pranav" userId="7bdd5f5da05d8707" providerId="LiveId" clId="{C4F3BE5D-FDAA-4E38-8234-D4047423F649}" dt="2020-05-07T16:51:05.265" v="4"/>
        <pc:sldMkLst>
          <pc:docMk/>
          <pc:sldMk cId="0" sldId="260"/>
        </pc:sldMkLst>
        <pc:spChg chg="mod">
          <ac:chgData name="Pranav" userId="7bdd5f5da05d8707" providerId="LiveId" clId="{C4F3BE5D-FDAA-4E38-8234-D4047423F649}" dt="2020-05-07T16:51:05.265" v="4"/>
          <ac:spMkLst>
            <pc:docMk/>
            <pc:sldMk cId="0" sldId="260"/>
            <ac:spMk id="166" creationId="{00000000-0000-0000-0000-000000000000}"/>
          </ac:spMkLst>
        </pc:spChg>
        <pc:spChg chg="mod">
          <ac:chgData name="Pranav" userId="7bdd5f5da05d8707" providerId="LiveId" clId="{C4F3BE5D-FDAA-4E38-8234-D4047423F649}" dt="2020-05-07T16:51:05.265" v="4"/>
          <ac:spMkLst>
            <pc:docMk/>
            <pc:sldMk cId="0" sldId="260"/>
            <ac:spMk id="167" creationId="{00000000-0000-0000-0000-000000000000}"/>
          </ac:spMkLst>
        </pc:spChg>
      </pc:sldChg>
      <pc:sldChg chg="modSp modNotes">
        <pc:chgData name="Pranav" userId="7bdd5f5da05d8707" providerId="LiveId" clId="{C4F3BE5D-FDAA-4E38-8234-D4047423F649}" dt="2020-05-07T16:51:05.265" v="4"/>
        <pc:sldMkLst>
          <pc:docMk/>
          <pc:sldMk cId="0" sldId="261"/>
        </pc:sldMkLst>
        <pc:spChg chg="mod">
          <ac:chgData name="Pranav" userId="7bdd5f5da05d8707" providerId="LiveId" clId="{C4F3BE5D-FDAA-4E38-8234-D4047423F649}" dt="2020-05-07T16:51:05.265" v="4"/>
          <ac:spMkLst>
            <pc:docMk/>
            <pc:sldMk cId="0" sldId="261"/>
            <ac:spMk id="172" creationId="{00000000-0000-0000-0000-000000000000}"/>
          </ac:spMkLst>
        </pc:spChg>
        <pc:spChg chg="mod">
          <ac:chgData name="Pranav" userId="7bdd5f5da05d8707" providerId="LiveId" clId="{C4F3BE5D-FDAA-4E38-8234-D4047423F649}" dt="2020-05-07T16:51:05.265" v="4"/>
          <ac:spMkLst>
            <pc:docMk/>
            <pc:sldMk cId="0" sldId="261"/>
            <ac:spMk id="173" creationId="{00000000-0000-0000-0000-000000000000}"/>
          </ac:spMkLst>
        </pc:spChg>
      </pc:sldChg>
      <pc:sldChg chg="modSp modNotes">
        <pc:chgData name="Pranav" userId="7bdd5f5da05d8707" providerId="LiveId" clId="{C4F3BE5D-FDAA-4E38-8234-D4047423F649}" dt="2020-05-07T16:51:05.265" v="4"/>
        <pc:sldMkLst>
          <pc:docMk/>
          <pc:sldMk cId="0" sldId="262"/>
        </pc:sldMkLst>
        <pc:spChg chg="mod">
          <ac:chgData name="Pranav" userId="7bdd5f5da05d8707" providerId="LiveId" clId="{C4F3BE5D-FDAA-4E38-8234-D4047423F649}" dt="2020-05-07T16:51:05.265" v="4"/>
          <ac:spMkLst>
            <pc:docMk/>
            <pc:sldMk cId="0" sldId="262"/>
            <ac:spMk id="178" creationId="{00000000-0000-0000-0000-000000000000}"/>
          </ac:spMkLst>
        </pc:spChg>
        <pc:spChg chg="mod">
          <ac:chgData name="Pranav" userId="7bdd5f5da05d8707" providerId="LiveId" clId="{C4F3BE5D-FDAA-4E38-8234-D4047423F649}" dt="2020-05-07T16:51:05.265" v="4"/>
          <ac:spMkLst>
            <pc:docMk/>
            <pc:sldMk cId="0" sldId="262"/>
            <ac:spMk id="179" creationId="{00000000-0000-0000-0000-000000000000}"/>
          </ac:spMkLst>
        </pc:spChg>
      </pc:sldChg>
      <pc:sldChg chg="modSp modNotes">
        <pc:chgData name="Pranav" userId="7bdd5f5da05d8707" providerId="LiveId" clId="{C4F3BE5D-FDAA-4E38-8234-D4047423F649}" dt="2020-05-07T16:51:05.265" v="4"/>
        <pc:sldMkLst>
          <pc:docMk/>
          <pc:sldMk cId="0" sldId="263"/>
        </pc:sldMkLst>
        <pc:spChg chg="mod">
          <ac:chgData name="Pranav" userId="7bdd5f5da05d8707" providerId="LiveId" clId="{C4F3BE5D-FDAA-4E38-8234-D4047423F649}" dt="2020-05-07T16:51:05.265" v="4"/>
          <ac:spMkLst>
            <pc:docMk/>
            <pc:sldMk cId="0" sldId="263"/>
            <ac:spMk id="184" creationId="{00000000-0000-0000-0000-000000000000}"/>
          </ac:spMkLst>
        </pc:spChg>
      </pc:sldChg>
      <pc:sldChg chg="modSp modNotes">
        <pc:chgData name="Pranav" userId="7bdd5f5da05d8707" providerId="LiveId" clId="{C4F3BE5D-FDAA-4E38-8234-D4047423F649}" dt="2020-05-07T16:51:05.265" v="4"/>
        <pc:sldMkLst>
          <pc:docMk/>
          <pc:sldMk cId="0" sldId="264"/>
        </pc:sldMkLst>
        <pc:spChg chg="mod">
          <ac:chgData name="Pranav" userId="7bdd5f5da05d8707" providerId="LiveId" clId="{C4F3BE5D-FDAA-4E38-8234-D4047423F649}" dt="2020-05-07T16:51:05.265" v="4"/>
          <ac:spMkLst>
            <pc:docMk/>
            <pc:sldMk cId="0" sldId="264"/>
            <ac:spMk id="190" creationId="{00000000-0000-0000-0000-000000000000}"/>
          </ac:spMkLst>
        </pc:spChg>
      </pc:sldChg>
      <pc:sldChg chg="modSp modNotes">
        <pc:chgData name="Pranav" userId="7bdd5f5da05d8707" providerId="LiveId" clId="{C4F3BE5D-FDAA-4E38-8234-D4047423F649}" dt="2020-05-07T16:51:05.265" v="4"/>
        <pc:sldMkLst>
          <pc:docMk/>
          <pc:sldMk cId="0" sldId="265"/>
        </pc:sldMkLst>
        <pc:spChg chg="mod">
          <ac:chgData name="Pranav" userId="7bdd5f5da05d8707" providerId="LiveId" clId="{C4F3BE5D-FDAA-4E38-8234-D4047423F649}" dt="2020-05-07T16:51:05.265" v="4"/>
          <ac:spMkLst>
            <pc:docMk/>
            <pc:sldMk cId="0" sldId="265"/>
            <ac:spMk id="196" creationId="{00000000-0000-0000-0000-000000000000}"/>
          </ac:spMkLst>
        </pc:spChg>
        <pc:spChg chg="mod">
          <ac:chgData name="Pranav" userId="7bdd5f5da05d8707" providerId="LiveId" clId="{C4F3BE5D-FDAA-4E38-8234-D4047423F649}" dt="2020-05-07T16:51:05.265" v="4"/>
          <ac:spMkLst>
            <pc:docMk/>
            <pc:sldMk cId="0" sldId="265"/>
            <ac:spMk id="197" creationId="{00000000-0000-0000-0000-000000000000}"/>
          </ac:spMkLst>
        </pc:spChg>
      </pc:sldChg>
      <pc:sldChg chg="modSp modNotes">
        <pc:chgData name="Pranav" userId="7bdd5f5da05d8707" providerId="LiveId" clId="{C4F3BE5D-FDAA-4E38-8234-D4047423F649}" dt="2020-05-07T16:51:05.265" v="4"/>
        <pc:sldMkLst>
          <pc:docMk/>
          <pc:sldMk cId="0" sldId="266"/>
        </pc:sldMkLst>
        <pc:spChg chg="mod">
          <ac:chgData name="Pranav" userId="7bdd5f5da05d8707" providerId="LiveId" clId="{C4F3BE5D-FDAA-4E38-8234-D4047423F649}" dt="2020-05-07T16:51:05.265" v="4"/>
          <ac:spMkLst>
            <pc:docMk/>
            <pc:sldMk cId="0" sldId="266"/>
            <ac:spMk id="202" creationId="{00000000-0000-0000-0000-000000000000}"/>
          </ac:spMkLst>
        </pc:spChg>
        <pc:spChg chg="mod">
          <ac:chgData name="Pranav" userId="7bdd5f5da05d8707" providerId="LiveId" clId="{C4F3BE5D-FDAA-4E38-8234-D4047423F649}" dt="2020-05-07T16:51:05.265" v="4"/>
          <ac:spMkLst>
            <pc:docMk/>
            <pc:sldMk cId="0" sldId="266"/>
            <ac:spMk id="203" creationId="{00000000-0000-0000-0000-000000000000}"/>
          </ac:spMkLst>
        </pc:spChg>
      </pc:sldChg>
      <pc:sldChg chg="modSp modNotes">
        <pc:chgData name="Pranav" userId="7bdd5f5da05d8707" providerId="LiveId" clId="{C4F3BE5D-FDAA-4E38-8234-D4047423F649}" dt="2020-05-07T16:51:05.265" v="4"/>
        <pc:sldMkLst>
          <pc:docMk/>
          <pc:sldMk cId="0" sldId="267"/>
        </pc:sldMkLst>
        <pc:spChg chg="mod">
          <ac:chgData name="Pranav" userId="7bdd5f5da05d8707" providerId="LiveId" clId="{C4F3BE5D-FDAA-4E38-8234-D4047423F649}" dt="2020-05-07T16:51:05.265" v="4"/>
          <ac:spMkLst>
            <pc:docMk/>
            <pc:sldMk cId="0" sldId="267"/>
            <ac:spMk id="208" creationId="{00000000-0000-0000-0000-000000000000}"/>
          </ac:spMkLst>
        </pc:spChg>
        <pc:spChg chg="mod">
          <ac:chgData name="Pranav" userId="7bdd5f5da05d8707" providerId="LiveId" clId="{C4F3BE5D-FDAA-4E38-8234-D4047423F649}" dt="2020-05-07T16:51:05.265" v="4"/>
          <ac:spMkLst>
            <pc:docMk/>
            <pc:sldMk cId="0" sldId="267"/>
            <ac:spMk id="209" creationId="{00000000-0000-0000-0000-000000000000}"/>
          </ac:spMkLst>
        </pc:spChg>
      </pc:sldChg>
      <pc:sldChg chg="modSp modNotes">
        <pc:chgData name="Pranav" userId="7bdd5f5da05d8707" providerId="LiveId" clId="{C4F3BE5D-FDAA-4E38-8234-D4047423F649}" dt="2020-05-07T16:51:05.265" v="4"/>
        <pc:sldMkLst>
          <pc:docMk/>
          <pc:sldMk cId="0" sldId="268"/>
        </pc:sldMkLst>
        <pc:spChg chg="mod">
          <ac:chgData name="Pranav" userId="7bdd5f5da05d8707" providerId="LiveId" clId="{C4F3BE5D-FDAA-4E38-8234-D4047423F649}" dt="2020-05-07T16:51:05.265" v="4"/>
          <ac:spMkLst>
            <pc:docMk/>
            <pc:sldMk cId="0" sldId="268"/>
            <ac:spMk id="215" creationId="{00000000-0000-0000-0000-000000000000}"/>
          </ac:spMkLst>
        </pc:spChg>
        <pc:spChg chg="mod">
          <ac:chgData name="Pranav" userId="7bdd5f5da05d8707" providerId="LiveId" clId="{C4F3BE5D-FDAA-4E38-8234-D4047423F649}" dt="2020-05-07T16:51:05.265" v="4"/>
          <ac:spMkLst>
            <pc:docMk/>
            <pc:sldMk cId="0" sldId="268"/>
            <ac:spMk id="216" creationId="{00000000-0000-0000-0000-000000000000}"/>
          </ac:spMkLst>
        </pc:spChg>
      </pc:sldChg>
      <pc:sldChg chg="modSp modNotes">
        <pc:chgData name="Pranav" userId="7bdd5f5da05d8707" providerId="LiveId" clId="{C4F3BE5D-FDAA-4E38-8234-D4047423F649}" dt="2020-05-07T16:51:05.265" v="4"/>
        <pc:sldMkLst>
          <pc:docMk/>
          <pc:sldMk cId="0" sldId="269"/>
        </pc:sldMkLst>
        <pc:spChg chg="mod">
          <ac:chgData name="Pranav" userId="7bdd5f5da05d8707" providerId="LiveId" clId="{C4F3BE5D-FDAA-4E38-8234-D4047423F649}" dt="2020-05-07T16:51:05.265" v="4"/>
          <ac:spMkLst>
            <pc:docMk/>
            <pc:sldMk cId="0" sldId="269"/>
            <ac:spMk id="222" creationId="{00000000-0000-0000-0000-000000000000}"/>
          </ac:spMkLst>
        </pc:spChg>
        <pc:spChg chg="mod">
          <ac:chgData name="Pranav" userId="7bdd5f5da05d8707" providerId="LiveId" clId="{C4F3BE5D-FDAA-4E38-8234-D4047423F649}" dt="2020-05-07T16:51:05.265" v="4"/>
          <ac:spMkLst>
            <pc:docMk/>
            <pc:sldMk cId="0" sldId="269"/>
            <ac:spMk id="223" creationId="{00000000-0000-0000-0000-000000000000}"/>
          </ac:spMkLst>
        </pc:spChg>
      </pc:sldChg>
      <pc:sldChg chg="modSp modNotes">
        <pc:chgData name="Pranav" userId="7bdd5f5da05d8707" providerId="LiveId" clId="{C4F3BE5D-FDAA-4E38-8234-D4047423F649}" dt="2020-05-07T16:51:05.265" v="4"/>
        <pc:sldMkLst>
          <pc:docMk/>
          <pc:sldMk cId="0" sldId="270"/>
        </pc:sldMkLst>
        <pc:spChg chg="mod">
          <ac:chgData name="Pranav" userId="7bdd5f5da05d8707" providerId="LiveId" clId="{C4F3BE5D-FDAA-4E38-8234-D4047423F649}" dt="2020-05-07T16:51:05.265" v="4"/>
          <ac:spMkLst>
            <pc:docMk/>
            <pc:sldMk cId="0" sldId="270"/>
            <ac:spMk id="228" creationId="{00000000-0000-0000-0000-000000000000}"/>
          </ac:spMkLst>
        </pc:spChg>
        <pc:spChg chg="mod">
          <ac:chgData name="Pranav" userId="7bdd5f5da05d8707" providerId="LiveId" clId="{C4F3BE5D-FDAA-4E38-8234-D4047423F649}" dt="2020-05-07T16:51:05.265" v="4"/>
          <ac:spMkLst>
            <pc:docMk/>
            <pc:sldMk cId="0" sldId="270"/>
            <ac:spMk id="229" creationId="{00000000-0000-0000-0000-000000000000}"/>
          </ac:spMkLst>
        </pc:spChg>
      </pc:sldChg>
      <pc:sldChg chg="modSp modNotes">
        <pc:chgData name="Pranav" userId="7bdd5f5da05d8707" providerId="LiveId" clId="{C4F3BE5D-FDAA-4E38-8234-D4047423F649}" dt="2020-05-07T16:51:05.265" v="4"/>
        <pc:sldMkLst>
          <pc:docMk/>
          <pc:sldMk cId="0" sldId="271"/>
        </pc:sldMkLst>
        <pc:spChg chg="mod">
          <ac:chgData name="Pranav" userId="7bdd5f5da05d8707" providerId="LiveId" clId="{C4F3BE5D-FDAA-4E38-8234-D4047423F649}" dt="2020-05-07T16:51:05.265" v="4"/>
          <ac:spMkLst>
            <pc:docMk/>
            <pc:sldMk cId="0" sldId="271"/>
            <ac:spMk id="234" creationId="{00000000-0000-0000-0000-000000000000}"/>
          </ac:spMkLst>
        </pc:spChg>
        <pc:spChg chg="mod">
          <ac:chgData name="Pranav" userId="7bdd5f5da05d8707" providerId="LiveId" clId="{C4F3BE5D-FDAA-4E38-8234-D4047423F649}" dt="2020-05-07T16:51:05.265" v="4"/>
          <ac:spMkLst>
            <pc:docMk/>
            <pc:sldMk cId="0" sldId="271"/>
            <ac:spMk id="235" creationId="{00000000-0000-0000-0000-000000000000}"/>
          </ac:spMkLst>
        </pc:spChg>
      </pc:sldChg>
      <pc:sldChg chg="modSp modNotes">
        <pc:chgData name="Pranav" userId="7bdd5f5da05d8707" providerId="LiveId" clId="{C4F3BE5D-FDAA-4E38-8234-D4047423F649}" dt="2020-05-07T16:51:05.265" v="4"/>
        <pc:sldMkLst>
          <pc:docMk/>
          <pc:sldMk cId="0" sldId="272"/>
        </pc:sldMkLst>
        <pc:spChg chg="mod">
          <ac:chgData name="Pranav" userId="7bdd5f5da05d8707" providerId="LiveId" clId="{C4F3BE5D-FDAA-4E38-8234-D4047423F649}" dt="2020-05-07T16:51:05.265" v="4"/>
          <ac:spMkLst>
            <pc:docMk/>
            <pc:sldMk cId="0" sldId="272"/>
            <ac:spMk id="240" creationId="{00000000-0000-0000-0000-000000000000}"/>
          </ac:spMkLst>
        </pc:spChg>
        <pc:spChg chg="mod">
          <ac:chgData name="Pranav" userId="7bdd5f5da05d8707" providerId="LiveId" clId="{C4F3BE5D-FDAA-4E38-8234-D4047423F649}" dt="2020-05-07T16:51:05.265" v="4"/>
          <ac:spMkLst>
            <pc:docMk/>
            <pc:sldMk cId="0" sldId="272"/>
            <ac:spMk id="241" creationId="{00000000-0000-0000-0000-000000000000}"/>
          </ac:spMkLst>
        </pc:spChg>
      </pc:sldChg>
      <pc:sldChg chg="modSp modNotes">
        <pc:chgData name="Pranav" userId="7bdd5f5da05d8707" providerId="LiveId" clId="{C4F3BE5D-FDAA-4E38-8234-D4047423F649}" dt="2020-05-07T16:51:05.265" v="4"/>
        <pc:sldMkLst>
          <pc:docMk/>
          <pc:sldMk cId="0" sldId="273"/>
        </pc:sldMkLst>
        <pc:spChg chg="mod">
          <ac:chgData name="Pranav" userId="7bdd5f5da05d8707" providerId="LiveId" clId="{C4F3BE5D-FDAA-4E38-8234-D4047423F649}" dt="2020-05-07T16:51:05.265" v="4"/>
          <ac:spMkLst>
            <pc:docMk/>
            <pc:sldMk cId="0" sldId="273"/>
            <ac:spMk id="246" creationId="{00000000-0000-0000-0000-000000000000}"/>
          </ac:spMkLst>
        </pc:spChg>
      </pc:sldChg>
      <pc:sldChg chg="modSp modNotes">
        <pc:chgData name="Pranav" userId="7bdd5f5da05d8707" providerId="LiveId" clId="{C4F3BE5D-FDAA-4E38-8234-D4047423F649}" dt="2020-05-07T16:51:05.265" v="4"/>
        <pc:sldMkLst>
          <pc:docMk/>
          <pc:sldMk cId="0" sldId="274"/>
        </pc:sldMkLst>
        <pc:spChg chg="mod">
          <ac:chgData name="Pranav" userId="7bdd5f5da05d8707" providerId="LiveId" clId="{C4F3BE5D-FDAA-4E38-8234-D4047423F649}" dt="2020-05-07T16:51:05.265" v="4"/>
          <ac:spMkLst>
            <pc:docMk/>
            <pc:sldMk cId="0" sldId="274"/>
            <ac:spMk id="253" creationId="{00000000-0000-0000-0000-000000000000}"/>
          </ac:spMkLst>
        </pc:spChg>
      </pc:sldChg>
      <pc:sldMasterChg chg="modSldLayout">
        <pc:chgData name="Pranav" userId="7bdd5f5da05d8707" providerId="LiveId" clId="{C4F3BE5D-FDAA-4E38-8234-D4047423F649}" dt="2020-05-07T16:51:05.265" v="4"/>
        <pc:sldMasterMkLst>
          <pc:docMk/>
          <pc:sldMasterMk cId="1391574062" sldId="2147483670"/>
        </pc:sldMasterMkLst>
        <pc:sldLayoutChg chg="delSp">
          <pc:chgData name="Pranav" userId="7bdd5f5da05d8707" providerId="LiveId" clId="{C4F3BE5D-FDAA-4E38-8234-D4047423F649}" dt="2020-05-07T16:51:05.265" v="4"/>
          <pc:sldLayoutMkLst>
            <pc:docMk/>
            <pc:sldMasterMk cId="1391574062" sldId="2147483670"/>
            <pc:sldLayoutMk cId="499222878" sldId="2147483687"/>
          </pc:sldLayoutMkLst>
          <pc:spChg chg="del">
            <ac:chgData name="Pranav" userId="7bdd5f5da05d8707" providerId="LiveId" clId="{C4F3BE5D-FDAA-4E38-8234-D4047423F649}" dt="2020-05-07T16:51:05.265" v="4"/>
            <ac:spMkLst>
              <pc:docMk/>
              <pc:sldMasterMk cId="1391574062" sldId="2147483670"/>
              <pc:sldLayoutMk cId="499222878" sldId="2147483687"/>
              <ac:spMk id="77" creationId="{00000000-0000-0000-0000-000000000000}"/>
            </ac:spMkLst>
          </pc:spChg>
          <pc:spChg chg="del">
            <ac:chgData name="Pranav" userId="7bdd5f5da05d8707" providerId="LiveId" clId="{C4F3BE5D-FDAA-4E38-8234-D4047423F649}" dt="2020-05-07T16:51:05.265" v="4"/>
            <ac:spMkLst>
              <pc:docMk/>
              <pc:sldMasterMk cId="1391574062" sldId="2147483670"/>
              <pc:sldLayoutMk cId="499222878" sldId="2147483687"/>
              <ac:spMk id="78" creationId="{00000000-0000-0000-0000-000000000000}"/>
            </ac:spMkLst>
          </pc:spChg>
          <pc:spChg chg="del">
            <ac:chgData name="Pranav" userId="7bdd5f5da05d8707" providerId="LiveId" clId="{C4F3BE5D-FDAA-4E38-8234-D4047423F649}" dt="2020-05-07T16:51:05.265" v="4"/>
            <ac:spMkLst>
              <pc:docMk/>
              <pc:sldMasterMk cId="1391574062" sldId="2147483670"/>
              <pc:sldLayoutMk cId="499222878" sldId="2147483687"/>
              <ac:spMk id="79" creationId="{00000000-0000-0000-0000-000000000000}"/>
            </ac:spMkLst>
          </pc:spChg>
          <pc:spChg chg="del">
            <ac:chgData name="Pranav" userId="7bdd5f5da05d8707" providerId="LiveId" clId="{C4F3BE5D-FDAA-4E38-8234-D4047423F649}" dt="2020-05-07T16:51:05.265" v="4"/>
            <ac:spMkLst>
              <pc:docMk/>
              <pc:sldMasterMk cId="1391574062" sldId="2147483670"/>
              <pc:sldLayoutMk cId="499222878" sldId="2147483687"/>
              <ac:spMk id="80" creationId="{00000000-0000-0000-0000-000000000000}"/>
            </ac:spMkLst>
          </pc:spChg>
          <pc:spChg chg="del">
            <ac:chgData name="Pranav" userId="7bdd5f5da05d8707" providerId="LiveId" clId="{C4F3BE5D-FDAA-4E38-8234-D4047423F649}" dt="2020-05-07T16:51:05.265" v="4"/>
            <ac:spMkLst>
              <pc:docMk/>
              <pc:sldMasterMk cId="1391574062" sldId="2147483670"/>
              <pc:sldLayoutMk cId="499222878" sldId="2147483687"/>
              <ac:spMk id="81" creationId="{00000000-0000-0000-0000-000000000000}"/>
            </ac:spMkLst>
          </pc:spChg>
        </pc:sldLayoutChg>
        <pc:sldLayoutChg chg="delSp">
          <pc:chgData name="Pranav" userId="7bdd5f5da05d8707" providerId="LiveId" clId="{C4F3BE5D-FDAA-4E38-8234-D4047423F649}" dt="2020-05-07T16:51:05.265" v="4"/>
          <pc:sldLayoutMkLst>
            <pc:docMk/>
            <pc:sldMasterMk cId="1391574062" sldId="2147483670"/>
            <pc:sldLayoutMk cId="3584810449" sldId="2147483688"/>
          </pc:sldLayoutMkLst>
          <pc:spChg chg="del">
            <ac:chgData name="Pranav" userId="7bdd5f5da05d8707" providerId="LiveId" clId="{C4F3BE5D-FDAA-4E38-8234-D4047423F649}" dt="2020-05-07T16:51:05.265" v="4"/>
            <ac:spMkLst>
              <pc:docMk/>
              <pc:sldMasterMk cId="1391574062" sldId="2147483670"/>
              <pc:sldLayoutMk cId="3584810449" sldId="2147483688"/>
              <ac:spMk id="68" creationId="{00000000-0000-0000-0000-000000000000}"/>
            </ac:spMkLst>
          </pc:spChg>
          <pc:spChg chg="del">
            <ac:chgData name="Pranav" userId="7bdd5f5da05d8707" providerId="LiveId" clId="{C4F3BE5D-FDAA-4E38-8234-D4047423F649}" dt="2020-05-07T16:51:05.265" v="4"/>
            <ac:spMkLst>
              <pc:docMk/>
              <pc:sldMasterMk cId="1391574062" sldId="2147483670"/>
              <pc:sldLayoutMk cId="3584810449" sldId="2147483688"/>
              <ac:spMk id="69" creationId="{00000000-0000-0000-0000-000000000000}"/>
            </ac:spMkLst>
          </pc:spChg>
          <pc:spChg chg="del">
            <ac:chgData name="Pranav" userId="7bdd5f5da05d8707" providerId="LiveId" clId="{C4F3BE5D-FDAA-4E38-8234-D4047423F649}" dt="2020-05-07T16:51:05.265" v="4"/>
            <ac:spMkLst>
              <pc:docMk/>
              <pc:sldMasterMk cId="1391574062" sldId="2147483670"/>
              <pc:sldLayoutMk cId="3584810449" sldId="2147483688"/>
              <ac:spMk id="70" creationId="{00000000-0000-0000-0000-000000000000}"/>
            </ac:spMkLst>
          </pc:spChg>
          <pc:spChg chg="del">
            <ac:chgData name="Pranav" userId="7bdd5f5da05d8707" providerId="LiveId" clId="{C4F3BE5D-FDAA-4E38-8234-D4047423F649}" dt="2020-05-07T16:51:05.265" v="4"/>
            <ac:spMkLst>
              <pc:docMk/>
              <pc:sldMasterMk cId="1391574062" sldId="2147483670"/>
              <pc:sldLayoutMk cId="3584810449" sldId="2147483688"/>
              <ac:spMk id="71" creationId="{00000000-0000-0000-0000-000000000000}"/>
            </ac:spMkLst>
          </pc:spChg>
          <pc:spChg chg="del">
            <ac:chgData name="Pranav" userId="7bdd5f5da05d8707" providerId="LiveId" clId="{C4F3BE5D-FDAA-4E38-8234-D4047423F649}" dt="2020-05-07T16:51:05.265" v="4"/>
            <ac:spMkLst>
              <pc:docMk/>
              <pc:sldMasterMk cId="1391574062" sldId="2147483670"/>
              <pc:sldLayoutMk cId="3584810449" sldId="2147483688"/>
              <ac:spMk id="72"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47d891caf_3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847d891caf_3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47d891caf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47d891caf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47d891caf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47d891caf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47d891caf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47d891caf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6f9eef0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6f9eef0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47d891caf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47d891caf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6f9eef05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6f9eef05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47d891caf_3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847d891caf_3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6f9eef05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76f9eef05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847d891caf_3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847d891caf_3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47d891caf_3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847d891caf_3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47d891caf_3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847d891caf_3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47d891caf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47d891caf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47d891caf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847d891caf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47d891caf_3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847d891caf_3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47d891caf_3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847d891caf_3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47d891caf_3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847d891caf_3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47d891caf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47d891caf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86862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67271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88367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34329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15236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780052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806088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88825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0992414"/>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8101044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50307479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7806801"/>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7105237"/>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152545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3191113"/>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3250523"/>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62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5" name="Google Shape;7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0"/>
              </a:spcBef>
              <a:spcAft>
                <a:spcPts val="0"/>
              </a:spcAft>
              <a:buSzPts val="22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76" name="Google Shape;76;p16"/>
          <p:cNvSpPr txBox="1">
            <a:spLocks noGrp="1"/>
          </p:cNvSpPr>
          <p:nvPr>
            <p:ph type="sldNum" idx="12"/>
          </p:nvPr>
        </p:nvSpPr>
        <p:spPr>
          <a:xfrm>
            <a:off x="8472458" y="4663216"/>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992228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150850"/>
            <a:ext cx="8520600" cy="841725"/>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7" name="Google Shape;67;p15"/>
          <p:cNvSpPr txBox="1">
            <a:spLocks noGrp="1"/>
          </p:cNvSpPr>
          <p:nvPr>
            <p:ph type="sldNum" idx="12"/>
          </p:nvPr>
        </p:nvSpPr>
        <p:spPr>
          <a:xfrm>
            <a:off x="8472458" y="4663216"/>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8481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5/7/2020</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157406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Library_(computing)" TargetMode="External"/><Relationship Id="rId2" Type="http://schemas.openxmlformats.org/officeDocument/2006/relationships/notesSlide" Target="../notesSlides/notesSlide15.xml"/><Relationship Id="rId1" Type="http://schemas.openxmlformats.org/officeDocument/2006/relationships/slideLayout" Target="../slideLayouts/slideLayout28.xml"/><Relationship Id="rId4" Type="http://schemas.openxmlformats.org/officeDocument/2006/relationships/hyperlink" Target="https://en.wikipedia.org/wiki/Numpy"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40"/>
        <p:cNvGrpSpPr/>
        <p:nvPr/>
      </p:nvGrpSpPr>
      <p:grpSpPr>
        <a:xfrm>
          <a:off x="0" y="0"/>
          <a:ext cx="0" cy="0"/>
          <a:chOff x="0" y="0"/>
          <a:chExt cx="0" cy="0"/>
        </a:xfrm>
      </p:grpSpPr>
      <p:sp>
        <p:nvSpPr>
          <p:cNvPr id="141" name="Google Shape;141;p23"/>
          <p:cNvSpPr txBox="1">
            <a:spLocks noGrp="1"/>
          </p:cNvSpPr>
          <p:nvPr>
            <p:ph type="ctrTitle"/>
          </p:nvPr>
        </p:nvSpPr>
        <p:spPr/>
        <p:txBody>
          <a:bodyPr/>
          <a:lstStyle/>
          <a:p>
            <a:pPr lvl="0"/>
            <a:r>
              <a:rPr lang="en-US"/>
              <a:t>Disease Prediction Using ML Algorithm and Symptoms As a Precaution Basis</a:t>
            </a:r>
          </a:p>
        </p:txBody>
      </p:sp>
      <p:sp>
        <p:nvSpPr>
          <p:cNvPr id="142" name="Google Shape;142;p23"/>
          <p:cNvSpPr txBox="1">
            <a:spLocks noGrp="1"/>
          </p:cNvSpPr>
          <p:nvPr>
            <p:ph type="subTitle" idx="1"/>
          </p:nvPr>
        </p:nvSpPr>
        <p:spPr/>
        <p:txBody>
          <a:bodyPr>
            <a:normAutofit/>
          </a:bodyPr>
          <a:lstStyle/>
          <a:p>
            <a:pPr lvl="0"/>
            <a:r>
              <a:rPr lang="en-US" dirty="0"/>
              <a:t>Created by:</a:t>
            </a:r>
          </a:p>
          <a:p>
            <a:pPr lvl="0"/>
            <a:r>
              <a:rPr lang="en-US" dirty="0"/>
              <a:t>Pranav Reveendran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Forest</a:t>
            </a:r>
            <a:endParaRPr/>
          </a:p>
        </p:txBody>
      </p:sp>
      <p:sp>
        <p:nvSpPr>
          <p:cNvPr id="203" name="Google Shape;203;p3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b="1">
                <a:solidFill>
                  <a:srgbClr val="222222"/>
                </a:solidFill>
                <a:highlight>
                  <a:srgbClr val="FFFFFF"/>
                </a:highlight>
              </a:rPr>
              <a:t>Random forests or random decision forests are an ensemble learning method for classification, regression.</a:t>
            </a:r>
            <a:endParaRPr sz="1400" b="1">
              <a:solidFill>
                <a:srgbClr val="222222"/>
              </a:solidFill>
              <a:highlight>
                <a:srgbClr val="FFFFFF"/>
              </a:highlight>
            </a:endParaRPr>
          </a:p>
          <a:p>
            <a:pPr marL="457200" lvl="0" indent="0" algn="l" rtl="0">
              <a:spcBef>
                <a:spcPts val="0"/>
              </a:spcBef>
              <a:spcAft>
                <a:spcPts val="0"/>
              </a:spcAft>
              <a:buNone/>
            </a:pPr>
            <a:endParaRPr sz="1400" b="1">
              <a:solidFill>
                <a:srgbClr val="222222"/>
              </a:solidFill>
              <a:highlight>
                <a:srgbClr val="FFFFFF"/>
              </a:highlight>
            </a:endParaRPr>
          </a:p>
          <a:p>
            <a:pPr marL="457200" lvl="0" indent="-317500" algn="l" rtl="0">
              <a:spcBef>
                <a:spcPts val="0"/>
              </a:spcBef>
              <a:spcAft>
                <a:spcPts val="0"/>
              </a:spcAft>
              <a:buSzPts val="1400"/>
              <a:buChar char="●"/>
            </a:pPr>
            <a:r>
              <a:rPr lang="en" sz="1400" b="1">
                <a:solidFill>
                  <a:srgbClr val="222222"/>
                </a:solidFill>
                <a:highlight>
                  <a:srgbClr val="FFFFFF"/>
                </a:highlight>
              </a:rPr>
              <a:t>It is made by constructing a multitude of decision trees at training time and outputting the class that is the mode of the classes (classification) or mean prediction (regression) of the individual trees.</a:t>
            </a:r>
            <a:endParaRPr sz="1400" b="1">
              <a:solidFill>
                <a:srgbClr val="222222"/>
              </a:solidFill>
              <a:highlight>
                <a:srgbClr val="FFFFFF"/>
              </a:highlight>
            </a:endParaRPr>
          </a:p>
          <a:p>
            <a:pPr marL="0" lvl="0" indent="0" algn="l" rtl="0">
              <a:spcBef>
                <a:spcPts val="0"/>
              </a:spcBef>
              <a:spcAft>
                <a:spcPts val="0"/>
              </a:spcAft>
              <a:buNone/>
            </a:pPr>
            <a:endParaRPr sz="1400" b="1">
              <a:solidFill>
                <a:srgbClr val="222222"/>
              </a:solidFill>
              <a:highlight>
                <a:srgbClr val="FFFFFF"/>
              </a:highlight>
            </a:endParaRPr>
          </a:p>
          <a:p>
            <a:pPr marL="457200" lvl="0" indent="-317500" algn="l" rtl="0">
              <a:spcBef>
                <a:spcPts val="0"/>
              </a:spcBef>
              <a:spcAft>
                <a:spcPts val="0"/>
              </a:spcAft>
              <a:buSzPts val="1400"/>
              <a:buChar char="●"/>
            </a:pPr>
            <a:r>
              <a:rPr lang="en" sz="1400" b="1">
                <a:solidFill>
                  <a:srgbClr val="222222"/>
                </a:solidFill>
                <a:highlight>
                  <a:srgbClr val="FFFFFF"/>
                </a:highlight>
              </a:rPr>
              <a:t>Random decision forests correct for decision trees' habit of overfitting to their training set.</a:t>
            </a:r>
            <a:endParaRPr sz="1400" b="1">
              <a:solidFill>
                <a:srgbClr val="222222"/>
              </a:solidFill>
              <a:highlight>
                <a:srgbClr val="FFFFFF"/>
              </a:highlight>
            </a:endParaRPr>
          </a:p>
          <a:p>
            <a:pPr marL="457200" lvl="0" indent="0" algn="l" rtl="0">
              <a:spcBef>
                <a:spcPts val="0"/>
              </a:spcBef>
              <a:spcAft>
                <a:spcPts val="0"/>
              </a:spcAft>
              <a:buNone/>
            </a:pPr>
            <a:endParaRPr sz="1400" b="1">
              <a:solidFill>
                <a:schemeClr val="dk1"/>
              </a:solidFill>
              <a:highlight>
                <a:srgbClr val="FFFFFF"/>
              </a:highlight>
            </a:endParaRPr>
          </a:p>
          <a:p>
            <a:pPr marL="457200" lvl="0" indent="-317500" algn="l" rtl="0">
              <a:spcBef>
                <a:spcPts val="0"/>
              </a:spcBef>
              <a:spcAft>
                <a:spcPts val="0"/>
              </a:spcAft>
              <a:buClr>
                <a:schemeClr val="dk1"/>
              </a:buClr>
              <a:buSzPts val="1400"/>
              <a:buChar char="●"/>
            </a:pPr>
            <a:r>
              <a:rPr lang="en" sz="1400" b="1">
                <a:solidFill>
                  <a:schemeClr val="dk1"/>
                </a:solidFill>
                <a:highlight>
                  <a:srgbClr val="FFFFFF"/>
                </a:highlight>
              </a:rPr>
              <a:t>The classifier of Random Forest can handle missing values.</a:t>
            </a:r>
            <a:endParaRPr sz="1400" b="1">
              <a:solidFill>
                <a:schemeClr val="dk1"/>
              </a:solidFill>
              <a:highlight>
                <a:srgbClr val="FFFFFF"/>
              </a:highlight>
            </a:endParaRPr>
          </a:p>
          <a:p>
            <a:pPr marL="457200" lvl="0" indent="0" algn="l" rtl="0">
              <a:spcBef>
                <a:spcPts val="0"/>
              </a:spcBef>
              <a:spcAft>
                <a:spcPts val="0"/>
              </a:spcAft>
              <a:buNone/>
            </a:pPr>
            <a:endParaRPr sz="1400" b="1">
              <a:solidFill>
                <a:schemeClr val="dk1"/>
              </a:solidFill>
              <a:highlight>
                <a:srgbClr val="FFFFFF"/>
              </a:highlight>
            </a:endParaRPr>
          </a:p>
          <a:p>
            <a:pPr marL="457200" lvl="0" indent="-317500" algn="l" rtl="0">
              <a:spcBef>
                <a:spcPts val="0"/>
              </a:spcBef>
              <a:spcAft>
                <a:spcPts val="0"/>
              </a:spcAft>
              <a:buClr>
                <a:schemeClr val="dk1"/>
              </a:buClr>
              <a:buSzPts val="1400"/>
              <a:buChar char="●"/>
            </a:pPr>
            <a:r>
              <a:rPr lang="en" sz="1400" b="1">
                <a:solidFill>
                  <a:schemeClr val="dk1"/>
                </a:solidFill>
                <a:highlight>
                  <a:srgbClr val="FFFFFF"/>
                </a:highlight>
              </a:rPr>
              <a:t>Random Forest classifier can be modeled for categorical values.</a:t>
            </a:r>
            <a:endParaRPr sz="1400" b="1">
              <a:solidFill>
                <a:schemeClr val="dk1"/>
              </a:solidFill>
              <a:highlight>
                <a:srgbClr val="FFFFFF"/>
              </a:highlight>
            </a:endParaRPr>
          </a:p>
          <a:p>
            <a:pPr marL="457200" lvl="0" indent="0" algn="l" rtl="0">
              <a:spcBef>
                <a:spcPts val="0"/>
              </a:spcBef>
              <a:spcAft>
                <a:spcPts val="0"/>
              </a:spcAft>
              <a:buNone/>
            </a:pPr>
            <a:endParaRPr sz="1400" b="1">
              <a:solidFill>
                <a:schemeClr val="dk1"/>
              </a:solidFill>
              <a:highlight>
                <a:srgbClr val="FFFFFF"/>
              </a:highlight>
            </a:endParaRPr>
          </a:p>
          <a:p>
            <a:pPr marL="457200" lvl="0" indent="-317500" algn="l" rtl="0">
              <a:spcBef>
                <a:spcPts val="0"/>
              </a:spcBef>
              <a:spcAft>
                <a:spcPts val="0"/>
              </a:spcAft>
              <a:buClr>
                <a:schemeClr val="dk1"/>
              </a:buClr>
              <a:buSzPts val="1400"/>
              <a:buChar char="●"/>
            </a:pPr>
            <a:r>
              <a:rPr lang="en" sz="1400" b="1">
                <a:solidFill>
                  <a:srgbClr val="222222"/>
                </a:solidFill>
                <a:highlight>
                  <a:srgbClr val="FFFFFF"/>
                </a:highlight>
              </a:rPr>
              <a:t>The general method of random decision forests was first proposed by Ho in 1995.</a:t>
            </a:r>
            <a:endParaRPr sz="1400" b="1">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a:t>
            </a:r>
            <a:endParaRPr/>
          </a:p>
        </p:txBody>
      </p:sp>
      <p:sp>
        <p:nvSpPr>
          <p:cNvPr id="209" name="Google Shape;209;p3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rgbClr val="000000"/>
              </a:buClr>
              <a:buSzPts val="2200"/>
              <a:buFont typeface="Archivo Narrow"/>
              <a:buChar char="●"/>
            </a:pPr>
            <a:r>
              <a:rPr lang="en" b="1">
                <a:highlight>
                  <a:schemeClr val="lt1"/>
                </a:highlight>
              </a:rPr>
              <a:t>Its is one of the most popular and simple machine learning classification algorithms, the Naive Bayes algorithm.</a:t>
            </a:r>
            <a:endParaRPr b="1">
              <a:highlight>
                <a:schemeClr val="lt1"/>
              </a:highlight>
            </a:endParaRPr>
          </a:p>
          <a:p>
            <a:pPr marL="457200" lvl="0" indent="-368300" algn="l" rtl="0">
              <a:lnSpc>
                <a:spcPct val="115000"/>
              </a:lnSpc>
              <a:spcBef>
                <a:spcPts val="0"/>
              </a:spcBef>
              <a:spcAft>
                <a:spcPts val="0"/>
              </a:spcAft>
              <a:buClr>
                <a:srgbClr val="000000"/>
              </a:buClr>
              <a:buSzPts val="2200"/>
              <a:buFont typeface="Archivo Narrow"/>
              <a:buChar char="●"/>
            </a:pPr>
            <a:r>
              <a:rPr lang="en" b="1">
                <a:highlight>
                  <a:schemeClr val="lt1"/>
                </a:highlight>
              </a:rPr>
              <a:t>It is based on the Bayes Theorem for calculating probabilities and conditional probabilities.</a:t>
            </a:r>
            <a:endParaRPr b="1">
              <a:highlight>
                <a:schemeClr val="lt1"/>
              </a:highlight>
            </a:endParaRPr>
          </a:p>
          <a:p>
            <a:pPr marL="914400" lvl="1" indent="-298450" algn="l" rtl="0">
              <a:lnSpc>
                <a:spcPct val="115000"/>
              </a:lnSpc>
              <a:spcBef>
                <a:spcPts val="0"/>
              </a:spcBef>
              <a:spcAft>
                <a:spcPts val="0"/>
              </a:spcAft>
              <a:buClr>
                <a:srgbClr val="000000"/>
              </a:buClr>
              <a:buSzPts val="1100"/>
              <a:buFont typeface="Archivo Narrow"/>
              <a:buAutoNum type="alphaLcPeriod"/>
            </a:pPr>
            <a:r>
              <a:rPr lang="en" sz="1150" b="1">
                <a:highlight>
                  <a:schemeClr val="lt1"/>
                </a:highlight>
              </a:rPr>
              <a:t>Bayes theorem provides a way of calculating posterior probability:</a:t>
            </a:r>
            <a:endParaRPr sz="1150" b="1">
              <a:highlight>
                <a:schemeClr val="lt1"/>
              </a:highlight>
            </a:endParaRPr>
          </a:p>
          <a:p>
            <a:pPr marL="1371600" lvl="2" indent="-298450" algn="l" rtl="0">
              <a:lnSpc>
                <a:spcPct val="115000"/>
              </a:lnSpc>
              <a:spcBef>
                <a:spcPts val="0"/>
              </a:spcBef>
              <a:spcAft>
                <a:spcPts val="0"/>
              </a:spcAft>
              <a:buClr>
                <a:srgbClr val="000000"/>
              </a:buClr>
              <a:buSzPts val="1100"/>
              <a:buFont typeface="Archivo Narrow"/>
              <a:buAutoNum type="romanLcPeriod"/>
            </a:pPr>
            <a:r>
              <a:rPr lang="en" sz="1150" b="1">
                <a:highlight>
                  <a:schemeClr val="lt1"/>
                </a:highlight>
              </a:rPr>
              <a:t>P(c|x) from P(c), P(x) and P(x|c). Look at the equation side</a:t>
            </a:r>
            <a:endParaRPr sz="1150" b="1">
              <a:highlight>
                <a:schemeClr val="lt1"/>
              </a:highlight>
            </a:endParaRPr>
          </a:p>
          <a:p>
            <a:pPr marL="1371600" lvl="0" indent="0" algn="l" rtl="0">
              <a:lnSpc>
                <a:spcPct val="115000"/>
              </a:lnSpc>
              <a:spcBef>
                <a:spcPts val="1600"/>
              </a:spcBef>
              <a:spcAft>
                <a:spcPts val="0"/>
              </a:spcAft>
              <a:buNone/>
            </a:pPr>
            <a:endParaRPr sz="1150" b="1">
              <a:highlight>
                <a:schemeClr val="lt1"/>
              </a:highlight>
            </a:endParaRPr>
          </a:p>
          <a:p>
            <a:pPr marL="457200" lvl="0" indent="-301625" algn="just" rtl="0">
              <a:lnSpc>
                <a:spcPct val="115000"/>
              </a:lnSpc>
              <a:spcBef>
                <a:spcPts val="1600"/>
              </a:spcBef>
              <a:spcAft>
                <a:spcPts val="0"/>
              </a:spcAft>
              <a:buClr>
                <a:srgbClr val="000000"/>
              </a:buClr>
              <a:buSzPts val="1150"/>
              <a:buFont typeface="Archivo Narrow"/>
              <a:buChar char="●"/>
            </a:pPr>
            <a:r>
              <a:rPr lang="en" sz="1150" b="1" i="1">
                <a:highlight>
                  <a:schemeClr val="lt1"/>
                </a:highlight>
              </a:rPr>
              <a:t>P</a:t>
            </a:r>
            <a:r>
              <a:rPr lang="en" sz="1150" b="1">
                <a:highlight>
                  <a:schemeClr val="lt1"/>
                </a:highlight>
              </a:rPr>
              <a:t>(</a:t>
            </a:r>
            <a:r>
              <a:rPr lang="en" sz="1150" b="1" i="1">
                <a:highlight>
                  <a:schemeClr val="lt1"/>
                </a:highlight>
              </a:rPr>
              <a:t>c|x</a:t>
            </a:r>
            <a:r>
              <a:rPr lang="en" sz="1150" b="1">
                <a:highlight>
                  <a:schemeClr val="lt1"/>
                </a:highlight>
              </a:rPr>
              <a:t>) is the posterior probability of </a:t>
            </a:r>
            <a:r>
              <a:rPr lang="en" sz="1150" b="1" i="1">
                <a:highlight>
                  <a:schemeClr val="lt1"/>
                </a:highlight>
              </a:rPr>
              <a:t>class</a:t>
            </a:r>
            <a:r>
              <a:rPr lang="en" sz="1150" b="1">
                <a:highlight>
                  <a:schemeClr val="lt1"/>
                </a:highlight>
              </a:rPr>
              <a:t> (c, </a:t>
            </a:r>
            <a:r>
              <a:rPr lang="en" sz="1150" b="1" i="1">
                <a:highlight>
                  <a:schemeClr val="lt1"/>
                </a:highlight>
              </a:rPr>
              <a:t>target</a:t>
            </a:r>
            <a:r>
              <a:rPr lang="en" sz="1150" b="1">
                <a:highlight>
                  <a:schemeClr val="lt1"/>
                </a:highlight>
              </a:rPr>
              <a:t>)given </a:t>
            </a:r>
            <a:r>
              <a:rPr lang="en" sz="1150" b="1" i="1">
                <a:highlight>
                  <a:schemeClr val="lt1"/>
                </a:highlight>
              </a:rPr>
              <a:t>predictor</a:t>
            </a:r>
            <a:r>
              <a:rPr lang="en" sz="1150" b="1">
                <a:highlight>
                  <a:schemeClr val="lt1"/>
                </a:highlight>
              </a:rPr>
              <a:t> (x, </a:t>
            </a:r>
            <a:r>
              <a:rPr lang="en" sz="1150" b="1" i="1">
                <a:highlight>
                  <a:schemeClr val="lt1"/>
                </a:highlight>
              </a:rPr>
              <a:t>attributes</a:t>
            </a:r>
            <a:r>
              <a:rPr lang="en" sz="1150" b="1">
                <a:highlight>
                  <a:schemeClr val="lt1"/>
                </a:highlight>
              </a:rPr>
              <a:t>).</a:t>
            </a:r>
            <a:endParaRPr sz="1150" b="1">
              <a:highlight>
                <a:schemeClr val="lt1"/>
              </a:highlight>
            </a:endParaRPr>
          </a:p>
          <a:p>
            <a:pPr marL="457200" lvl="0" indent="-301625" algn="just" rtl="0">
              <a:lnSpc>
                <a:spcPct val="115000"/>
              </a:lnSpc>
              <a:spcBef>
                <a:spcPts val="0"/>
              </a:spcBef>
              <a:spcAft>
                <a:spcPts val="0"/>
              </a:spcAft>
              <a:buClr>
                <a:srgbClr val="000000"/>
              </a:buClr>
              <a:buSzPts val="1150"/>
              <a:buFont typeface="Archivo Narrow"/>
              <a:buChar char="●"/>
            </a:pPr>
            <a:r>
              <a:rPr lang="en" sz="1150" b="1" i="1">
                <a:highlight>
                  <a:schemeClr val="lt1"/>
                </a:highlight>
              </a:rPr>
              <a:t>P</a:t>
            </a:r>
            <a:r>
              <a:rPr lang="en" sz="1150" b="1">
                <a:highlight>
                  <a:schemeClr val="lt1"/>
                </a:highlight>
              </a:rPr>
              <a:t>(</a:t>
            </a:r>
            <a:r>
              <a:rPr lang="en" sz="1150" b="1" i="1">
                <a:highlight>
                  <a:schemeClr val="lt1"/>
                </a:highlight>
              </a:rPr>
              <a:t>c</a:t>
            </a:r>
            <a:r>
              <a:rPr lang="en" sz="1150" b="1">
                <a:highlight>
                  <a:schemeClr val="lt1"/>
                </a:highlight>
              </a:rPr>
              <a:t>) is the prior probability of </a:t>
            </a:r>
            <a:r>
              <a:rPr lang="en" sz="1150" b="1" i="1">
                <a:highlight>
                  <a:schemeClr val="lt1"/>
                </a:highlight>
              </a:rPr>
              <a:t>class</a:t>
            </a:r>
            <a:r>
              <a:rPr lang="en" sz="1150" b="1">
                <a:highlight>
                  <a:schemeClr val="lt1"/>
                </a:highlight>
              </a:rPr>
              <a:t>.</a:t>
            </a:r>
            <a:endParaRPr sz="1150" b="1">
              <a:highlight>
                <a:schemeClr val="lt1"/>
              </a:highlight>
            </a:endParaRPr>
          </a:p>
          <a:p>
            <a:pPr marL="457200" lvl="0" indent="-301625" algn="just" rtl="0">
              <a:lnSpc>
                <a:spcPct val="115000"/>
              </a:lnSpc>
              <a:spcBef>
                <a:spcPts val="0"/>
              </a:spcBef>
              <a:spcAft>
                <a:spcPts val="0"/>
              </a:spcAft>
              <a:buClr>
                <a:srgbClr val="000000"/>
              </a:buClr>
              <a:buSzPts val="1150"/>
              <a:buFont typeface="Archivo Narrow"/>
              <a:buChar char="●"/>
            </a:pPr>
            <a:r>
              <a:rPr lang="en" sz="1150" b="1" i="1">
                <a:highlight>
                  <a:schemeClr val="lt1"/>
                </a:highlight>
              </a:rPr>
              <a:t>P</a:t>
            </a:r>
            <a:r>
              <a:rPr lang="en" sz="1150" b="1">
                <a:highlight>
                  <a:schemeClr val="lt1"/>
                </a:highlight>
              </a:rPr>
              <a:t>(</a:t>
            </a:r>
            <a:r>
              <a:rPr lang="en" sz="1150" b="1" i="1">
                <a:highlight>
                  <a:schemeClr val="lt1"/>
                </a:highlight>
              </a:rPr>
              <a:t>x|c</a:t>
            </a:r>
            <a:r>
              <a:rPr lang="en" sz="1150" b="1">
                <a:highlight>
                  <a:schemeClr val="lt1"/>
                </a:highlight>
              </a:rPr>
              <a:t>) is the likelihood which is the probability of </a:t>
            </a:r>
            <a:r>
              <a:rPr lang="en" sz="1150" b="1" i="1">
                <a:highlight>
                  <a:schemeClr val="lt1"/>
                </a:highlight>
              </a:rPr>
              <a:t>predictor</a:t>
            </a:r>
            <a:r>
              <a:rPr lang="en" sz="1150" b="1">
                <a:highlight>
                  <a:schemeClr val="lt1"/>
                </a:highlight>
              </a:rPr>
              <a:t> given </a:t>
            </a:r>
            <a:r>
              <a:rPr lang="en" sz="1150" b="1" i="1">
                <a:highlight>
                  <a:schemeClr val="lt1"/>
                </a:highlight>
              </a:rPr>
              <a:t>class</a:t>
            </a:r>
            <a:r>
              <a:rPr lang="en" sz="1150" b="1">
                <a:highlight>
                  <a:schemeClr val="lt1"/>
                </a:highlight>
              </a:rPr>
              <a:t>.</a:t>
            </a:r>
            <a:endParaRPr sz="1150" b="1">
              <a:highlight>
                <a:schemeClr val="lt1"/>
              </a:highlight>
            </a:endParaRPr>
          </a:p>
          <a:p>
            <a:pPr marL="457200" lvl="0" indent="-301625" algn="just" rtl="0">
              <a:lnSpc>
                <a:spcPct val="115000"/>
              </a:lnSpc>
              <a:spcBef>
                <a:spcPts val="0"/>
              </a:spcBef>
              <a:spcAft>
                <a:spcPts val="0"/>
              </a:spcAft>
              <a:buClr>
                <a:srgbClr val="000000"/>
              </a:buClr>
              <a:buSzPts val="1150"/>
              <a:buFont typeface="Archivo Narrow"/>
              <a:buChar char="●"/>
            </a:pPr>
            <a:r>
              <a:rPr lang="en" sz="1150" b="1" i="1">
                <a:highlight>
                  <a:schemeClr val="lt1"/>
                </a:highlight>
              </a:rPr>
              <a:t>P</a:t>
            </a:r>
            <a:r>
              <a:rPr lang="en" sz="1150" b="1">
                <a:highlight>
                  <a:schemeClr val="lt1"/>
                </a:highlight>
              </a:rPr>
              <a:t>(</a:t>
            </a:r>
            <a:r>
              <a:rPr lang="en" sz="1150" b="1" i="1">
                <a:highlight>
                  <a:schemeClr val="lt1"/>
                </a:highlight>
              </a:rPr>
              <a:t>x</a:t>
            </a:r>
            <a:r>
              <a:rPr lang="en" sz="1150" b="1">
                <a:highlight>
                  <a:schemeClr val="lt1"/>
                </a:highlight>
              </a:rPr>
              <a:t>) is the prior probability of </a:t>
            </a:r>
            <a:r>
              <a:rPr lang="en" sz="1150" b="1" i="1">
                <a:highlight>
                  <a:schemeClr val="lt1"/>
                </a:highlight>
              </a:rPr>
              <a:t>predictor</a:t>
            </a:r>
            <a:r>
              <a:rPr lang="en" sz="1150" b="1">
                <a:highlight>
                  <a:schemeClr val="lt1"/>
                </a:highlight>
              </a:rPr>
              <a:t>.</a:t>
            </a:r>
            <a:endParaRPr sz="1150" b="1">
              <a:highlight>
                <a:schemeClr val="lt1"/>
              </a:highlight>
            </a:endParaRPr>
          </a:p>
          <a:p>
            <a:pPr marL="0" lvl="0" indent="0" algn="l" rtl="0">
              <a:lnSpc>
                <a:spcPct val="115000"/>
              </a:lnSpc>
              <a:spcBef>
                <a:spcPts val="1600"/>
              </a:spcBef>
              <a:spcAft>
                <a:spcPts val="0"/>
              </a:spcAft>
              <a:buClr>
                <a:schemeClr val="dk1"/>
              </a:buClr>
              <a:buSzPts val="1100"/>
              <a:buFont typeface="Arial"/>
              <a:buNone/>
            </a:pPr>
            <a:r>
              <a:rPr lang="en" sz="1150" b="1">
                <a:highlight>
                  <a:schemeClr val="lt1"/>
                </a:highlight>
                <a:latin typeface="Roboto"/>
                <a:ea typeface="Roboto"/>
                <a:cs typeface="Roboto"/>
                <a:sym typeface="Roboto"/>
              </a:rPr>
              <a:t> </a:t>
            </a:r>
            <a:endParaRPr sz="1150" b="1">
              <a:highlight>
                <a:schemeClr val="lt1"/>
              </a:highlight>
              <a:latin typeface="Roboto"/>
              <a:ea typeface="Roboto"/>
              <a:cs typeface="Roboto"/>
              <a:sym typeface="Roboto"/>
            </a:endParaRPr>
          </a:p>
          <a:p>
            <a:pPr marL="0" lvl="0" indent="0" algn="l" rtl="0">
              <a:lnSpc>
                <a:spcPct val="115000"/>
              </a:lnSpc>
              <a:spcBef>
                <a:spcPts val="1600"/>
              </a:spcBef>
              <a:spcAft>
                <a:spcPts val="0"/>
              </a:spcAft>
              <a:buNone/>
            </a:pPr>
            <a:r>
              <a:rPr lang="en" sz="1150" b="1">
                <a:highlight>
                  <a:schemeClr val="lt1"/>
                </a:highlight>
              </a:rPr>
              <a:t>:</a:t>
            </a:r>
            <a:endParaRPr b="1">
              <a:highlight>
                <a:schemeClr val="lt1"/>
              </a:highlight>
            </a:endParaRPr>
          </a:p>
          <a:p>
            <a:pPr marL="0" lvl="0" indent="0" algn="l" rtl="0">
              <a:spcBef>
                <a:spcPts val="1600"/>
              </a:spcBef>
              <a:spcAft>
                <a:spcPts val="0"/>
              </a:spcAft>
              <a:buNone/>
            </a:pPr>
            <a:endParaRPr b="1">
              <a:highlight>
                <a:schemeClr val="lt1"/>
              </a:highlight>
            </a:endParaRPr>
          </a:p>
        </p:txBody>
      </p:sp>
      <p:pic>
        <p:nvPicPr>
          <p:cNvPr id="210" name="Google Shape;210;p34"/>
          <p:cNvPicPr preferRelativeResize="0"/>
          <p:nvPr/>
        </p:nvPicPr>
        <p:blipFill>
          <a:blip r:embed="rId3">
            <a:alphaModFix/>
          </a:blip>
          <a:stretch>
            <a:fillRect/>
          </a:stretch>
        </p:blipFill>
        <p:spPr>
          <a:xfrm>
            <a:off x="5464250" y="2667100"/>
            <a:ext cx="3603400" cy="203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GUI</a:t>
            </a:r>
            <a:endParaRPr/>
          </a:p>
        </p:txBody>
      </p:sp>
      <p:sp>
        <p:nvSpPr>
          <p:cNvPr id="216" name="Google Shape;216;p3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7" name="Google Shape;217;p35"/>
          <p:cNvPicPr preferRelativeResize="0"/>
          <p:nvPr/>
        </p:nvPicPr>
        <p:blipFill rotWithShape="1">
          <a:blip r:embed="rId3">
            <a:alphaModFix/>
          </a:blip>
          <a:srcRect t="6898"/>
          <a:stretch/>
        </p:blipFill>
        <p:spPr>
          <a:xfrm>
            <a:off x="311700" y="1125863"/>
            <a:ext cx="7271849" cy="3469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Libraries Used</a:t>
            </a:r>
            <a:endParaRPr/>
          </a:p>
        </p:txBody>
      </p:sp>
      <p:sp>
        <p:nvSpPr>
          <p:cNvPr id="223" name="Google Shape;223;p3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Char char="●"/>
            </a:pPr>
            <a:r>
              <a:rPr lang="en" sz="2300" b="1"/>
              <a:t>Pandas</a:t>
            </a:r>
            <a:endParaRPr sz="2300" b="1"/>
          </a:p>
          <a:p>
            <a:pPr marL="457200" lvl="0" indent="-374650" algn="l" rtl="0">
              <a:spcBef>
                <a:spcPts val="0"/>
              </a:spcBef>
              <a:spcAft>
                <a:spcPts val="0"/>
              </a:spcAft>
              <a:buSzPts val="2300"/>
              <a:buChar char="●"/>
            </a:pPr>
            <a:r>
              <a:rPr lang="en" sz="2300" b="1"/>
              <a:t>Numpy</a:t>
            </a:r>
            <a:endParaRPr sz="2300" b="1"/>
          </a:p>
          <a:p>
            <a:pPr marL="457200" lvl="0" indent="-374650" algn="l" rtl="0">
              <a:spcBef>
                <a:spcPts val="0"/>
              </a:spcBef>
              <a:spcAft>
                <a:spcPts val="0"/>
              </a:spcAft>
              <a:buSzPts val="2300"/>
              <a:buChar char="●"/>
            </a:pPr>
            <a:r>
              <a:rPr lang="en" sz="2300" b="1"/>
              <a:t>Tkinter</a:t>
            </a:r>
            <a:endParaRPr sz="2300" b="1"/>
          </a:p>
          <a:p>
            <a:pPr marL="457200" lvl="0" indent="-374650" algn="l" rtl="0">
              <a:spcBef>
                <a:spcPts val="0"/>
              </a:spcBef>
              <a:spcAft>
                <a:spcPts val="0"/>
              </a:spcAft>
              <a:buSzPts val="2300"/>
              <a:buChar char="●"/>
            </a:pPr>
            <a:r>
              <a:rPr lang="en" sz="2300" b="1"/>
              <a:t>SK Learn</a:t>
            </a:r>
            <a:endParaRPr sz="2300" b="1"/>
          </a:p>
          <a:p>
            <a:pPr marL="914400" lvl="0" indent="0" algn="l" rtl="0">
              <a:spcBef>
                <a:spcPts val="0"/>
              </a:spcBef>
              <a:spcAft>
                <a:spcPts val="0"/>
              </a:spcAft>
              <a:buNone/>
            </a:pPr>
            <a:endParaRPr sz="2000">
              <a:solidFill>
                <a:srgbClr val="222222"/>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TKInter</a:t>
            </a:r>
            <a:endParaRPr/>
          </a:p>
        </p:txBody>
      </p:sp>
      <p:sp>
        <p:nvSpPr>
          <p:cNvPr id="229" name="Google Shape;229;p3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Char char="●"/>
            </a:pPr>
            <a:r>
              <a:rPr lang="en" sz="2300"/>
              <a:t>Tk is a free and open-source, cross-platform widget toolkit in Python</a:t>
            </a:r>
            <a:endParaRPr sz="2300"/>
          </a:p>
          <a:p>
            <a:pPr marL="457200" lvl="0" indent="-368300" algn="l" rtl="0">
              <a:spcBef>
                <a:spcPts val="0"/>
              </a:spcBef>
              <a:spcAft>
                <a:spcPts val="0"/>
              </a:spcAft>
              <a:buSzPts val="2200"/>
              <a:buChar char="●"/>
            </a:pPr>
            <a:r>
              <a:rPr lang="en" sz="2300"/>
              <a:t>TKinter </a:t>
            </a:r>
            <a:r>
              <a:rPr lang="en"/>
              <a:t>provides a library of basic elements of GUI widgets for building a GUI in many programming languages.</a:t>
            </a:r>
            <a:endParaRPr/>
          </a:p>
          <a:p>
            <a:pPr marL="457200" lvl="0" indent="-368300" algn="l" rtl="0">
              <a:spcBef>
                <a:spcPts val="0"/>
              </a:spcBef>
              <a:spcAft>
                <a:spcPts val="0"/>
              </a:spcAft>
              <a:buSzPts val="2200"/>
              <a:buChar char="●"/>
            </a:pPr>
            <a:r>
              <a:rPr lang="en">
                <a:solidFill>
                  <a:srgbClr val="222222"/>
                </a:solidFill>
                <a:highlight>
                  <a:srgbClr val="FFFFFF"/>
                </a:highlight>
              </a:rPr>
              <a:t>TK provides a number of widgets commonly needed to develop desktop applications:</a:t>
            </a:r>
            <a:endParaRPr>
              <a:solidFill>
                <a:srgbClr val="222222"/>
              </a:solidFill>
              <a:highlight>
                <a:srgbClr val="FFFFFF"/>
              </a:highlight>
            </a:endParaRPr>
          </a:p>
          <a:p>
            <a:pPr marL="914400" lvl="1" indent="-355600" algn="l" rtl="0">
              <a:spcBef>
                <a:spcPts val="600"/>
              </a:spcBef>
              <a:spcAft>
                <a:spcPts val="0"/>
              </a:spcAft>
              <a:buClr>
                <a:srgbClr val="222222"/>
              </a:buClr>
              <a:buSzPts val="2000"/>
              <a:buFont typeface="Archivo Narrow Medium"/>
              <a:buChar char="○"/>
            </a:pPr>
            <a:r>
              <a:rPr lang="en" sz="1250">
                <a:solidFill>
                  <a:srgbClr val="222222"/>
                </a:solidFill>
                <a:highlight>
                  <a:srgbClr val="FFFFFF"/>
                </a:highlight>
                <a:latin typeface="Archivo Narrow Medium"/>
                <a:ea typeface="Archivo Narrow Medium"/>
                <a:cs typeface="Archivo Narrow Medium"/>
                <a:sym typeface="Archivo Narrow Medium"/>
              </a:rPr>
              <a:t>Button</a:t>
            </a:r>
            <a:endParaRPr sz="1250">
              <a:solidFill>
                <a:srgbClr val="222222"/>
              </a:solidFill>
              <a:highlight>
                <a:srgbClr val="FFFFFF"/>
              </a:highlight>
              <a:latin typeface="Archivo Narrow Medium"/>
              <a:ea typeface="Archivo Narrow Medium"/>
              <a:cs typeface="Archivo Narrow Medium"/>
              <a:sym typeface="Archivo Narrow Medium"/>
            </a:endParaRPr>
          </a:p>
          <a:p>
            <a:pPr marL="914400" lvl="1" indent="-355600" algn="l" rtl="0">
              <a:spcBef>
                <a:spcPts val="600"/>
              </a:spcBef>
              <a:spcAft>
                <a:spcPts val="0"/>
              </a:spcAft>
              <a:buClr>
                <a:srgbClr val="222222"/>
              </a:buClr>
              <a:buSzPts val="2000"/>
              <a:buFont typeface="Archivo Narrow Medium"/>
              <a:buChar char="○"/>
            </a:pPr>
            <a:r>
              <a:rPr lang="en" sz="1250">
                <a:solidFill>
                  <a:srgbClr val="222222"/>
                </a:solidFill>
                <a:highlight>
                  <a:srgbClr val="FFFFFF"/>
                </a:highlight>
                <a:latin typeface="Archivo Narrow Medium"/>
                <a:ea typeface="Archivo Narrow Medium"/>
                <a:cs typeface="Archivo Narrow Medium"/>
                <a:sym typeface="Archivo Narrow Medium"/>
              </a:rPr>
              <a:t>Menu</a:t>
            </a:r>
            <a:endParaRPr sz="1250">
              <a:solidFill>
                <a:srgbClr val="222222"/>
              </a:solidFill>
              <a:highlight>
                <a:srgbClr val="FFFFFF"/>
              </a:highlight>
              <a:latin typeface="Archivo Narrow Medium"/>
              <a:ea typeface="Archivo Narrow Medium"/>
              <a:cs typeface="Archivo Narrow Medium"/>
              <a:sym typeface="Archivo Narrow Medium"/>
            </a:endParaRPr>
          </a:p>
          <a:p>
            <a:pPr marL="914400" lvl="1" indent="-355600" algn="l" rtl="0">
              <a:spcBef>
                <a:spcPts val="600"/>
              </a:spcBef>
              <a:spcAft>
                <a:spcPts val="0"/>
              </a:spcAft>
              <a:buClr>
                <a:srgbClr val="222222"/>
              </a:buClr>
              <a:buSzPts val="2000"/>
              <a:buFont typeface="Archivo Narrow Medium"/>
              <a:buChar char="○"/>
            </a:pPr>
            <a:r>
              <a:rPr lang="en" sz="1250">
                <a:solidFill>
                  <a:srgbClr val="222222"/>
                </a:solidFill>
                <a:highlight>
                  <a:srgbClr val="FFFFFF"/>
                </a:highlight>
                <a:latin typeface="Archivo Narrow Medium"/>
                <a:ea typeface="Archivo Narrow Medium"/>
                <a:cs typeface="Archivo Narrow Medium"/>
                <a:sym typeface="Archivo Narrow Medium"/>
              </a:rPr>
              <a:t>Canvas</a:t>
            </a:r>
            <a:endParaRPr sz="1250">
              <a:solidFill>
                <a:srgbClr val="222222"/>
              </a:solidFill>
              <a:highlight>
                <a:srgbClr val="FFFFFF"/>
              </a:highlight>
              <a:latin typeface="Archivo Narrow Medium"/>
              <a:ea typeface="Archivo Narrow Medium"/>
              <a:cs typeface="Archivo Narrow Medium"/>
              <a:sym typeface="Archivo Narrow Medium"/>
            </a:endParaRPr>
          </a:p>
          <a:p>
            <a:pPr marL="914400" lvl="1" indent="-355600" algn="l" rtl="0">
              <a:spcBef>
                <a:spcPts val="600"/>
              </a:spcBef>
              <a:spcAft>
                <a:spcPts val="0"/>
              </a:spcAft>
              <a:buClr>
                <a:srgbClr val="222222"/>
              </a:buClr>
              <a:buSzPts val="2000"/>
              <a:buFont typeface="Archivo Narrow Medium"/>
              <a:buChar char="○"/>
            </a:pPr>
            <a:r>
              <a:rPr lang="en" sz="1250">
                <a:solidFill>
                  <a:srgbClr val="222222"/>
                </a:solidFill>
                <a:highlight>
                  <a:srgbClr val="FFFFFF"/>
                </a:highlight>
                <a:latin typeface="Archivo Narrow Medium"/>
                <a:ea typeface="Archivo Narrow Medium"/>
                <a:cs typeface="Archivo Narrow Medium"/>
                <a:sym typeface="Archivo Narrow Medium"/>
              </a:rPr>
              <a:t>Text</a:t>
            </a:r>
            <a:endParaRPr sz="1250">
              <a:solidFill>
                <a:srgbClr val="222222"/>
              </a:solidFill>
              <a:highlight>
                <a:srgbClr val="FFFFFF"/>
              </a:highlight>
              <a:latin typeface="Archivo Narrow Medium"/>
              <a:ea typeface="Archivo Narrow Medium"/>
              <a:cs typeface="Archivo Narrow Medium"/>
              <a:sym typeface="Archivo Narrow Medium"/>
            </a:endParaRPr>
          </a:p>
          <a:p>
            <a:pPr marL="914400" lvl="0" indent="0" algn="l" rtl="0">
              <a:spcBef>
                <a:spcPts val="0"/>
              </a:spcBef>
              <a:spcAft>
                <a:spcPts val="0"/>
              </a:spcAft>
              <a:buNone/>
            </a:pPr>
            <a:endParaRPr sz="2000">
              <a:solidFill>
                <a:srgbClr val="222222"/>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SK Learn</a:t>
            </a:r>
            <a:endParaRPr/>
          </a:p>
        </p:txBody>
      </p:sp>
      <p:sp>
        <p:nvSpPr>
          <p:cNvPr id="235" name="Google Shape;235;p3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Char char="●"/>
            </a:pPr>
            <a:r>
              <a:rPr lang="en" sz="1400">
                <a:solidFill>
                  <a:srgbClr val="222222"/>
                </a:solidFill>
                <a:highlight>
                  <a:srgbClr val="FFFFFF"/>
                </a:highlight>
                <a:latin typeface="Archivo Narrow SemiBold"/>
                <a:ea typeface="Archivo Narrow SemiBold"/>
                <a:cs typeface="Archivo Narrow SemiBold"/>
                <a:sym typeface="Archivo Narrow SemiBold"/>
              </a:rPr>
              <a:t>Scikit-learn (formerly scikits.learn and also known as sklearn) is a free software machine learning </a:t>
            </a:r>
            <a:r>
              <a:rPr lang="en" sz="1400">
                <a:solidFill>
                  <a:srgbClr val="0B0080"/>
                </a:solidFill>
                <a:highlight>
                  <a:srgbClr val="FFFFFF"/>
                </a:highlight>
                <a:uFill>
                  <a:noFill/>
                </a:uFill>
                <a:latin typeface="Archivo Narrow SemiBold"/>
                <a:ea typeface="Archivo Narrow SemiBold"/>
                <a:cs typeface="Archivo Narrow SemiBold"/>
                <a:sym typeface="Archivo Narrow SemiBold"/>
                <a:hlinkClick r:id="rId3"/>
              </a:rPr>
              <a:t>library</a:t>
            </a:r>
            <a:r>
              <a:rPr lang="en" sz="1400">
                <a:solidFill>
                  <a:srgbClr val="222222"/>
                </a:solidFill>
                <a:highlight>
                  <a:srgbClr val="FFFFFF"/>
                </a:highlight>
                <a:latin typeface="Archivo Narrow SemiBold"/>
                <a:ea typeface="Archivo Narrow SemiBold"/>
                <a:cs typeface="Archivo Narrow SemiBold"/>
                <a:sym typeface="Archivo Narrow SemiBold"/>
              </a:rPr>
              <a:t> for the Python programming language.</a:t>
            </a:r>
            <a:endParaRPr sz="1400">
              <a:solidFill>
                <a:srgbClr val="222222"/>
              </a:solidFill>
              <a:highlight>
                <a:srgbClr val="FFFFFF"/>
              </a:highlight>
              <a:latin typeface="Archivo Narrow SemiBold"/>
              <a:ea typeface="Archivo Narrow SemiBold"/>
              <a:cs typeface="Archivo Narrow SemiBold"/>
              <a:sym typeface="Archivo Narrow SemiBold"/>
            </a:endParaRPr>
          </a:p>
          <a:p>
            <a:pPr marL="457200" lvl="0" indent="-317500" algn="l" rtl="0">
              <a:spcBef>
                <a:spcPts val="0"/>
              </a:spcBef>
              <a:spcAft>
                <a:spcPts val="0"/>
              </a:spcAft>
              <a:buClr>
                <a:srgbClr val="222222"/>
              </a:buClr>
              <a:buSzPts val="1400"/>
              <a:buFont typeface="Archivo Narrow SemiBold"/>
              <a:buChar char="●"/>
            </a:pPr>
            <a:r>
              <a:rPr lang="en" sz="1050">
                <a:solidFill>
                  <a:srgbClr val="222222"/>
                </a:solidFill>
                <a:highlight>
                  <a:srgbClr val="FFFFFF"/>
                </a:highlight>
                <a:latin typeface="Arial"/>
                <a:ea typeface="Arial"/>
                <a:cs typeface="Arial"/>
                <a:sym typeface="Arial"/>
              </a:rPr>
              <a:t> </a:t>
            </a:r>
            <a:r>
              <a:rPr lang="en" sz="1400" b="1">
                <a:solidFill>
                  <a:srgbClr val="222222"/>
                </a:solidFill>
                <a:highlight>
                  <a:srgbClr val="FFFFFF"/>
                </a:highlight>
              </a:rPr>
              <a:t>It features various classification, regression and clustering algorithms including support vector machines, random forests, gradient boosting, </a:t>
            </a:r>
            <a:r>
              <a:rPr lang="en" sz="1400" b="1" i="1">
                <a:solidFill>
                  <a:srgbClr val="222222"/>
                </a:solidFill>
                <a:highlight>
                  <a:srgbClr val="FFFFFF"/>
                </a:highlight>
              </a:rPr>
              <a:t>k</a:t>
            </a:r>
            <a:r>
              <a:rPr lang="en" sz="1400" b="1">
                <a:solidFill>
                  <a:srgbClr val="222222"/>
                </a:solidFill>
                <a:highlight>
                  <a:srgbClr val="FFFFFF"/>
                </a:highlight>
              </a:rPr>
              <a:t>-means and DBSCAN</a:t>
            </a:r>
            <a:endParaRPr sz="1400" b="1">
              <a:solidFill>
                <a:srgbClr val="222222"/>
              </a:solidFill>
              <a:highlight>
                <a:srgbClr val="FFFFFF"/>
              </a:highlight>
            </a:endParaRPr>
          </a:p>
          <a:p>
            <a:pPr marL="457200" lvl="0" indent="-317500" algn="l" rtl="0">
              <a:spcBef>
                <a:spcPts val="0"/>
              </a:spcBef>
              <a:spcAft>
                <a:spcPts val="0"/>
              </a:spcAft>
              <a:buClr>
                <a:srgbClr val="222222"/>
              </a:buClr>
              <a:buSzPts val="1400"/>
              <a:buFont typeface="Archivo Narrow SemiBold"/>
              <a:buChar char="●"/>
            </a:pPr>
            <a:r>
              <a:rPr lang="en" sz="1400" b="1">
                <a:solidFill>
                  <a:srgbClr val="222222"/>
                </a:solidFill>
                <a:highlight>
                  <a:srgbClr val="FFFFFF"/>
                </a:highlight>
              </a:rPr>
              <a:t>It is designed to interoperate with the Python numerical and scientific libraries NumPy and SciPy.</a:t>
            </a:r>
            <a:endParaRPr sz="1400" b="1">
              <a:solidFill>
                <a:srgbClr val="222222"/>
              </a:solidFill>
              <a:highlight>
                <a:srgbClr val="FFFFFF"/>
              </a:highlight>
            </a:endParaRPr>
          </a:p>
          <a:p>
            <a:pPr marL="457200" lvl="0" indent="-317500" algn="l" rtl="0">
              <a:spcBef>
                <a:spcPts val="0"/>
              </a:spcBef>
              <a:spcAft>
                <a:spcPts val="0"/>
              </a:spcAft>
              <a:buClr>
                <a:srgbClr val="222222"/>
              </a:buClr>
              <a:buSzPts val="1400"/>
              <a:buChar char="●"/>
            </a:pPr>
            <a:r>
              <a:rPr lang="en" sz="1400" b="1">
                <a:solidFill>
                  <a:srgbClr val="222222"/>
                </a:solidFill>
                <a:highlight>
                  <a:srgbClr val="FFFFFF"/>
                </a:highlight>
              </a:rPr>
              <a:t>Scikit-learn is largely written in Python, and uses </a:t>
            </a:r>
            <a:r>
              <a:rPr lang="en" sz="1400" b="1">
                <a:solidFill>
                  <a:srgbClr val="0B0080"/>
                </a:solidFill>
                <a:highlight>
                  <a:srgbClr val="FFFFFF"/>
                </a:highlight>
                <a:uFill>
                  <a:noFill/>
                </a:uFill>
                <a:hlinkClick r:id="rId4"/>
              </a:rPr>
              <a:t>numpy</a:t>
            </a:r>
            <a:r>
              <a:rPr lang="en" sz="1400" b="1">
                <a:solidFill>
                  <a:srgbClr val="222222"/>
                </a:solidFill>
                <a:highlight>
                  <a:srgbClr val="FFFFFF"/>
                </a:highlight>
              </a:rPr>
              <a:t> extensively for high-performance linear algebra and array operations.</a:t>
            </a:r>
            <a:endParaRPr sz="1400" b="1">
              <a:solidFill>
                <a:srgbClr val="222222"/>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Result and Conclusion</a:t>
            </a:r>
            <a:endParaRPr/>
          </a:p>
        </p:txBody>
      </p:sp>
      <p:sp>
        <p:nvSpPr>
          <p:cNvPr id="241" name="Google Shape;241;p39"/>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68300" algn="l" rtl="0">
              <a:lnSpc>
                <a:spcPct val="100000"/>
              </a:lnSpc>
              <a:spcBef>
                <a:spcPts val="0"/>
              </a:spcBef>
              <a:spcAft>
                <a:spcPts val="0"/>
              </a:spcAft>
              <a:buSzPts val="2200"/>
              <a:buChar char="●"/>
            </a:pPr>
            <a:r>
              <a:rPr lang="en"/>
              <a:t>Results are predicted by three algorithms based on the symptoms.</a:t>
            </a:r>
            <a:endParaRPr/>
          </a:p>
          <a:p>
            <a:pPr marL="457200" lvl="0" indent="-368300" algn="l" rtl="0">
              <a:lnSpc>
                <a:spcPct val="100000"/>
              </a:lnSpc>
              <a:spcBef>
                <a:spcPts val="0"/>
              </a:spcBef>
              <a:spcAft>
                <a:spcPts val="0"/>
              </a:spcAft>
              <a:buSzPts val="2200"/>
              <a:buChar char="●"/>
            </a:pPr>
            <a:r>
              <a:rPr lang="en"/>
              <a:t>They matches with the test data set and train the model</a:t>
            </a:r>
            <a:endParaRPr/>
          </a:p>
          <a:p>
            <a:pPr marL="457200" lvl="0" indent="-368300" algn="l" rtl="0">
              <a:lnSpc>
                <a:spcPct val="100000"/>
              </a:lnSpc>
              <a:spcBef>
                <a:spcPts val="0"/>
              </a:spcBef>
              <a:spcAft>
                <a:spcPts val="0"/>
              </a:spcAft>
              <a:buSzPts val="2200"/>
              <a:buChar char="●"/>
            </a:pPr>
            <a:r>
              <a:rPr lang="en"/>
              <a:t>The Result are found to be at the accuracy of 89%</a:t>
            </a:r>
            <a:endParaRPr/>
          </a:p>
          <a:p>
            <a:pPr marL="457200" lvl="0" indent="-368300" algn="l" rtl="0">
              <a:lnSpc>
                <a:spcPct val="100000"/>
              </a:lnSpc>
              <a:spcBef>
                <a:spcPts val="0"/>
              </a:spcBef>
              <a:spcAft>
                <a:spcPts val="0"/>
              </a:spcAft>
              <a:buSzPts val="2200"/>
              <a:buChar char="●"/>
            </a:pPr>
            <a:r>
              <a:rPr lang="en"/>
              <a:t>Since Three Results are compared and majority is taken, if two of the model matches, it accurately predicts the disease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a:t>
            </a:r>
            <a:endParaRPr/>
          </a:p>
        </p:txBody>
      </p:sp>
      <p:pic>
        <p:nvPicPr>
          <p:cNvPr id="247" name="Google Shape;247;p40"/>
          <p:cNvPicPr preferRelativeResize="0"/>
          <p:nvPr/>
        </p:nvPicPr>
        <p:blipFill>
          <a:blip r:embed="rId3">
            <a:alphaModFix/>
          </a:blip>
          <a:stretch>
            <a:fillRect/>
          </a:stretch>
        </p:blipFill>
        <p:spPr>
          <a:xfrm>
            <a:off x="4966150" y="1119600"/>
            <a:ext cx="4177850" cy="3624825"/>
          </a:xfrm>
          <a:prstGeom prst="rect">
            <a:avLst/>
          </a:prstGeom>
          <a:noFill/>
          <a:ln>
            <a:noFill/>
          </a:ln>
        </p:spPr>
      </p:pic>
      <p:pic>
        <p:nvPicPr>
          <p:cNvPr id="248" name="Google Shape;248;p40"/>
          <p:cNvPicPr preferRelativeResize="0"/>
          <p:nvPr/>
        </p:nvPicPr>
        <p:blipFill rotWithShape="1">
          <a:blip r:embed="rId4">
            <a:alphaModFix/>
          </a:blip>
          <a:srcRect t="6803"/>
          <a:stretch/>
        </p:blipFill>
        <p:spPr>
          <a:xfrm>
            <a:off x="0" y="1119600"/>
            <a:ext cx="4966149" cy="36248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1"/>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Agenda</a:t>
            </a:r>
            <a:endParaRPr/>
          </a:p>
        </p:txBody>
      </p:sp>
      <p:sp>
        <p:nvSpPr>
          <p:cNvPr id="155" name="Google Shape;155;p25"/>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68300" algn="l" rtl="0">
              <a:lnSpc>
                <a:spcPct val="100000"/>
              </a:lnSpc>
              <a:spcBef>
                <a:spcPts val="0"/>
              </a:spcBef>
              <a:spcAft>
                <a:spcPts val="0"/>
              </a:spcAft>
              <a:buSzPts val="2200"/>
              <a:buChar char="●"/>
            </a:pPr>
            <a:r>
              <a:rPr lang="en"/>
              <a:t>Abstract</a:t>
            </a:r>
            <a:endParaRPr/>
          </a:p>
          <a:p>
            <a:pPr marL="457200" lvl="0" indent="-368300" algn="l" rtl="0">
              <a:lnSpc>
                <a:spcPct val="100000"/>
              </a:lnSpc>
              <a:spcBef>
                <a:spcPts val="0"/>
              </a:spcBef>
              <a:spcAft>
                <a:spcPts val="0"/>
              </a:spcAft>
              <a:buSzPts val="2200"/>
              <a:buChar char="●"/>
            </a:pPr>
            <a:r>
              <a:rPr lang="en"/>
              <a:t>Introduction</a:t>
            </a:r>
            <a:endParaRPr/>
          </a:p>
          <a:p>
            <a:pPr marL="457200" lvl="0" indent="-368300" algn="l" rtl="0">
              <a:lnSpc>
                <a:spcPct val="100000"/>
              </a:lnSpc>
              <a:spcBef>
                <a:spcPts val="0"/>
              </a:spcBef>
              <a:spcAft>
                <a:spcPts val="0"/>
              </a:spcAft>
              <a:buSzPts val="2200"/>
              <a:buChar char="●"/>
            </a:pPr>
            <a:r>
              <a:rPr lang="en"/>
              <a:t>Literature Review</a:t>
            </a:r>
            <a:endParaRPr/>
          </a:p>
          <a:p>
            <a:pPr marL="457200" lvl="0" indent="-368300" algn="l" rtl="0">
              <a:lnSpc>
                <a:spcPct val="100000"/>
              </a:lnSpc>
              <a:spcBef>
                <a:spcPts val="0"/>
              </a:spcBef>
              <a:spcAft>
                <a:spcPts val="0"/>
              </a:spcAft>
              <a:buSzPts val="2200"/>
              <a:buChar char="●"/>
            </a:pPr>
            <a:r>
              <a:rPr lang="en"/>
              <a:t>Working and Architecture</a:t>
            </a:r>
            <a:endParaRPr/>
          </a:p>
          <a:p>
            <a:pPr marL="457200" lvl="0" indent="-368300" algn="l" rtl="0">
              <a:lnSpc>
                <a:spcPct val="100000"/>
              </a:lnSpc>
              <a:spcBef>
                <a:spcPts val="0"/>
              </a:spcBef>
              <a:spcAft>
                <a:spcPts val="0"/>
              </a:spcAft>
              <a:buSzPts val="2200"/>
              <a:buChar char="●"/>
            </a:pPr>
            <a:r>
              <a:rPr lang="en"/>
              <a:t>Implementation Details</a:t>
            </a:r>
            <a:endParaRPr/>
          </a:p>
          <a:p>
            <a:pPr marL="457200" lvl="0" indent="-368300" algn="l" rtl="0">
              <a:lnSpc>
                <a:spcPct val="100000"/>
              </a:lnSpc>
              <a:spcBef>
                <a:spcPts val="0"/>
              </a:spcBef>
              <a:spcAft>
                <a:spcPts val="0"/>
              </a:spcAft>
              <a:buSzPts val="2200"/>
              <a:buChar char="●"/>
            </a:pPr>
            <a:r>
              <a:rPr lang="en"/>
              <a:t>Testing</a:t>
            </a:r>
            <a:endParaRPr/>
          </a:p>
          <a:p>
            <a:pPr marL="457200" lvl="0" indent="-368300" algn="l" rtl="0">
              <a:lnSpc>
                <a:spcPct val="100000"/>
              </a:lnSpc>
              <a:spcBef>
                <a:spcPts val="0"/>
              </a:spcBef>
              <a:spcAft>
                <a:spcPts val="0"/>
              </a:spcAft>
              <a:buSzPts val="2200"/>
              <a:buChar char="●"/>
            </a:pPr>
            <a:r>
              <a:rPr lang="en"/>
              <a:t>Results</a:t>
            </a:r>
            <a:endParaRPr/>
          </a:p>
          <a:p>
            <a:pPr marL="457200" lvl="0" indent="-368300" algn="l" rtl="0">
              <a:lnSpc>
                <a:spcPct val="100000"/>
              </a:lnSpc>
              <a:spcBef>
                <a:spcPts val="0"/>
              </a:spcBef>
              <a:spcAft>
                <a:spcPts val="0"/>
              </a:spcAft>
              <a:buSzPts val="2200"/>
              <a:buChar char="●"/>
            </a:pPr>
            <a:r>
              <a:rPr lang="en"/>
              <a:t>Conclusion</a:t>
            </a:r>
            <a:endParaRPr/>
          </a:p>
          <a:p>
            <a:pPr marL="457200" lvl="0" indent="-228600" algn="l" rtl="0">
              <a:lnSpc>
                <a:spcPct val="100000"/>
              </a:lnSpc>
              <a:spcBef>
                <a:spcPts val="0"/>
              </a:spcBef>
              <a:spcAft>
                <a:spcPts val="0"/>
              </a:spcAft>
              <a:buSzPts val="2200"/>
              <a:buNone/>
            </a:pPr>
            <a:endParaRPr/>
          </a:p>
          <a:p>
            <a:pPr marL="457200" lvl="0" indent="-228600" algn="l" rtl="0">
              <a:lnSpc>
                <a:spcPct val="100000"/>
              </a:lnSpc>
              <a:spcBef>
                <a:spcPts val="0"/>
              </a:spcBef>
              <a:spcAft>
                <a:spcPts val="0"/>
              </a:spcAft>
              <a:buSzPts val="2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ABSTRACT</a:t>
            </a:r>
            <a:endParaRPr/>
          </a:p>
        </p:txBody>
      </p:sp>
      <p:sp>
        <p:nvSpPr>
          <p:cNvPr id="161" name="Google Shape;161;p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68300" algn="l" rtl="0">
              <a:lnSpc>
                <a:spcPct val="100000"/>
              </a:lnSpc>
              <a:spcBef>
                <a:spcPts val="0"/>
              </a:spcBef>
              <a:spcAft>
                <a:spcPts val="0"/>
              </a:spcAft>
              <a:buSzPts val="2200"/>
              <a:buChar char="●"/>
            </a:pPr>
            <a:r>
              <a:rPr lang="en"/>
              <a:t>With big data growth in biomedical and healthcare communities, accurate analysis of medical data benefits early disease detection, patient care, and community services. </a:t>
            </a:r>
            <a:endParaRPr/>
          </a:p>
          <a:p>
            <a:pPr marL="457200" lvl="0" indent="0" algn="l" rtl="0">
              <a:lnSpc>
                <a:spcPct val="100000"/>
              </a:lnSpc>
              <a:spcBef>
                <a:spcPts val="0"/>
              </a:spcBef>
              <a:spcAft>
                <a:spcPts val="0"/>
              </a:spcAft>
              <a:buNone/>
            </a:pPr>
            <a:r>
              <a:rPr lang="en"/>
              <a:t>the analysis accuracy is reduced when the quality of medical data is incomplete. </a:t>
            </a:r>
            <a:endParaRPr/>
          </a:p>
          <a:p>
            <a:pPr marL="457200" lvl="0" indent="-368300" algn="l" rtl="0">
              <a:lnSpc>
                <a:spcPct val="100000"/>
              </a:lnSpc>
              <a:spcBef>
                <a:spcPts val="0"/>
              </a:spcBef>
              <a:spcAft>
                <a:spcPts val="0"/>
              </a:spcAft>
              <a:buSzPts val="2200"/>
              <a:buChar char="●"/>
            </a:pPr>
            <a:r>
              <a:rPr lang="en"/>
              <a:t>Moreover, different regions exhibit unique characteristics of certain regional diseases, which may weaken the prediction of disease outbreaks. In this paper, we streamline machine learning algorithms for effective prediction of chronic disease outbreak in disease-frequent communities.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2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Char char="●"/>
            </a:pPr>
            <a:r>
              <a:rPr lang="en">
                <a:solidFill>
                  <a:schemeClr val="dk1"/>
                </a:solidFill>
              </a:rPr>
              <a:t>To overcome the difficulty of incomplete data, we use a latent factor model to reconstruct the missing data. </a:t>
            </a:r>
            <a:endParaRPr>
              <a:solidFill>
                <a:schemeClr val="dk1"/>
              </a:solidFill>
            </a:endParaRPr>
          </a:p>
          <a:p>
            <a:pPr marL="457200" lvl="0" indent="-368300" algn="l" rtl="0">
              <a:spcBef>
                <a:spcPts val="0"/>
              </a:spcBef>
              <a:spcAft>
                <a:spcPts val="0"/>
              </a:spcAft>
              <a:buClr>
                <a:schemeClr val="dk1"/>
              </a:buClr>
              <a:buSzPts val="2200"/>
              <a:buChar char="●"/>
            </a:pPr>
            <a:r>
              <a:rPr lang="en">
                <a:solidFill>
                  <a:schemeClr val="dk1"/>
                </a:solidFill>
              </a:rPr>
              <a:t>We experiment on a regional chronic disease of cerebral infarction.We propose a new  decision tree ,Naive Bayes, Random forest algorithms using structured and unstructured data from hospital. </a:t>
            </a:r>
            <a:endParaRPr>
              <a:solidFill>
                <a:schemeClr val="dk1"/>
              </a:solidFill>
            </a:endParaRPr>
          </a:p>
          <a:p>
            <a:pPr marL="457200" lvl="0" indent="-368300" algn="l" rtl="0">
              <a:spcBef>
                <a:spcPts val="0"/>
              </a:spcBef>
              <a:spcAft>
                <a:spcPts val="0"/>
              </a:spcAft>
              <a:buClr>
                <a:schemeClr val="dk1"/>
              </a:buClr>
              <a:buSzPts val="2200"/>
              <a:buChar char="●"/>
            </a:pPr>
            <a:r>
              <a:rPr lang="en">
                <a:solidFill>
                  <a:schemeClr val="dk1"/>
                </a:solidFill>
              </a:rPr>
              <a:t>To the best of our knowledge, none of the existing work focused on both data types in the area of medical big data analytics. Compared with several typical prediction algorithms, the prediction accuracy of our proposed algorithm reaches 94.8% with a convergence speed, which is faster than that of the Other algorithms.</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Introduction</a:t>
            </a:r>
            <a:endParaRPr/>
          </a:p>
        </p:txBody>
      </p:sp>
      <p:sp>
        <p:nvSpPr>
          <p:cNvPr id="173" name="Google Shape;173;p28"/>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68300" algn="l" rtl="0">
              <a:lnSpc>
                <a:spcPct val="100000"/>
              </a:lnSpc>
              <a:spcBef>
                <a:spcPts val="0"/>
              </a:spcBef>
              <a:spcAft>
                <a:spcPts val="0"/>
              </a:spcAft>
              <a:buSzPts val="2200"/>
              <a:buChar char="●"/>
            </a:pPr>
            <a:r>
              <a:rPr lang="en"/>
              <a:t>Most of the disease become deadly because They can't be detected at an early stage.</a:t>
            </a:r>
            <a:endParaRPr/>
          </a:p>
          <a:p>
            <a:pPr marL="457200" lvl="0" indent="-368300" algn="l" rtl="0">
              <a:lnSpc>
                <a:spcPct val="100000"/>
              </a:lnSpc>
              <a:spcBef>
                <a:spcPts val="0"/>
              </a:spcBef>
              <a:spcAft>
                <a:spcPts val="0"/>
              </a:spcAft>
              <a:buSzPts val="2200"/>
              <a:buChar char="●"/>
            </a:pPr>
            <a:r>
              <a:rPr lang="en"/>
              <a:t>If we can detect the disease as early as possible it is very easy to diagnosis.</a:t>
            </a:r>
            <a:endParaRPr/>
          </a:p>
          <a:p>
            <a:pPr marL="457200" lvl="0" indent="-368300" algn="l" rtl="0">
              <a:lnSpc>
                <a:spcPct val="100000"/>
              </a:lnSpc>
              <a:spcBef>
                <a:spcPts val="0"/>
              </a:spcBef>
              <a:spcAft>
                <a:spcPts val="0"/>
              </a:spcAft>
              <a:buSzPts val="2200"/>
              <a:buChar char="●"/>
            </a:pPr>
            <a:r>
              <a:rPr lang="en"/>
              <a:t>Lives can be saved by this method.</a:t>
            </a:r>
            <a:endParaRPr/>
          </a:p>
          <a:p>
            <a:pPr marL="457200" lvl="0" indent="-368300" algn="l" rtl="0">
              <a:lnSpc>
                <a:spcPct val="100000"/>
              </a:lnSpc>
              <a:spcBef>
                <a:spcPts val="0"/>
              </a:spcBef>
              <a:spcAft>
                <a:spcPts val="0"/>
              </a:spcAft>
              <a:buSzPts val="2200"/>
              <a:buChar char="●"/>
            </a:pPr>
            <a:r>
              <a:rPr lang="en"/>
              <a:t>With The advancement of Latest technologies and data collected, it has become so easy to detect disease at the earliest at very accurate way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Literature Survey</a:t>
            </a:r>
            <a:endParaRPr/>
          </a:p>
        </p:txBody>
      </p:sp>
      <p:sp>
        <p:nvSpPr>
          <p:cNvPr id="179" name="Google Shape;179;p29"/>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Char char="●"/>
            </a:pPr>
            <a:r>
              <a:rPr lang="en" sz="1900" b="1">
                <a:solidFill>
                  <a:srgbClr val="222222"/>
                </a:solidFill>
                <a:highlight>
                  <a:srgbClr val="FFFFFF"/>
                </a:highlight>
              </a:rPr>
              <a:t>Karthiga, A.S., Mary, M.S. and Yogasins, M., 2017. Early Prediction of Heart Disease Using Decision Tree Algorithm. </a:t>
            </a:r>
            <a:r>
              <a:rPr lang="en" sz="1900" b="1" i="1">
                <a:solidFill>
                  <a:srgbClr val="222222"/>
                </a:solidFill>
                <a:highlight>
                  <a:srgbClr val="FFFFFF"/>
                </a:highlight>
              </a:rPr>
              <a:t>International Journal of Advanced Research in Basic Engineering Sciences and Technology</a:t>
            </a:r>
            <a:r>
              <a:rPr lang="en" sz="1900" b="1">
                <a:solidFill>
                  <a:srgbClr val="222222"/>
                </a:solidFill>
                <a:highlight>
                  <a:srgbClr val="FFFFFF"/>
                </a:highlight>
              </a:rPr>
              <a:t>, </a:t>
            </a:r>
            <a:r>
              <a:rPr lang="en" sz="1900" b="1" i="1">
                <a:solidFill>
                  <a:srgbClr val="222222"/>
                </a:solidFill>
                <a:highlight>
                  <a:srgbClr val="FFFFFF"/>
                </a:highlight>
              </a:rPr>
              <a:t>3</a:t>
            </a:r>
            <a:r>
              <a:rPr lang="en" sz="1900" b="1">
                <a:solidFill>
                  <a:srgbClr val="222222"/>
                </a:solidFill>
                <a:highlight>
                  <a:srgbClr val="FFFFFF"/>
                </a:highlight>
              </a:rPr>
              <a:t>(3).</a:t>
            </a:r>
            <a:endParaRPr sz="1900" b="1">
              <a:solidFill>
                <a:srgbClr val="222222"/>
              </a:solidFill>
              <a:highlight>
                <a:srgbClr val="FFFFFF"/>
              </a:highlight>
            </a:endParaRPr>
          </a:p>
          <a:p>
            <a:pPr marL="457200" lvl="0" indent="-349250" algn="l" rtl="0">
              <a:lnSpc>
                <a:spcPct val="100000"/>
              </a:lnSpc>
              <a:spcBef>
                <a:spcPts val="0"/>
              </a:spcBef>
              <a:spcAft>
                <a:spcPts val="0"/>
              </a:spcAft>
              <a:buClr>
                <a:srgbClr val="222222"/>
              </a:buClr>
              <a:buSzPts val="1900"/>
              <a:buChar char="●"/>
            </a:pPr>
            <a:r>
              <a:rPr lang="en" sz="1900" b="1">
                <a:solidFill>
                  <a:srgbClr val="222222"/>
                </a:solidFill>
                <a:highlight>
                  <a:srgbClr val="FFFFFF"/>
                </a:highlight>
              </a:rPr>
              <a:t>Cherian, V. and Bindu, M.S., 2017. Heart disease prediction using Naïve Bayes algorithm and Laplace smoothing technique. </a:t>
            </a:r>
            <a:r>
              <a:rPr lang="en" sz="1900" b="1" i="1">
                <a:solidFill>
                  <a:srgbClr val="222222"/>
                </a:solidFill>
                <a:highlight>
                  <a:srgbClr val="FFFFFF"/>
                </a:highlight>
              </a:rPr>
              <a:t>International Journal of Computer Science Trends and Technology (IJCST)</a:t>
            </a:r>
            <a:r>
              <a:rPr lang="en" sz="1900" b="1">
                <a:solidFill>
                  <a:srgbClr val="222222"/>
                </a:solidFill>
                <a:highlight>
                  <a:srgbClr val="FFFFFF"/>
                </a:highlight>
              </a:rPr>
              <a:t>, </a:t>
            </a:r>
            <a:r>
              <a:rPr lang="en" sz="1900" b="1" i="1">
                <a:solidFill>
                  <a:srgbClr val="222222"/>
                </a:solidFill>
                <a:highlight>
                  <a:srgbClr val="FFFFFF"/>
                </a:highlight>
              </a:rPr>
              <a:t>5</a:t>
            </a:r>
            <a:r>
              <a:rPr lang="en" sz="1900" b="1">
                <a:solidFill>
                  <a:srgbClr val="222222"/>
                </a:solidFill>
                <a:highlight>
                  <a:srgbClr val="FFFFFF"/>
                </a:highlight>
              </a:rPr>
              <a:t>(2).</a:t>
            </a:r>
            <a:endParaRPr sz="1900" b="1">
              <a:solidFill>
                <a:srgbClr val="222222"/>
              </a:solidFill>
              <a:highlight>
                <a:srgbClr val="FFFFFF"/>
              </a:highlight>
            </a:endParaRPr>
          </a:p>
          <a:p>
            <a:pPr marL="457200" lvl="0" indent="-349250" algn="l" rtl="0">
              <a:lnSpc>
                <a:spcPct val="100000"/>
              </a:lnSpc>
              <a:spcBef>
                <a:spcPts val="0"/>
              </a:spcBef>
              <a:spcAft>
                <a:spcPts val="0"/>
              </a:spcAft>
              <a:buClr>
                <a:srgbClr val="222222"/>
              </a:buClr>
              <a:buSzPts val="1900"/>
              <a:buChar char="●"/>
            </a:pPr>
            <a:r>
              <a:rPr lang="en" sz="1900" b="1">
                <a:solidFill>
                  <a:srgbClr val="222222"/>
                </a:solidFill>
                <a:highlight>
                  <a:srgbClr val="FFFFFF"/>
                </a:highlight>
              </a:rPr>
              <a:t>Lebedev, A.V., Westman, E., Van Westen, G.J.P., Kramberger, M.G., Lundervold, A., Aarsland, D., Soininen, H., Kłoszewska, I., Mecocci, P., Tsolaki, M. and Vellas, B., 2014. Random Forest ensembles for detection and prediction of Alzheimer's disease with a good between-cohort robustness. </a:t>
            </a:r>
            <a:r>
              <a:rPr lang="en" sz="1900" b="1" i="1">
                <a:solidFill>
                  <a:srgbClr val="222222"/>
                </a:solidFill>
                <a:highlight>
                  <a:srgbClr val="FFFFFF"/>
                </a:highlight>
              </a:rPr>
              <a:t>NeuroImage: Clinical</a:t>
            </a:r>
            <a:r>
              <a:rPr lang="en" sz="1900" b="1">
                <a:solidFill>
                  <a:srgbClr val="222222"/>
                </a:solidFill>
                <a:highlight>
                  <a:srgbClr val="FFFFFF"/>
                </a:highlight>
              </a:rPr>
              <a:t>, </a:t>
            </a:r>
            <a:r>
              <a:rPr lang="en" sz="1900" b="1" i="1">
                <a:solidFill>
                  <a:srgbClr val="222222"/>
                </a:solidFill>
                <a:highlight>
                  <a:srgbClr val="FFFFFF"/>
                </a:highlight>
              </a:rPr>
              <a:t>6</a:t>
            </a:r>
            <a:r>
              <a:rPr lang="en" sz="1900" b="1">
                <a:solidFill>
                  <a:srgbClr val="222222"/>
                </a:solidFill>
                <a:highlight>
                  <a:srgbClr val="FFFFFF"/>
                </a:highlight>
              </a:rPr>
              <a:t>, pp.115-125.</a:t>
            </a:r>
            <a:endParaRPr sz="1900" b="1">
              <a:solidFill>
                <a:srgbClr val="22222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Algorithms Used</a:t>
            </a:r>
            <a:endParaRPr/>
          </a:p>
        </p:txBody>
      </p:sp>
      <p:sp>
        <p:nvSpPr>
          <p:cNvPr id="185" name="Google Shape;185;p30"/>
          <p:cNvSpPr txBox="1"/>
          <p:nvPr/>
        </p:nvSpPr>
        <p:spPr>
          <a:xfrm>
            <a:off x="465575" y="1119600"/>
            <a:ext cx="7626600" cy="33477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chivo Narrow"/>
              <a:buChar char="●"/>
            </a:pPr>
            <a:r>
              <a:rPr lang="en" sz="2800">
                <a:latin typeface="Archivo Narrow"/>
                <a:ea typeface="Archivo Narrow"/>
                <a:cs typeface="Archivo Narrow"/>
                <a:sym typeface="Archivo Narrow"/>
              </a:rPr>
              <a:t>We Used Three of the famous classification algorithms:</a:t>
            </a:r>
            <a:endParaRPr sz="2800">
              <a:latin typeface="Archivo Narrow"/>
              <a:ea typeface="Archivo Narrow"/>
              <a:cs typeface="Archivo Narrow"/>
              <a:sym typeface="Archivo Narrow"/>
            </a:endParaRPr>
          </a:p>
          <a:p>
            <a:pPr marL="914400" lvl="1" indent="-406400" algn="l" rtl="0">
              <a:spcBef>
                <a:spcPts val="0"/>
              </a:spcBef>
              <a:spcAft>
                <a:spcPts val="0"/>
              </a:spcAft>
              <a:buSzPts val="2800"/>
              <a:buFont typeface="Archivo Narrow"/>
              <a:buChar char="○"/>
            </a:pPr>
            <a:r>
              <a:rPr lang="en" sz="2800">
                <a:latin typeface="Archivo Narrow"/>
                <a:ea typeface="Archivo Narrow"/>
                <a:cs typeface="Archivo Narrow"/>
                <a:sym typeface="Archivo Narrow"/>
              </a:rPr>
              <a:t>Decision Tree</a:t>
            </a:r>
            <a:endParaRPr sz="2800">
              <a:latin typeface="Archivo Narrow"/>
              <a:ea typeface="Archivo Narrow"/>
              <a:cs typeface="Archivo Narrow"/>
              <a:sym typeface="Archivo Narrow"/>
            </a:endParaRPr>
          </a:p>
          <a:p>
            <a:pPr marL="914400" lvl="1" indent="-406400" algn="l" rtl="0">
              <a:spcBef>
                <a:spcPts val="0"/>
              </a:spcBef>
              <a:spcAft>
                <a:spcPts val="0"/>
              </a:spcAft>
              <a:buSzPts val="2800"/>
              <a:buFont typeface="Archivo Narrow"/>
              <a:buChar char="○"/>
            </a:pPr>
            <a:r>
              <a:rPr lang="en" sz="2800">
                <a:latin typeface="Archivo Narrow"/>
                <a:ea typeface="Archivo Narrow"/>
                <a:cs typeface="Archivo Narrow"/>
                <a:sym typeface="Archivo Narrow"/>
              </a:rPr>
              <a:t>Random Forest</a:t>
            </a:r>
            <a:endParaRPr sz="2800">
              <a:latin typeface="Archivo Narrow"/>
              <a:ea typeface="Archivo Narrow"/>
              <a:cs typeface="Archivo Narrow"/>
              <a:sym typeface="Archivo Narrow"/>
            </a:endParaRPr>
          </a:p>
          <a:p>
            <a:pPr marL="914400" lvl="1" indent="-406400" algn="l" rtl="0">
              <a:spcBef>
                <a:spcPts val="0"/>
              </a:spcBef>
              <a:spcAft>
                <a:spcPts val="0"/>
              </a:spcAft>
              <a:buSzPts val="2800"/>
              <a:buFont typeface="Archivo Narrow"/>
              <a:buChar char="○"/>
            </a:pPr>
            <a:r>
              <a:rPr lang="en" sz="2800">
                <a:latin typeface="Archivo Narrow"/>
                <a:ea typeface="Archivo Narrow"/>
                <a:cs typeface="Archivo Narrow"/>
                <a:sym typeface="Archivo Narrow"/>
              </a:rPr>
              <a:t>Naive Bayer’s</a:t>
            </a:r>
            <a:endParaRPr sz="2800">
              <a:latin typeface="Archivo Narrow"/>
              <a:ea typeface="Archivo Narrow"/>
              <a:cs typeface="Archivo Narrow"/>
              <a:sym typeface="Archivo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Architecture</a:t>
            </a:r>
            <a:endParaRPr/>
          </a:p>
        </p:txBody>
      </p:sp>
      <p:pic>
        <p:nvPicPr>
          <p:cNvPr id="191" name="Google Shape;191;p31"/>
          <p:cNvPicPr preferRelativeResize="0"/>
          <p:nvPr/>
        </p:nvPicPr>
        <p:blipFill>
          <a:blip r:embed="rId3">
            <a:alphaModFix/>
          </a:blip>
          <a:stretch>
            <a:fillRect/>
          </a:stretch>
        </p:blipFill>
        <p:spPr>
          <a:xfrm>
            <a:off x="396275" y="1017650"/>
            <a:ext cx="6132874" cy="325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Decision Tree</a:t>
            </a:r>
            <a:endParaRPr/>
          </a:p>
        </p:txBody>
      </p:sp>
      <p:sp>
        <p:nvSpPr>
          <p:cNvPr id="197" name="Google Shape;197;p32"/>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b="1">
                <a:solidFill>
                  <a:srgbClr val="333333"/>
                </a:solidFill>
                <a:highlight>
                  <a:srgbClr val="FFFFFF"/>
                </a:highlight>
              </a:rPr>
              <a:t>It is machine learning algorithm provides the machine with a set of decision-making rules which helps the them to learn something from the data.</a:t>
            </a:r>
            <a:endParaRPr sz="1400" b="1">
              <a:solidFill>
                <a:srgbClr val="333333"/>
              </a:solidFill>
              <a:highlight>
                <a:srgbClr val="FFFFFF"/>
              </a:highlight>
            </a:endParaRPr>
          </a:p>
          <a:p>
            <a:pPr marL="457200" lvl="0" indent="0" algn="l" rtl="0">
              <a:spcBef>
                <a:spcPts val="0"/>
              </a:spcBef>
              <a:spcAft>
                <a:spcPts val="0"/>
              </a:spcAft>
              <a:buNone/>
            </a:pPr>
            <a:endParaRPr sz="1400" b="1">
              <a:solidFill>
                <a:srgbClr val="333333"/>
              </a:solidFill>
              <a:highlight>
                <a:srgbClr val="FFFFFF"/>
              </a:highlight>
            </a:endParaRPr>
          </a:p>
          <a:p>
            <a:pPr marL="457200" lvl="0" indent="-317500" algn="l" rtl="0">
              <a:spcBef>
                <a:spcPts val="0"/>
              </a:spcBef>
              <a:spcAft>
                <a:spcPts val="0"/>
              </a:spcAft>
              <a:buClr>
                <a:srgbClr val="333333"/>
              </a:buClr>
              <a:buSzPts val="1400"/>
              <a:buChar char="●"/>
            </a:pPr>
            <a:r>
              <a:rPr lang="en" sz="1400" b="1">
                <a:solidFill>
                  <a:srgbClr val="333333"/>
                </a:solidFill>
                <a:highlight>
                  <a:srgbClr val="FFFFFF"/>
                </a:highlight>
              </a:rPr>
              <a:t>A decision tree is a decision support tool that uses a tree-like model of decisions and their possible consequences, including chance event outcomes, resource costs, and utility.</a:t>
            </a:r>
            <a:endParaRPr sz="1400" b="1">
              <a:solidFill>
                <a:srgbClr val="333333"/>
              </a:solidFill>
              <a:highlight>
                <a:srgbClr val="FFFFFF"/>
              </a:highlight>
            </a:endParaRPr>
          </a:p>
          <a:p>
            <a:pPr marL="457200" lvl="0" indent="0" algn="l" rtl="0">
              <a:spcBef>
                <a:spcPts val="0"/>
              </a:spcBef>
              <a:spcAft>
                <a:spcPts val="0"/>
              </a:spcAft>
              <a:buNone/>
            </a:pPr>
            <a:endParaRPr sz="1400" b="1">
              <a:solidFill>
                <a:srgbClr val="333333"/>
              </a:solidFill>
              <a:highlight>
                <a:srgbClr val="FFFFFF"/>
              </a:highlight>
            </a:endParaRPr>
          </a:p>
          <a:p>
            <a:pPr marL="457200" lvl="0" indent="-317500" algn="l" rtl="0">
              <a:spcBef>
                <a:spcPts val="0"/>
              </a:spcBef>
              <a:spcAft>
                <a:spcPts val="0"/>
              </a:spcAft>
              <a:buClr>
                <a:srgbClr val="333333"/>
              </a:buClr>
              <a:buSzPts val="1400"/>
              <a:buChar char="●"/>
            </a:pPr>
            <a:r>
              <a:rPr lang="en" sz="1400" b="1">
                <a:solidFill>
                  <a:srgbClr val="333333"/>
                </a:solidFill>
                <a:highlight>
                  <a:srgbClr val="FFFFFF"/>
                </a:highlight>
              </a:rPr>
              <a:t>It is one way to display an algorithm that only contains conditional control statements.</a:t>
            </a:r>
            <a:endParaRPr sz="1400" b="1">
              <a:solidFill>
                <a:srgbClr val="333333"/>
              </a:solidFill>
              <a:highlight>
                <a:srgbClr val="FFFFFF"/>
              </a:highlight>
            </a:endParaRPr>
          </a:p>
          <a:p>
            <a:pPr marL="457200" lvl="0" indent="0" algn="l" rtl="0">
              <a:spcBef>
                <a:spcPts val="0"/>
              </a:spcBef>
              <a:spcAft>
                <a:spcPts val="0"/>
              </a:spcAft>
              <a:buNone/>
            </a:pPr>
            <a:endParaRPr sz="1400" b="1">
              <a:solidFill>
                <a:srgbClr val="333333"/>
              </a:solidFill>
              <a:highlight>
                <a:srgbClr val="FFFFFF"/>
              </a:highlight>
            </a:endParaRPr>
          </a:p>
          <a:p>
            <a:pPr marL="457200" lvl="0" indent="-317500" algn="l" rtl="0">
              <a:spcBef>
                <a:spcPts val="0"/>
              </a:spcBef>
              <a:spcAft>
                <a:spcPts val="0"/>
              </a:spcAft>
              <a:buClr>
                <a:srgbClr val="333333"/>
              </a:buClr>
              <a:buSzPts val="1400"/>
              <a:buChar char="●"/>
            </a:pPr>
            <a:r>
              <a:rPr lang="en" sz="1400" b="1">
                <a:solidFill>
                  <a:srgbClr val="333333"/>
                </a:solidFill>
                <a:highlight>
                  <a:srgbClr val="FFFFFF"/>
                </a:highlight>
              </a:rPr>
              <a:t>Simply put, a decision tree uses a tree-like data structure to make a model of the data using a bunch of if-else conditions at every node of the tree.</a:t>
            </a:r>
            <a:endParaRPr sz="1400" b="1">
              <a:solidFill>
                <a:srgbClr val="333333"/>
              </a:solidFill>
              <a:highlight>
                <a:srgbClr val="FFFFFF"/>
              </a:highlight>
            </a:endParaRPr>
          </a:p>
          <a:p>
            <a:pPr marL="457200" lvl="0" indent="0" algn="l" rtl="0">
              <a:spcBef>
                <a:spcPts val="0"/>
              </a:spcBef>
              <a:spcAft>
                <a:spcPts val="0"/>
              </a:spcAft>
              <a:buNone/>
            </a:pPr>
            <a:endParaRPr sz="1400" b="1">
              <a:solidFill>
                <a:srgbClr val="333333"/>
              </a:solidFill>
              <a:highlight>
                <a:srgbClr val="FFFFFF"/>
              </a:highlight>
            </a:endParaRPr>
          </a:p>
          <a:p>
            <a:pPr marL="457200" lvl="0" indent="-317500" algn="l" rtl="0">
              <a:spcBef>
                <a:spcPts val="0"/>
              </a:spcBef>
              <a:spcAft>
                <a:spcPts val="0"/>
              </a:spcAft>
              <a:buClr>
                <a:srgbClr val="333333"/>
              </a:buClr>
              <a:buSzPts val="1400"/>
              <a:buChar char="●"/>
            </a:pPr>
            <a:r>
              <a:rPr lang="en" sz="1400" b="1">
                <a:solidFill>
                  <a:srgbClr val="333333"/>
                </a:solidFill>
                <a:highlight>
                  <a:srgbClr val="FFFFFF"/>
                </a:highlight>
              </a:rPr>
              <a:t>It can be used for both classification and regression analysis.</a:t>
            </a:r>
            <a:endParaRPr sz="1400" b="1">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1037</Words>
  <Application>Microsoft Office PowerPoint</Application>
  <PresentationFormat>On-screen Show (16:9)</PresentationFormat>
  <Paragraphs>94</Paragraphs>
  <Slides>18</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Archivo Narrow</vt:lpstr>
      <vt:lpstr>Archivo Narrow SemiBold</vt:lpstr>
      <vt:lpstr>Roboto</vt:lpstr>
      <vt:lpstr>Archivo Narrow Medium</vt:lpstr>
      <vt:lpstr>Trebuchet MS</vt:lpstr>
      <vt:lpstr>Wingdings 3</vt:lpstr>
      <vt:lpstr>Arial</vt:lpstr>
      <vt:lpstr>Simple Light</vt:lpstr>
      <vt:lpstr>Facet</vt:lpstr>
      <vt:lpstr>Disease Prediction Using ML Algorithm and Symptoms As a Precaution Basis</vt:lpstr>
      <vt:lpstr>Agenda</vt:lpstr>
      <vt:lpstr>ABSTRACT</vt:lpstr>
      <vt:lpstr>PowerPoint Presentation</vt:lpstr>
      <vt:lpstr>Introduction</vt:lpstr>
      <vt:lpstr>Literature Survey</vt:lpstr>
      <vt:lpstr>Algorithms Used</vt:lpstr>
      <vt:lpstr>Architecture</vt:lpstr>
      <vt:lpstr>Decision Tree</vt:lpstr>
      <vt:lpstr>Random Forest</vt:lpstr>
      <vt:lpstr>Naive Bayes</vt:lpstr>
      <vt:lpstr>GUI</vt:lpstr>
      <vt:lpstr>Libraries Used</vt:lpstr>
      <vt:lpstr>TKInter</vt:lpstr>
      <vt:lpstr>SK Learn</vt:lpstr>
      <vt:lpstr>Result and Conclusion</vt:lpstr>
      <vt:lpstr>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Using ML Algorithm and Symptoms As a Precaution Basis</dc:title>
  <cp:lastModifiedBy>Pranav</cp:lastModifiedBy>
  <cp:revision>1</cp:revision>
  <dcterms:modified xsi:type="dcterms:W3CDTF">2020-05-07T16:51:14Z</dcterms:modified>
</cp:coreProperties>
</file>