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99A70-79F1-525F-2DFA-6631C377BA7F}"/>
              </a:ext>
            </a:extLst>
          </p:cNvPr>
          <p:cNvSpPr txBox="1"/>
          <p:nvPr/>
        </p:nvSpPr>
        <p:spPr>
          <a:xfrm>
            <a:off x="535858" y="275303"/>
            <a:ext cx="111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Self-Healing Infrastructure with Prometheus, </a:t>
            </a:r>
            <a:r>
              <a:rPr lang="en-US" sz="2400"/>
              <a:t> </a:t>
            </a:r>
            <a:r>
              <a:rPr lang="en-US" sz="2400" b="1"/>
              <a:t>Alertmanager &amp; Ansible</a:t>
            </a:r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A4146-FF27-72A5-1576-6A2DDF3AD1F2}"/>
              </a:ext>
            </a:extLst>
          </p:cNvPr>
          <p:cNvSpPr txBox="1"/>
          <p:nvPr/>
        </p:nvSpPr>
        <p:spPr>
          <a:xfrm>
            <a:off x="535858" y="914400"/>
            <a:ext cx="448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C00000"/>
                </a:solidFill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5CB0-37D5-89A2-F515-C174D6825656}"/>
              </a:ext>
            </a:extLst>
          </p:cNvPr>
          <p:cNvSpPr txBox="1"/>
          <p:nvPr/>
        </p:nvSpPr>
        <p:spPr>
          <a:xfrm>
            <a:off x="535858" y="1491942"/>
            <a:ext cx="1008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project demonstrates a self-healing infrastructure setup using Prometheus, Alertmanager, and </a:t>
            </a:r>
          </a:p>
          <a:p>
            <a:r>
              <a:rPr lang="en-US"/>
              <a:t>Ansible on a Dockerized environment. The objective is to ensure that if a service such as NGINX </a:t>
            </a:r>
          </a:p>
          <a:p>
            <a:r>
              <a:rPr lang="en-US"/>
              <a:t>goes down, it is automatically detected and restarted without manual intervention, thereby </a:t>
            </a:r>
          </a:p>
          <a:p>
            <a:r>
              <a:rPr lang="en-US"/>
              <a:t>improving system reliability and uptime.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631CC-7AAE-0B43-62B1-E61C92237FCF}"/>
              </a:ext>
            </a:extLst>
          </p:cNvPr>
          <p:cNvSpPr txBox="1"/>
          <p:nvPr/>
        </p:nvSpPr>
        <p:spPr>
          <a:xfrm>
            <a:off x="535858" y="2770930"/>
            <a:ext cx="448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Abstract</a:t>
            </a:r>
            <a:r>
              <a:rPr lang="en-IN" sz="2000" b="1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BF77E-D690-DFDB-3F3F-D5C16ECCCDFD}"/>
              </a:ext>
            </a:extLst>
          </p:cNvPr>
          <p:cNvSpPr txBox="1"/>
          <p:nvPr/>
        </p:nvSpPr>
        <p:spPr>
          <a:xfrm>
            <a:off x="535857" y="3249699"/>
            <a:ext cx="1008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modern DevOps practices, automation and resilience are critical for minimizing downtime. This </a:t>
            </a:r>
          </a:p>
          <a:p>
            <a:r>
              <a:rPr lang="en-US"/>
              <a:t>project integrates monitoring, alerting, and configuration management tools to create a self-healing </a:t>
            </a:r>
          </a:p>
          <a:p>
            <a:r>
              <a:rPr lang="en-US"/>
              <a:t>mechanism.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C26A8-32C2-3336-1698-32EA4CDB18D6}"/>
              </a:ext>
            </a:extLst>
          </p:cNvPr>
          <p:cNvSpPr txBox="1"/>
          <p:nvPr/>
        </p:nvSpPr>
        <p:spPr>
          <a:xfrm>
            <a:off x="462116" y="4222572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Tools Used:</a:t>
            </a:r>
            <a:endParaRPr lang="en-IN" sz="2000" b="1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0CD78-FB46-AF6F-F4F7-75ABF6EB83C7}"/>
              </a:ext>
            </a:extLst>
          </p:cNvPr>
          <p:cNvSpPr txBox="1"/>
          <p:nvPr/>
        </p:nvSpPr>
        <p:spPr>
          <a:xfrm>
            <a:off x="535857" y="4701341"/>
            <a:ext cx="1008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- Prometheus: Metrics collection and alert evaluation </a:t>
            </a:r>
          </a:p>
          <a:p>
            <a:r>
              <a:rPr lang="en-IN"/>
              <a:t>- Alertmanager: Handles alerts and routes them to actions </a:t>
            </a:r>
          </a:p>
          <a:p>
            <a:r>
              <a:rPr lang="en-IN"/>
              <a:t>- Ansible: Automates service recovery using playbooks </a:t>
            </a:r>
          </a:p>
          <a:p>
            <a:r>
              <a:rPr lang="en-IN"/>
              <a:t>- Docker &amp; Docker Compose: Containerization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68401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32500-730C-0042-9203-1A02ED137AA0}"/>
              </a:ext>
            </a:extLst>
          </p:cNvPr>
          <p:cNvSpPr txBox="1"/>
          <p:nvPr/>
        </p:nvSpPr>
        <p:spPr>
          <a:xfrm>
            <a:off x="467033" y="393290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Steps Involved in Building the Project:</a:t>
            </a:r>
            <a:endParaRPr lang="en-IN" sz="2000" b="1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016FB-13E3-C794-0AB8-474E4931C1B5}"/>
              </a:ext>
            </a:extLst>
          </p:cNvPr>
          <p:cNvSpPr txBox="1"/>
          <p:nvPr/>
        </p:nvSpPr>
        <p:spPr>
          <a:xfrm>
            <a:off x="467033" y="843677"/>
            <a:ext cx="10087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Set up an Ubuntu environment with Docker and Docker Compose. </a:t>
            </a:r>
          </a:p>
          <a:p>
            <a:r>
              <a:rPr lang="en-US"/>
              <a:t>2. Created a sample NGINX service as the monitored application. </a:t>
            </a:r>
          </a:p>
          <a:p>
            <a:r>
              <a:rPr lang="en-US"/>
              <a:t>3. Configured Prometheus to scrape metrics from Blackbox Exporter and cAdvisor. </a:t>
            </a:r>
          </a:p>
          <a:p>
            <a:r>
              <a:rPr lang="en-US"/>
              <a:t>4. Defined alerting rules in Prometheus to detect when NGINX is down. </a:t>
            </a:r>
          </a:p>
          <a:p>
            <a:r>
              <a:rPr lang="en-US"/>
              <a:t>5. Configured Alertmanager to forward alerts to a custom webhook. </a:t>
            </a:r>
          </a:p>
          <a:p>
            <a:r>
              <a:rPr lang="en-US"/>
              <a:t>6. Built a Flask-based webhook service that triggers an Ansible playbook. </a:t>
            </a:r>
          </a:p>
          <a:p>
            <a:r>
              <a:rPr lang="en-US"/>
              <a:t>7. Developed an Ansible playbook to restart the NGINX container when alerts are fired. </a:t>
            </a:r>
          </a:p>
          <a:p>
            <a:r>
              <a:rPr lang="en-US"/>
              <a:t>8. Tested the self-healing mechanism by manually stopping NGINX and verifying automatic </a:t>
            </a:r>
          </a:p>
          <a:p>
            <a:r>
              <a:rPr lang="en-US"/>
              <a:t>Recovery.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DF181-C5F0-4497-8EB2-2221CF588A28}"/>
              </a:ext>
            </a:extLst>
          </p:cNvPr>
          <p:cNvSpPr txBox="1"/>
          <p:nvPr/>
        </p:nvSpPr>
        <p:spPr>
          <a:xfrm>
            <a:off x="467033" y="3510055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Conclusion:</a:t>
            </a:r>
            <a:endParaRPr lang="en-IN" sz="2000" b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F3182-6834-8FA6-11B5-A718F5C124AC}"/>
              </a:ext>
            </a:extLst>
          </p:cNvPr>
          <p:cNvSpPr txBox="1"/>
          <p:nvPr/>
        </p:nvSpPr>
        <p:spPr>
          <a:xfrm>
            <a:off x="467032" y="3960442"/>
            <a:ext cx="1008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self-healing infrastructure project successfully demonstrates how monitoring, alerting, and </a:t>
            </a:r>
          </a:p>
          <a:p>
            <a:r>
              <a:rPr lang="en-US"/>
              <a:t>automation tools can be integrated to achieve resilience and reduce downtime. By leveraging </a:t>
            </a:r>
          </a:p>
          <a:p>
            <a:r>
              <a:rPr lang="en-US"/>
              <a:t>Prometheus, Alertmanager, and Ansible, system reliability is enhanced through automated </a:t>
            </a:r>
          </a:p>
          <a:p>
            <a:r>
              <a:rPr lang="en-US"/>
              <a:t>recovery without requiring manual intervention.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56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294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NALUBOLU RAJASEKHAR</dc:creator>
  <cp:lastModifiedBy>NALUBOLU RAJASEKHAR</cp:lastModifiedBy>
  <cp:revision>1</cp:revision>
  <dcterms:created xsi:type="dcterms:W3CDTF">2025-09-09T04:11:59Z</dcterms:created>
  <dcterms:modified xsi:type="dcterms:W3CDTF">2025-09-09T04:24:04Z</dcterms:modified>
</cp:coreProperties>
</file>