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5/16/2023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5/16/2023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5/16/2023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5/16/2023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5/16/2023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Autofit/>
          </a:bodyPr>
          <a:lstStyle/>
          <a:p>
            <a:r>
              <a:rPr lang="en-US" sz="6000" dirty="0"/>
              <a:t>Hallucinations in Large Multilingual Translation Models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0494A-EFB1-AECF-83BB-417A117A7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Analysis of Hallucinations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3A52E-1BC9-8BD6-49A2-7F17BF055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Hallucination rates and resource levels: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Average hallucination rates decrease with increasing resource levels.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SMaLL100 model exhibits lower hallucination rates than its teacher model M2M (L).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Correlation between hallucinations under perturbation and translation quality: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correlation found between hallucinations and the quality of original translations.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Minimal perturbations in the source text can cause significant shifts in translation quality.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Unique hallucination patterns in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produces hallucinations that differ qualitatively from conventional translation models.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613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D1E3B-FA3E-EFAA-48CF-32BF32298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Translation Direction and Language Influence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E30E5-DBAD-1863-CBCA-BE9209156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Influence of translation direction on hallucinations: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Models are more prone to hallucinate when translating out of English than when translating into English.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Properties and prevalence of hallucinations in low-resource languages: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Hallucinations are more frequent and distinct in low-resource languages.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Detached hallucinations occur more frequently, and toxicity in translations is prevalent.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590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DA01B-98C6-EB7A-35FA-B884645FC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Mitigation Strategies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B4115-A5FF-1300-79DB-53F0C667F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Employing same-family models as fallback systems: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 of same-family models as fallback systems for mitigating hallucinations.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Higher reversal rates for oscillatory hallucinations compared to detached hallucinations.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Employing external models as fallback systems: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High-quality models from the NLLB family of multilingual NMT models as fallback systems.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Significant improvement in translation quality, particularly with NLLB as a fallback system.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910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1AFB7-D36E-7C00-DFDF-A7452601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Fallback System Effectiveness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3DDA7-7A9F-634E-A12E-4A4A8031F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fallback systems: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Fallback systems are employed to reduce hallucinations and improve translation quality.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Same-family models as fallback systems: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Reversal rates are consistently higher for oscillatory hallucinations compared to detached hallucinations.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Exploring alternative models with different architectures and trained on different data may yield better results.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External models as fallback systems: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high-quality models from the NLLB family as fallback systems.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Significant improvement in translation quality, especially with NLLB as a fallback system.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Fallback systems enhance overall translation quality and mitigate hallucination issues.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266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5360" y="281432"/>
            <a:ext cx="10058400" cy="3892168"/>
          </a:xfrm>
        </p:spPr>
        <p:txBody>
          <a:bodyPr anchor="ctr">
            <a:normAutofit fontScale="90000"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Hallucinations refer to the phenomenon where a machine translation system generates translations that deviate from the intended meaning or exhibit incorrect or nonsensical content.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06762-76DB-3513-11DE-21EB16602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CC479-5090-99A7-461C-C62D465F9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translation systems have made significant advancements in achieving universal translation capabilities.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However, these systems may generate hallucinations, which can undermine user trust and raise safety concerns.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235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01401-15BC-9D15-B4DF-5E412DAE2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Understanding Hallucinations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AC7F5-1389-16C6-0370-415C512D6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hallucinations in machine translation: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Hallucinations refer to translations that deviate from the intended meaning or contain incorrect or nonsensical content.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Types of hallucinations: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Hallucinations under perturbation: Translations that undergo negative shifts in quality due to perturbations in the source text.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Natural hallucinations: Translations that occur without any perturbation and exhibit detached or oscillatory characteristics.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245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26BCF-5474-8F2B-0B70-DCF0A23CB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Prevalence and Scope of the Issue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0992E-6F4B-E861-335A-FA95BBDA3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Prevalence of hallucinations in large multilingual translation models: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Despite advancements, hallucinations are still prevalent and can impact the effectiveness of machine translation.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Focus of the study: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Investigation of hallucinations in massively multilingual supervised models and generative LLMs.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1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1BC0A-4606-2CAA-7314-4CAFCD48C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Hallucinations under perturbation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43C09-D68A-B384-C229-F62166D7F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Characteristics: Negative shifts in quality due to perturbed source text.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Subtypes: Largely fluent detached hallucinations, oscillatory hallucinations.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909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4BCE4-3546-B7FE-358A-C7D6C83A9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Natural hallucinations: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872EE-EF72-DF7A-4366-F2AA97395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Characteristics: Translations that occur without perturbation, exhibiting detached or oscillatory properties.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068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920A9-55ED-942F-A747-92E8D1A98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Models and Datasets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33FA8-D2FE-E158-AD0E-10516A1EE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supervised multilingual NMT models: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Transformer-based M2M-100 family of models.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Large language models (LLMs):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Pretrained on massive nonparallel corpora and prompted for translation.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Datasets used for evaluation: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FLORES-101, WMT, and TICO, which provide comprehensive translation benchmarks.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338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5374D-24B2-29B1-EB5C-3E6180A01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Evaluation Metrics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9AE41-D084-1A93-0753-026447A9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spBLEU</a:t>
            </a:r>
            <a:r>
              <a:rPr lang="en-US" sz="32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COMET-22, </a:t>
            </a:r>
            <a:r>
              <a:rPr lang="en-US" sz="32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CometKiwi</a:t>
            </a:r>
            <a:r>
              <a:rPr lang="en-US" sz="32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32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LaBSE</a:t>
            </a:r>
            <a:r>
              <a:rPr lang="en-US" sz="32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evaluation </a:t>
            </a:r>
            <a:r>
              <a:rPr lang="en-US" sz="32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metrics:Used</a:t>
            </a:r>
            <a:r>
              <a:rPr lang="en-US" sz="32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assess sentence-level translation quality.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Successful in detecting natural hallucinations in prior research.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68173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{A1692850-7896-4354-9B13-E4B97C4F4E61}tf56160789_win32</Template>
  <TotalTime>18</TotalTime>
  <Words>610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Bookman Old Style</vt:lpstr>
      <vt:lpstr>Calibri</vt:lpstr>
      <vt:lpstr>Franklin Gothic Book</vt:lpstr>
      <vt:lpstr>Söhne</vt:lpstr>
      <vt:lpstr>Times New Roman</vt:lpstr>
      <vt:lpstr>1_RetrospectVTI</vt:lpstr>
      <vt:lpstr>Hallucinations in Large Multilingual Translation Models</vt:lpstr>
      <vt:lpstr>Hallucinations refer to the phenomenon where a machine translation system generates translations that deviate from the intended meaning or exhibit incorrect or nonsensical content. </vt:lpstr>
      <vt:lpstr>Introduction</vt:lpstr>
      <vt:lpstr>Understanding Hallucinations</vt:lpstr>
      <vt:lpstr>Prevalence and Scope of the Issue</vt:lpstr>
      <vt:lpstr>Hallucinations under perturbation</vt:lpstr>
      <vt:lpstr>Natural hallucinations:</vt:lpstr>
      <vt:lpstr>Models and Datasets</vt:lpstr>
      <vt:lpstr>Evaluation Metrics</vt:lpstr>
      <vt:lpstr>Analysis of Hallucinations </vt:lpstr>
      <vt:lpstr>Translation Direction and Language Influence </vt:lpstr>
      <vt:lpstr>Mitigation Strategies </vt:lpstr>
      <vt:lpstr>Fallback System Effectiveness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Hallucinations in Large Multilingual Translation Models</dc:title>
  <dc:creator>Krishna Pranathi Mokshagundam</dc:creator>
  <cp:lastModifiedBy>Krishna Pranathi Mokshagundam</cp:lastModifiedBy>
  <cp:revision>2</cp:revision>
  <dcterms:created xsi:type="dcterms:W3CDTF">2023-05-16T23:06:49Z</dcterms:created>
  <dcterms:modified xsi:type="dcterms:W3CDTF">2023-05-16T23:25:22Z</dcterms:modified>
</cp:coreProperties>
</file>