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handoutMasterIdLst>
    <p:handoutMasterId r:id="rId14"/>
  </p:handoutMasterIdLst>
  <p:sldIdLst>
    <p:sldId id="264" r:id="rId2"/>
    <p:sldId id="276" r:id="rId3"/>
    <p:sldId id="281" r:id="rId4"/>
    <p:sldId id="282" r:id="rId5"/>
    <p:sldId id="284" r:id="rId6"/>
    <p:sldId id="286" r:id="rId7"/>
    <p:sldId id="287" r:id="rId8"/>
    <p:sldId id="288" r:id="rId9"/>
    <p:sldId id="283" r:id="rId10"/>
    <p:sldId id="268" r:id="rId11"/>
    <p:sldId id="289" r:id="rId12"/>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280" autoAdjust="0"/>
  </p:normalViewPr>
  <p:slideViewPr>
    <p:cSldViewPr showGuides="1">
      <p:cViewPr varScale="1">
        <p:scale>
          <a:sx n="78" d="100"/>
          <a:sy n="78" d="100"/>
        </p:scale>
        <p:origin x="835" y="72"/>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njal Victus" userId="addb12097fe147bb" providerId="LiveId" clId="{238595FE-CD2B-4233-8B3C-0A9DFC2E072B}"/>
    <pc:docChg chg="undo custSel addSld delSld modSld">
      <pc:chgData name="Pranjal Victus" userId="addb12097fe147bb" providerId="LiveId" clId="{238595FE-CD2B-4233-8B3C-0A9DFC2E072B}" dt="2024-02-28T08:00:45.161" v="150" actId="1076"/>
      <pc:docMkLst>
        <pc:docMk/>
      </pc:docMkLst>
      <pc:sldChg chg="addSp delSp modSp mod">
        <pc:chgData name="Pranjal Victus" userId="addb12097fe147bb" providerId="LiveId" clId="{238595FE-CD2B-4233-8B3C-0A9DFC2E072B}" dt="2024-02-28T06:52:55.563" v="109" actId="14100"/>
        <pc:sldMkLst>
          <pc:docMk/>
          <pc:sldMk cId="3650340329" sldId="264"/>
        </pc:sldMkLst>
        <pc:spChg chg="del mod">
          <ac:chgData name="Pranjal Victus" userId="addb12097fe147bb" providerId="LiveId" clId="{238595FE-CD2B-4233-8B3C-0A9DFC2E072B}" dt="2024-02-28T06:41:07.810" v="43" actId="21"/>
          <ac:spMkLst>
            <pc:docMk/>
            <pc:sldMk cId="3650340329" sldId="264"/>
            <ac:spMk id="3" creationId="{00000000-0000-0000-0000-000000000000}"/>
          </ac:spMkLst>
        </pc:spChg>
        <pc:spChg chg="add mod">
          <ac:chgData name="Pranjal Victus" userId="addb12097fe147bb" providerId="LiveId" clId="{238595FE-CD2B-4233-8B3C-0A9DFC2E072B}" dt="2024-02-28T06:40:57.445" v="40"/>
          <ac:spMkLst>
            <pc:docMk/>
            <pc:sldMk cId="3650340329" sldId="264"/>
            <ac:spMk id="4" creationId="{AA82F275-0BC9-8836-13B9-7BDC6F1E4793}"/>
          </ac:spMkLst>
        </pc:spChg>
        <pc:spChg chg="del mod">
          <ac:chgData name="Pranjal Victus" userId="addb12097fe147bb" providerId="LiveId" clId="{238595FE-CD2B-4233-8B3C-0A9DFC2E072B}" dt="2024-02-28T06:40:48.017" v="36"/>
          <ac:spMkLst>
            <pc:docMk/>
            <pc:sldMk cId="3650340329" sldId="264"/>
            <ac:spMk id="5" creationId="{00000000-0000-0000-0000-000000000000}"/>
          </ac:spMkLst>
        </pc:spChg>
        <pc:spChg chg="add del mod">
          <ac:chgData name="Pranjal Victus" userId="addb12097fe147bb" providerId="LiveId" clId="{238595FE-CD2B-4233-8B3C-0A9DFC2E072B}" dt="2024-02-28T06:40:57.445" v="40"/>
          <ac:spMkLst>
            <pc:docMk/>
            <pc:sldMk cId="3650340329" sldId="264"/>
            <ac:spMk id="6" creationId="{3146BA50-2A81-9573-6E3A-F1FD81609B2B}"/>
          </ac:spMkLst>
        </pc:spChg>
        <pc:spChg chg="add mod">
          <ac:chgData name="Pranjal Victus" userId="addb12097fe147bb" providerId="LiveId" clId="{238595FE-CD2B-4233-8B3C-0A9DFC2E072B}" dt="2024-02-28T06:40:57.445" v="40"/>
          <ac:spMkLst>
            <pc:docMk/>
            <pc:sldMk cId="3650340329" sldId="264"/>
            <ac:spMk id="7" creationId="{414BEAD5-C395-A0B9-027D-8F8BC07DFC49}"/>
          </ac:spMkLst>
        </pc:spChg>
        <pc:spChg chg="add mod">
          <ac:chgData name="Pranjal Victus" userId="addb12097fe147bb" providerId="LiveId" clId="{238595FE-CD2B-4233-8B3C-0A9DFC2E072B}" dt="2024-02-28T06:41:10.352" v="44"/>
          <ac:spMkLst>
            <pc:docMk/>
            <pc:sldMk cId="3650340329" sldId="264"/>
            <ac:spMk id="8" creationId="{00000000-0000-0000-0000-000000000000}"/>
          </ac:spMkLst>
        </pc:spChg>
        <pc:spChg chg="add mod">
          <ac:chgData name="Pranjal Victus" userId="addb12097fe147bb" providerId="LiveId" clId="{238595FE-CD2B-4233-8B3C-0A9DFC2E072B}" dt="2024-02-28T06:42:39.968" v="54"/>
          <ac:spMkLst>
            <pc:docMk/>
            <pc:sldMk cId="3650340329" sldId="264"/>
            <ac:spMk id="10" creationId="{522CEA34-66D8-5577-067E-470F6513A928}"/>
          </ac:spMkLst>
        </pc:spChg>
        <pc:spChg chg="add mod">
          <ac:chgData name="Pranjal Victus" userId="addb12097fe147bb" providerId="LiveId" clId="{238595FE-CD2B-4233-8B3C-0A9DFC2E072B}" dt="2024-02-28T06:42:39.968" v="54"/>
          <ac:spMkLst>
            <pc:docMk/>
            <pc:sldMk cId="3650340329" sldId="264"/>
            <ac:spMk id="11" creationId="{1D8C9165-4AEA-B4C0-6C99-3524DBE22865}"/>
          </ac:spMkLst>
        </pc:spChg>
        <pc:spChg chg="add mod">
          <ac:chgData name="Pranjal Victus" userId="addb12097fe147bb" providerId="LiveId" clId="{238595FE-CD2B-4233-8B3C-0A9DFC2E072B}" dt="2024-02-28T06:42:39.968" v="54"/>
          <ac:spMkLst>
            <pc:docMk/>
            <pc:sldMk cId="3650340329" sldId="264"/>
            <ac:spMk id="12" creationId="{869BC056-157A-4210-DA16-4747953E1681}"/>
          </ac:spMkLst>
        </pc:spChg>
        <pc:spChg chg="add mod">
          <ac:chgData name="Pranjal Victus" userId="addb12097fe147bb" providerId="LiveId" clId="{238595FE-CD2B-4233-8B3C-0A9DFC2E072B}" dt="2024-02-28T06:52:50.222" v="108" actId="255"/>
          <ac:spMkLst>
            <pc:docMk/>
            <pc:sldMk cId="3650340329" sldId="264"/>
            <ac:spMk id="19" creationId="{542B6C0C-13E4-6D8D-1F80-EA39C75EA3D6}"/>
          </ac:spMkLst>
        </pc:spChg>
        <pc:graphicFrameChg chg="add mod">
          <ac:chgData name="Pranjal Victus" userId="addb12097fe147bb" providerId="LiveId" clId="{238595FE-CD2B-4233-8B3C-0A9DFC2E072B}" dt="2024-02-28T06:40:49.738" v="37"/>
          <ac:graphicFrameMkLst>
            <pc:docMk/>
            <pc:sldMk cId="3650340329" sldId="264"/>
            <ac:graphicFrameMk id="2" creationId="{20FCD326-2981-AA0C-037C-41F332A6780B}"/>
          </ac:graphicFrameMkLst>
        </pc:graphicFrameChg>
        <pc:graphicFrameChg chg="add del mod modGraphic">
          <ac:chgData name="Pranjal Victus" userId="addb12097fe147bb" providerId="LiveId" clId="{238595FE-CD2B-4233-8B3C-0A9DFC2E072B}" dt="2024-02-28T06:42:39.536" v="52" actId="14734"/>
          <ac:graphicFrameMkLst>
            <pc:docMk/>
            <pc:sldMk cId="3650340329" sldId="264"/>
            <ac:graphicFrameMk id="9" creationId="{3D237682-CFC1-AA3B-C89F-F9FE2D354FD6}"/>
          </ac:graphicFrameMkLst>
        </pc:graphicFrameChg>
        <pc:graphicFrameChg chg="add del mod">
          <ac:chgData name="Pranjal Victus" userId="addb12097fe147bb" providerId="LiveId" clId="{238595FE-CD2B-4233-8B3C-0A9DFC2E072B}" dt="2024-02-28T06:49:53.494" v="87" actId="478"/>
          <ac:graphicFrameMkLst>
            <pc:docMk/>
            <pc:sldMk cId="3650340329" sldId="264"/>
            <ac:graphicFrameMk id="17" creationId="{77D8B2D3-3B5D-BC50-54C6-6FEB7EE3D604}"/>
          </ac:graphicFrameMkLst>
        </pc:graphicFrameChg>
        <pc:graphicFrameChg chg="add mod modGraphic">
          <ac:chgData name="Pranjal Victus" userId="addb12097fe147bb" providerId="LiveId" clId="{238595FE-CD2B-4233-8B3C-0A9DFC2E072B}" dt="2024-02-28T06:52:55.563" v="109" actId="14100"/>
          <ac:graphicFrameMkLst>
            <pc:docMk/>
            <pc:sldMk cId="3650340329" sldId="264"/>
            <ac:graphicFrameMk id="20" creationId="{C01FC772-E2C0-84E1-161D-F006B2EE31E8}"/>
          </ac:graphicFrameMkLst>
        </pc:graphicFrameChg>
        <pc:picChg chg="add mod">
          <ac:chgData name="Pranjal Victus" userId="addb12097fe147bb" providerId="LiveId" clId="{238595FE-CD2B-4233-8B3C-0A9DFC2E072B}" dt="2024-02-28T06:43:25.024" v="62"/>
          <ac:picMkLst>
            <pc:docMk/>
            <pc:sldMk cId="3650340329" sldId="264"/>
            <ac:picMk id="13" creationId="{43DA1DB6-1670-FFFB-1B58-F331881AEE6A}"/>
          </ac:picMkLst>
        </pc:picChg>
        <pc:picChg chg="add mod">
          <ac:chgData name="Pranjal Victus" userId="addb12097fe147bb" providerId="LiveId" clId="{238595FE-CD2B-4233-8B3C-0A9DFC2E072B}" dt="2024-02-28T06:46:46.384" v="66" actId="14100"/>
          <ac:picMkLst>
            <pc:docMk/>
            <pc:sldMk cId="3650340329" sldId="264"/>
            <ac:picMk id="14" creationId="{9F561997-2B9C-AE12-D16C-0775B95481F1}"/>
          </ac:picMkLst>
        </pc:picChg>
        <pc:picChg chg="add mod">
          <ac:chgData name="Pranjal Victus" userId="addb12097fe147bb" providerId="LiveId" clId="{238595FE-CD2B-4233-8B3C-0A9DFC2E072B}" dt="2024-02-28T06:51:45.026" v="105" actId="14100"/>
          <ac:picMkLst>
            <pc:docMk/>
            <pc:sldMk cId="3650340329" sldId="264"/>
            <ac:picMk id="16" creationId="{C1F19548-96FC-5128-33CF-1D8A5BA60011}"/>
          </ac:picMkLst>
        </pc:picChg>
        <pc:picChg chg="add mod">
          <ac:chgData name="Pranjal Victus" userId="addb12097fe147bb" providerId="LiveId" clId="{238595FE-CD2B-4233-8B3C-0A9DFC2E072B}" dt="2024-02-28T06:40:57.445" v="40"/>
          <ac:picMkLst>
            <pc:docMk/>
            <pc:sldMk cId="3650340329" sldId="264"/>
            <ac:picMk id="1025" creationId="{2EA33359-FC04-DE46-DD73-11080F8ABA1A}"/>
          </ac:picMkLst>
        </pc:picChg>
        <pc:picChg chg="add mod">
          <ac:chgData name="Pranjal Victus" userId="addb12097fe147bb" providerId="LiveId" clId="{238595FE-CD2B-4233-8B3C-0A9DFC2E072B}" dt="2024-02-28T06:40:57.445" v="40"/>
          <ac:picMkLst>
            <pc:docMk/>
            <pc:sldMk cId="3650340329" sldId="264"/>
            <ac:picMk id="1026" creationId="{D2027288-8C5A-FF12-F061-3E11199583A5}"/>
          </ac:picMkLst>
        </pc:picChg>
        <pc:picChg chg="add mod">
          <ac:chgData name="Pranjal Victus" userId="addb12097fe147bb" providerId="LiveId" clId="{238595FE-CD2B-4233-8B3C-0A9DFC2E072B}" dt="2024-02-28T06:42:39.968" v="54"/>
          <ac:picMkLst>
            <pc:docMk/>
            <pc:sldMk cId="3650340329" sldId="264"/>
            <ac:picMk id="1030" creationId="{124E02FF-9122-9A86-B2F8-5DB87F1E98AE}"/>
          </ac:picMkLst>
        </pc:picChg>
        <pc:picChg chg="add mod">
          <ac:chgData name="Pranjal Victus" userId="addb12097fe147bb" providerId="LiveId" clId="{238595FE-CD2B-4233-8B3C-0A9DFC2E072B}" dt="2024-02-28T06:42:39.968" v="54"/>
          <ac:picMkLst>
            <pc:docMk/>
            <pc:sldMk cId="3650340329" sldId="264"/>
            <ac:picMk id="1031" creationId="{65091E7F-CF0E-0A0A-0342-8EB804CB57D2}"/>
          </ac:picMkLst>
        </pc:picChg>
      </pc:sldChg>
      <pc:sldChg chg="addSp delSp modSp mod">
        <pc:chgData name="Pranjal Victus" userId="addb12097fe147bb" providerId="LiveId" clId="{238595FE-CD2B-4233-8B3C-0A9DFC2E072B}" dt="2024-02-28T06:39:47.834" v="8" actId="14100"/>
        <pc:sldMkLst>
          <pc:docMk/>
          <pc:sldMk cId="3296948863" sldId="268"/>
        </pc:sldMkLst>
        <pc:picChg chg="add mod">
          <ac:chgData name="Pranjal Victus" userId="addb12097fe147bb" providerId="LiveId" clId="{238595FE-CD2B-4233-8B3C-0A9DFC2E072B}" dt="2024-02-28T06:39:47.834" v="8" actId="14100"/>
          <ac:picMkLst>
            <pc:docMk/>
            <pc:sldMk cId="3296948863" sldId="268"/>
            <ac:picMk id="2" creationId="{D766CE11-7668-6468-A26C-BB7170F0979E}"/>
          </ac:picMkLst>
        </pc:picChg>
        <pc:picChg chg="del">
          <ac:chgData name="Pranjal Victus" userId="addb12097fe147bb" providerId="LiveId" clId="{238595FE-CD2B-4233-8B3C-0A9DFC2E072B}" dt="2024-02-28T06:39:07.681" v="1" actId="478"/>
          <ac:picMkLst>
            <pc:docMk/>
            <pc:sldMk cId="3296948863" sldId="268"/>
            <ac:picMk id="9" creationId="{00000000-0000-0000-0000-000000000000}"/>
          </ac:picMkLst>
        </pc:picChg>
      </pc:sldChg>
      <pc:sldChg chg="add del">
        <pc:chgData name="Pranjal Victus" userId="addb12097fe147bb" providerId="LiveId" clId="{238595FE-CD2B-4233-8B3C-0A9DFC2E072B}" dt="2024-02-28T06:39:10.635" v="3"/>
        <pc:sldMkLst>
          <pc:docMk/>
          <pc:sldMk cId="158494758" sldId="285"/>
        </pc:sldMkLst>
      </pc:sldChg>
      <pc:sldChg chg="del">
        <pc:chgData name="Pranjal Victus" userId="addb12097fe147bb" providerId="LiveId" clId="{238595FE-CD2B-4233-8B3C-0A9DFC2E072B}" dt="2024-02-28T06:38:58.904" v="0" actId="2696"/>
        <pc:sldMkLst>
          <pc:docMk/>
          <pc:sldMk cId="1398841303" sldId="285"/>
        </pc:sldMkLst>
      </pc:sldChg>
      <pc:sldChg chg="addSp delSp modSp new mod">
        <pc:chgData name="Pranjal Victus" userId="addb12097fe147bb" providerId="LiveId" clId="{238595FE-CD2B-4233-8B3C-0A9DFC2E072B}" dt="2024-02-28T08:00:45.161" v="150" actId="1076"/>
        <pc:sldMkLst>
          <pc:docMk/>
          <pc:sldMk cId="17444047" sldId="289"/>
        </pc:sldMkLst>
        <pc:spChg chg="del mod">
          <ac:chgData name="Pranjal Victus" userId="addb12097fe147bb" providerId="LiveId" clId="{238595FE-CD2B-4233-8B3C-0A9DFC2E072B}" dt="2024-02-28T07:58:28.477" v="127" actId="478"/>
          <ac:spMkLst>
            <pc:docMk/>
            <pc:sldMk cId="17444047" sldId="289"/>
            <ac:spMk id="2" creationId="{340A7EE2-564E-C687-E8EB-A2D9CD94D1B8}"/>
          </ac:spMkLst>
        </pc:spChg>
        <pc:spChg chg="del">
          <ac:chgData name="Pranjal Victus" userId="addb12097fe147bb" providerId="LiveId" clId="{238595FE-CD2B-4233-8B3C-0A9DFC2E072B}" dt="2024-02-28T07:56:34.185" v="111" actId="478"/>
          <ac:spMkLst>
            <pc:docMk/>
            <pc:sldMk cId="17444047" sldId="289"/>
            <ac:spMk id="3" creationId="{637297C3-FC8A-0290-C8FB-1F9E81C525E2}"/>
          </ac:spMkLst>
        </pc:spChg>
        <pc:spChg chg="del">
          <ac:chgData name="Pranjal Victus" userId="addb12097fe147bb" providerId="LiveId" clId="{238595FE-CD2B-4233-8B3C-0A9DFC2E072B}" dt="2024-02-28T07:56:49.982" v="114" actId="478"/>
          <ac:spMkLst>
            <pc:docMk/>
            <pc:sldMk cId="17444047" sldId="289"/>
            <ac:spMk id="4" creationId="{C2B88F85-591F-D198-538D-DB2494DC5675}"/>
          </ac:spMkLst>
        </pc:spChg>
        <pc:spChg chg="del">
          <ac:chgData name="Pranjal Victus" userId="addb12097fe147bb" providerId="LiveId" clId="{238595FE-CD2B-4233-8B3C-0A9DFC2E072B}" dt="2024-02-28T07:56:41.667" v="112" actId="478"/>
          <ac:spMkLst>
            <pc:docMk/>
            <pc:sldMk cId="17444047" sldId="289"/>
            <ac:spMk id="5" creationId="{2D15A3EE-3BDB-5B69-BD57-47AC709CBDF7}"/>
          </ac:spMkLst>
        </pc:spChg>
        <pc:spChg chg="del">
          <ac:chgData name="Pranjal Victus" userId="addb12097fe147bb" providerId="LiveId" clId="{238595FE-CD2B-4233-8B3C-0A9DFC2E072B}" dt="2024-02-28T07:56:44.632" v="113" actId="478"/>
          <ac:spMkLst>
            <pc:docMk/>
            <pc:sldMk cId="17444047" sldId="289"/>
            <ac:spMk id="6" creationId="{8CC661FE-B947-63DC-3864-54F56EE32248}"/>
          </ac:spMkLst>
        </pc:spChg>
        <pc:spChg chg="add del mod">
          <ac:chgData name="Pranjal Victus" userId="addb12097fe147bb" providerId="LiveId" clId="{238595FE-CD2B-4233-8B3C-0A9DFC2E072B}" dt="2024-02-28T07:58:31.379" v="128" actId="478"/>
          <ac:spMkLst>
            <pc:docMk/>
            <pc:sldMk cId="17444047" sldId="289"/>
            <ac:spMk id="8" creationId="{80C99BC3-25CB-3078-680B-3EFA96847088}"/>
          </ac:spMkLst>
        </pc:spChg>
        <pc:spChg chg="add mod">
          <ac:chgData name="Pranjal Victus" userId="addb12097fe147bb" providerId="LiveId" clId="{238595FE-CD2B-4233-8B3C-0A9DFC2E072B}" dt="2024-02-28T08:00:45.161" v="150" actId="1076"/>
          <ac:spMkLst>
            <pc:docMk/>
            <pc:sldMk cId="17444047" sldId="289"/>
            <ac:spMk id="9" creationId="{63FB9C2B-AE83-1618-153B-77B25836F2C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2/28/2024</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2/28/2024</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1498601"/>
            <a:ext cx="7008574" cy="3298825"/>
          </a:xfrm>
        </p:spPr>
        <p:txBody>
          <a:bodyPr>
            <a:normAutofit/>
          </a:bodyPr>
          <a:lstStyle>
            <a:lvl1pPr>
              <a:lnSpc>
                <a:spcPct val="90000"/>
              </a:lnSpc>
              <a:defRPr sz="5400" cap="none" baseline="0"/>
            </a:lvl1pPr>
          </a:lstStyle>
          <a:p>
            <a:r>
              <a:rPr lang="en-US"/>
              <a:t>Click to edit Master title style</a:t>
            </a:r>
            <a:endParaRPr/>
          </a:p>
        </p:txBody>
      </p:sp>
      <p:sp>
        <p:nvSpPr>
          <p:cNvPr id="3" name="Subtitle 2"/>
          <p:cNvSpPr>
            <a:spLocks noGrp="1"/>
          </p:cNvSpPr>
          <p:nvPr>
            <p:ph type="subTitle" idx="1"/>
          </p:nvPr>
        </p:nvSpPr>
        <p:spPr>
          <a:xfrm>
            <a:off x="4672383" y="4927600"/>
            <a:ext cx="7008574" cy="1244600"/>
          </a:xfrm>
        </p:spPr>
        <p:txBody>
          <a:bodyPr>
            <a:normAutofit/>
          </a:bodyPr>
          <a:lstStyle>
            <a:lvl1pPr marL="0" indent="0" algn="l">
              <a:spcBef>
                <a:spcPts val="0"/>
              </a:spcBef>
              <a:buNone/>
              <a:defRPr sz="2800" b="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2/28/2024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101043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17309" y="274638"/>
            <a:ext cx="8532178" cy="589756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2/28/2024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36507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B5A30F4-0B4E-4E4B-BC36-C30CD13F4E17}" type="datetimeFigureOut">
              <a:rPr lang="en-US"/>
              <a:t>2/28/2024</a:t>
            </a:fld>
            <a:endParaRPr dirty="0"/>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A60BA0E-20D0-4E7C-B286-26C960A6788F}" type="slidenum">
              <a:rPr/>
              <a:t>‹#›</a:t>
            </a:fld>
            <a:endParaRPr/>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2589" y="4445000"/>
            <a:ext cx="7008574" cy="1930400"/>
          </a:xfrm>
        </p:spPr>
        <p:txBody>
          <a:bodyPr anchor="t">
            <a:normAutofit/>
          </a:bodyPr>
          <a:lstStyle>
            <a:lvl1pPr algn="l">
              <a:defRPr sz="5400" b="0" cap="none" baseline="0"/>
            </a:lvl1pPr>
          </a:lstStyle>
          <a:p>
            <a:r>
              <a:rPr lang="en-US"/>
              <a:t>Click to edit Master title style</a:t>
            </a:r>
            <a:endParaRPr dirty="0"/>
          </a:p>
        </p:txBody>
      </p:sp>
      <p:sp>
        <p:nvSpPr>
          <p:cNvPr id="3" name="Text Placeholder 2"/>
          <p:cNvSpPr>
            <a:spLocks noGrp="1"/>
          </p:cNvSpPr>
          <p:nvPr>
            <p:ph type="body" idx="1"/>
          </p:nvPr>
        </p:nvSpPr>
        <p:spPr>
          <a:xfrm>
            <a:off x="812589" y="3124200"/>
            <a:ext cx="7008574" cy="1296987"/>
          </a:xfrm>
        </p:spPr>
        <p:txBody>
          <a:bodyPr anchor="b">
            <a:normAutofit/>
          </a:bodyPr>
          <a:lstStyle>
            <a:lvl1pPr marL="0" indent="0">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1706581" indent="0">
              <a:buNone/>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2DD204D1-F9BD-4643-8480-6EA41EB484F1}" type="datetimeFigureOut">
              <a:rPr lang="en-US"/>
              <a:t>2/28/2024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2DD204D1-F9BD-4643-8480-6EA41EB484F1}" type="datetimeFigureOut">
              <a:rPr lang="en-US"/>
              <a:t>2/28/2024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2DD204D1-F9BD-4643-8480-6EA41EB484F1}" type="datetimeFigureOut">
              <a:rPr lang="en-US"/>
              <a:t>2/28/2024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167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204D1-F9BD-4643-8480-6EA41EB484F1}" type="datetimeFigureOut">
              <a:rPr lang="en-US"/>
              <a:t>2/28/2024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304721" y="1701800"/>
            <a:ext cx="3351927" cy="2844800"/>
          </a:xfrm>
        </p:spPr>
        <p:txBody>
          <a:bodyPr anchor="b">
            <a:normAutofit/>
          </a:bodyPr>
          <a:lstStyle>
            <a:lvl1pPr algn="l">
              <a:defRPr sz="2000" b="1"/>
            </a:lvl1pPr>
          </a:lstStyle>
          <a:p>
            <a:r>
              <a:rPr lang="en-US"/>
              <a:t>Click to edit Master title style</a:t>
            </a:r>
            <a:endParaRPr/>
          </a:p>
        </p:txBody>
      </p:sp>
      <p:sp>
        <p:nvSpPr>
          <p:cNvPr id="4" name="Text Placeholder 3"/>
          <p:cNvSpPr>
            <a:spLocks noGrp="1"/>
          </p:cNvSpPr>
          <p:nvPr>
            <p:ph type="body" sz="half" idx="2"/>
          </p:nvPr>
        </p:nvSpPr>
        <p:spPr>
          <a:xfrm>
            <a:off x="304721" y="4648200"/>
            <a:ext cx="3351927" cy="1727200"/>
          </a:xfrm>
        </p:spPr>
        <p:txBody>
          <a:bodyPr>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126BF754-515F-40B9-8D24-D54D5825B3D0}" type="datetimeFigureOut">
              <a:rPr lang="en-US"/>
              <a:t>2/28/2024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2437765" y="279401"/>
            <a:ext cx="7313295" cy="4448175"/>
          </a:xfrm>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26BF754-515F-40B9-8D24-D54D5825B3D0}" type="datetimeFigureOut">
              <a:rPr lang="en-US"/>
              <a:t>2/28/2024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22133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baseline="0">
                <a:solidFill>
                  <a:schemeClr val="tx2">
                    <a:lumMod val="65000"/>
                    <a:lumOff val="35000"/>
                  </a:schemeClr>
                </a:solidFill>
              </a:defRPr>
            </a:lvl1pPr>
          </a:lstStyle>
          <a:p>
            <a:fld id="{2DD204D1-F9BD-4643-8480-6EA41EB484F1}" type="datetimeFigureOut">
              <a:rPr lang="en-US" smtClean="0"/>
              <a:pPr/>
              <a:t>2/28/2024</a:t>
            </a:fld>
            <a:endParaRPr lang="en-US"/>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baseline="0">
                <a:solidFill>
                  <a:schemeClr val="tx2">
                    <a:lumMod val="65000"/>
                    <a:lumOff val="35000"/>
                  </a:schemeClr>
                </a:solidFill>
              </a:defRPr>
            </a:lvl1pPr>
          </a:lstStyle>
          <a:p>
            <a:endParaRPr lang="en-US"/>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baseline="0">
                <a:solidFill>
                  <a:schemeClr val="tx2">
                    <a:lumMod val="65000"/>
                    <a:lumOff val="35000"/>
                  </a:schemeClr>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9F561997-2B9C-AE12-D16C-0775B95481F1}"/>
              </a:ext>
            </a:extLst>
          </p:cNvPr>
          <p:cNvPicPr>
            <a:picLocks noChangeAspect="1"/>
          </p:cNvPicPr>
          <p:nvPr/>
        </p:nvPicPr>
        <p:blipFill>
          <a:blip r:embed="rId2"/>
          <a:stretch>
            <a:fillRect/>
          </a:stretch>
        </p:blipFill>
        <p:spPr>
          <a:xfrm>
            <a:off x="4150196" y="0"/>
            <a:ext cx="7560840" cy="3735324"/>
          </a:xfrm>
          <a:prstGeom prst="rect">
            <a:avLst/>
          </a:prstGeom>
        </p:spPr>
      </p:pic>
      <p:pic>
        <p:nvPicPr>
          <p:cNvPr id="16" name="Picture 15">
            <a:extLst>
              <a:ext uri="{FF2B5EF4-FFF2-40B4-BE49-F238E27FC236}">
                <a16:creationId xmlns:a16="http://schemas.microsoft.com/office/drawing/2014/main" id="{C1F19548-96FC-5128-33CF-1D8A5BA60011}"/>
              </a:ext>
            </a:extLst>
          </p:cNvPr>
          <p:cNvPicPr>
            <a:picLocks noChangeAspect="1"/>
          </p:cNvPicPr>
          <p:nvPr/>
        </p:nvPicPr>
        <p:blipFill>
          <a:blip r:embed="rId3"/>
          <a:stretch>
            <a:fillRect/>
          </a:stretch>
        </p:blipFill>
        <p:spPr>
          <a:xfrm>
            <a:off x="3191221" y="5805264"/>
            <a:ext cx="9478789" cy="1052736"/>
          </a:xfrm>
          <a:prstGeom prst="rect">
            <a:avLst/>
          </a:prstGeom>
        </p:spPr>
      </p:pic>
      <p:sp>
        <p:nvSpPr>
          <p:cNvPr id="19" name="TextBox 18">
            <a:extLst>
              <a:ext uri="{FF2B5EF4-FFF2-40B4-BE49-F238E27FC236}">
                <a16:creationId xmlns:a16="http://schemas.microsoft.com/office/drawing/2014/main" id="{542B6C0C-13E4-6D8D-1F80-EA39C75EA3D6}"/>
              </a:ext>
            </a:extLst>
          </p:cNvPr>
          <p:cNvSpPr txBox="1"/>
          <p:nvPr/>
        </p:nvSpPr>
        <p:spPr>
          <a:xfrm>
            <a:off x="3538219" y="3861048"/>
            <a:ext cx="8650605" cy="834524"/>
          </a:xfrm>
          <a:prstGeom prst="rect">
            <a:avLst/>
          </a:prstGeom>
          <a:noFill/>
        </p:spPr>
        <p:txBody>
          <a:bodyPr wrap="square">
            <a:spAutoFit/>
          </a:bodyPr>
          <a:lstStyle/>
          <a:p>
            <a:pPr algn="ctr">
              <a:lnSpc>
                <a:spcPct val="150000"/>
              </a:lnSpc>
            </a:pPr>
            <a:r>
              <a:rPr lang="en-US" sz="3600"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“LIBRARY MANAGEMENT SYSTEM”</a:t>
            </a:r>
            <a:endParaRPr lang="en-IN" sz="36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20" name="Table 19">
            <a:extLst>
              <a:ext uri="{FF2B5EF4-FFF2-40B4-BE49-F238E27FC236}">
                <a16:creationId xmlns:a16="http://schemas.microsoft.com/office/drawing/2014/main" id="{C01FC772-E2C0-84E1-161D-F006B2EE31E8}"/>
              </a:ext>
            </a:extLst>
          </p:cNvPr>
          <p:cNvGraphicFramePr>
            <a:graphicFrameLocks noGrp="1"/>
          </p:cNvGraphicFramePr>
          <p:nvPr>
            <p:extLst>
              <p:ext uri="{D42A27DB-BD31-4B8C-83A1-F6EECF244321}">
                <p14:modId xmlns:p14="http://schemas.microsoft.com/office/powerpoint/2010/main" val="2824052520"/>
              </p:ext>
            </p:extLst>
          </p:nvPr>
        </p:nvGraphicFramePr>
        <p:xfrm>
          <a:off x="5302324" y="4739123"/>
          <a:ext cx="6408712" cy="834524"/>
        </p:xfrm>
        <a:graphic>
          <a:graphicData uri="http://schemas.openxmlformats.org/drawingml/2006/table">
            <a:tbl>
              <a:tblPr firstRow="1" firstCol="1" lastRow="1" lastCol="1" bandRow="1" bandCol="1"/>
              <a:tblGrid>
                <a:gridCol w="3022504">
                  <a:extLst>
                    <a:ext uri="{9D8B030D-6E8A-4147-A177-3AD203B41FA5}">
                      <a16:colId xmlns:a16="http://schemas.microsoft.com/office/drawing/2014/main" val="843213624"/>
                    </a:ext>
                  </a:extLst>
                </a:gridCol>
                <a:gridCol w="3386208">
                  <a:extLst>
                    <a:ext uri="{9D8B030D-6E8A-4147-A177-3AD203B41FA5}">
                      <a16:colId xmlns:a16="http://schemas.microsoft.com/office/drawing/2014/main" val="587076131"/>
                    </a:ext>
                  </a:extLst>
                </a:gridCol>
              </a:tblGrid>
              <a:tr h="410494">
                <a:tc>
                  <a:txBody>
                    <a:bodyPr/>
                    <a:lstStyle/>
                    <a:p>
                      <a:pPr>
                        <a:lnSpc>
                          <a:spcPct val="150000"/>
                        </a:lnSpc>
                      </a:pPr>
                      <a:r>
                        <a:rPr lang="en-US" sz="1800" b="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Student Name : Nikita Patil</a:t>
                      </a:r>
                      <a:endParaRPr lang="en-IN" sz="180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noFill/>
                  </a:tcPr>
                </a:tc>
                <a:tc>
                  <a:txBody>
                    <a:bodyPr/>
                    <a:lstStyle/>
                    <a:p>
                      <a:pPr>
                        <a:lnSpc>
                          <a:spcPct val="150000"/>
                        </a:lnSpc>
                      </a:pPr>
                      <a:r>
                        <a:rPr lang="en-US" sz="18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USN:2BU21CS075</a:t>
                      </a:r>
                      <a:endParaRPr lang="en-IN" sz="18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noFill/>
                  </a:tcPr>
                </a:tc>
                <a:extLst>
                  <a:ext uri="{0D108BD9-81ED-4DB2-BD59-A6C34878D82A}">
                    <a16:rowId xmlns:a16="http://schemas.microsoft.com/office/drawing/2014/main" val="1186303256"/>
                  </a:ext>
                </a:extLst>
              </a:tr>
              <a:tr h="424030">
                <a:tc>
                  <a:txBody>
                    <a:bodyPr/>
                    <a:lstStyle/>
                    <a:p>
                      <a:pPr>
                        <a:lnSpc>
                          <a:spcPct val="150000"/>
                        </a:lnSpc>
                      </a:pPr>
                      <a:r>
                        <a:rPr lang="en-US" sz="1800" b="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Student Name : Pranjal B.</a:t>
                      </a:r>
                      <a:endParaRPr lang="en-IN" sz="180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noFill/>
                  </a:tcPr>
                </a:tc>
                <a:tc>
                  <a:txBody>
                    <a:bodyPr/>
                    <a:lstStyle/>
                    <a:p>
                      <a:pPr>
                        <a:lnSpc>
                          <a:spcPct val="150000"/>
                        </a:lnSpc>
                      </a:pPr>
                      <a:r>
                        <a:rPr lang="en-US" sz="18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USN:2BU21CS086</a:t>
                      </a:r>
                      <a:endParaRPr lang="en-IN" sz="18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noFill/>
                  </a:tcPr>
                </a:tc>
                <a:extLst>
                  <a:ext uri="{0D108BD9-81ED-4DB2-BD59-A6C34878D82A}">
                    <a16:rowId xmlns:a16="http://schemas.microsoft.com/office/drawing/2014/main" val="1759688931"/>
                  </a:ext>
                </a:extLst>
              </a:tr>
            </a:tbl>
          </a:graphicData>
        </a:graphic>
      </p:graphicFrame>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6"/>
          <p:cNvSpPr>
            <a:spLocks noGrp="1"/>
          </p:cNvSpPr>
          <p:nvPr>
            <p:ph sz="half" idx="2"/>
          </p:nvPr>
        </p:nvSpPr>
        <p:spPr>
          <a:xfrm>
            <a:off x="261764" y="188640"/>
            <a:ext cx="9721080" cy="5695950"/>
          </a:xfrm>
        </p:spPr>
        <p:txBody>
          <a:bodyPr/>
          <a:lstStyle/>
          <a:p>
            <a:pPr marL="0" indent="0">
              <a:buNone/>
            </a:pPr>
            <a:r>
              <a:rPr lang="en-US" b="1" dirty="0">
                <a:latin typeface="Times New Roman" panose="02020603050405020304" pitchFamily="18" charset="0"/>
                <a:cs typeface="Times New Roman" panose="02020603050405020304" pitchFamily="18" charset="0"/>
              </a:rPr>
              <a:t>Schema Diagram:</a:t>
            </a:r>
          </a:p>
          <a:p>
            <a:pPr marL="0" indent="0">
              <a:buNone/>
            </a:pPr>
            <a:endParaRPr lang="en-IN" dirty="0"/>
          </a:p>
        </p:txBody>
      </p:sp>
      <p:pic>
        <p:nvPicPr>
          <p:cNvPr id="2" name="Picture 1">
            <a:extLst>
              <a:ext uri="{FF2B5EF4-FFF2-40B4-BE49-F238E27FC236}">
                <a16:creationId xmlns:a16="http://schemas.microsoft.com/office/drawing/2014/main" id="{D766CE11-7668-6468-A26C-BB7170F0979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4863" b="17777"/>
          <a:stretch/>
        </p:blipFill>
        <p:spPr bwMode="auto">
          <a:xfrm>
            <a:off x="693812" y="908720"/>
            <a:ext cx="10945216" cy="554461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96948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63FB9C2B-AE83-1618-153B-77B25836F2CB}"/>
              </a:ext>
            </a:extLst>
          </p:cNvPr>
          <p:cNvSpPr txBox="1"/>
          <p:nvPr/>
        </p:nvSpPr>
        <p:spPr>
          <a:xfrm>
            <a:off x="3826160" y="1484784"/>
            <a:ext cx="4536504" cy="3046988"/>
          </a:xfrm>
          <a:prstGeom prst="rect">
            <a:avLst/>
          </a:prstGeom>
          <a:noFill/>
        </p:spPr>
        <p:txBody>
          <a:bodyPr wrap="square" rtlCol="0">
            <a:spAutoFit/>
          </a:bodyPr>
          <a:lstStyle/>
          <a:p>
            <a:pPr algn="ctr"/>
            <a:r>
              <a:rPr lang="en-US" sz="9600" dirty="0">
                <a:latin typeface="Times New Roman" panose="02020603050405020304" pitchFamily="18" charset="0"/>
                <a:cs typeface="Times New Roman" panose="02020603050405020304" pitchFamily="18" charset="0"/>
              </a:rPr>
              <a:t>THANK </a:t>
            </a:r>
          </a:p>
          <a:p>
            <a:pPr algn="ctr"/>
            <a:r>
              <a:rPr lang="en-US" sz="9600" dirty="0">
                <a:latin typeface="Times New Roman" panose="02020603050405020304" pitchFamily="18" charset="0"/>
                <a:cs typeface="Times New Roman" panose="02020603050405020304" pitchFamily="18" charset="0"/>
              </a:rPr>
              <a:t>YOU</a:t>
            </a:r>
            <a:endParaRPr lang="en-IN" sz="9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44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solidFill>
                  <a:srgbClr val="C00000"/>
                </a:solidFill>
              </a:rPr>
              <a:t>Table of  Contents</a:t>
            </a:r>
          </a:p>
        </p:txBody>
      </p:sp>
      <p:sp>
        <p:nvSpPr>
          <p:cNvPr id="14" name="Content Placeholder 13"/>
          <p:cNvSpPr>
            <a:spLocks noGrp="1"/>
          </p:cNvSpPr>
          <p:nvPr>
            <p:ph idx="1"/>
          </p:nvPr>
        </p:nvSpPr>
        <p:spPr/>
        <p:txBody>
          <a:bodyPr/>
          <a:lstStyle/>
          <a:p>
            <a:r>
              <a:rPr lang="en-US" dirty="0"/>
              <a:t>Introduction</a:t>
            </a:r>
          </a:p>
          <a:p>
            <a:r>
              <a:rPr lang="en-US" dirty="0"/>
              <a:t>Methodology</a:t>
            </a:r>
          </a:p>
          <a:p>
            <a:r>
              <a:rPr lang="en-US" dirty="0"/>
              <a:t>System requirements and specification</a:t>
            </a:r>
          </a:p>
          <a:p>
            <a:r>
              <a:rPr lang="en-US" dirty="0"/>
              <a:t>System Design</a:t>
            </a:r>
          </a:p>
          <a:p>
            <a:r>
              <a:rPr lang="en-US" dirty="0"/>
              <a:t>Implementation</a:t>
            </a:r>
          </a:p>
          <a:p>
            <a:r>
              <a:rPr lang="en-US" dirty="0"/>
              <a:t>Result</a:t>
            </a:r>
          </a:p>
        </p:txBody>
      </p:sp>
    </p:spTree>
    <p:extLst>
      <p:ext uri="{BB962C8B-B14F-4D97-AF65-F5344CB8AC3E}">
        <p14:creationId xmlns:p14="http://schemas.microsoft.com/office/powerpoint/2010/main" val="71118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4644" y="19066"/>
            <a:ext cx="4331194" cy="832520"/>
          </a:xfrm>
        </p:spPr>
        <p:txBody>
          <a:bodyPr>
            <a:normAutofit fontScale="90000"/>
          </a:bodyPr>
          <a:lstStyle/>
          <a:p>
            <a:r>
              <a:rPr lang="en-US" dirty="0">
                <a:solidFill>
                  <a:srgbClr val="C00000"/>
                </a:solidFill>
                <a:latin typeface="Times New Roman" panose="02020603050405020304" pitchFamily="18" charset="0"/>
                <a:cs typeface="Times New Roman" panose="02020603050405020304" pitchFamily="18" charset="0"/>
              </a:rPr>
              <a:t>INTRODUCTION</a:t>
            </a:r>
            <a:endParaRPr lang="en-IN"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5820" y="1124744"/>
            <a:ext cx="10508843" cy="5063359"/>
          </a:xfrm>
        </p:spPr>
        <p:txBody>
          <a:bodyPr/>
          <a:lstStyle/>
          <a:p>
            <a:pPr marL="0" indent="0">
              <a:buNone/>
            </a:pPr>
            <a:r>
              <a:rPr lang="en-US" b="1" dirty="0">
                <a:latin typeface="Times New Roman" panose="02020603050405020304" pitchFamily="18" charset="0"/>
                <a:cs typeface="Times New Roman" panose="02020603050405020304" pitchFamily="18" charset="0"/>
              </a:rPr>
              <a:t> Problem Statement :</a:t>
            </a:r>
            <a:endParaRPr lang="en-US" dirty="0">
              <a:latin typeface="Times New Roman" panose="02020603050405020304" pitchFamily="18" charset="0"/>
              <a:cs typeface="Times New Roman" panose="02020603050405020304" pitchFamily="18" charset="0"/>
            </a:endParaRPr>
          </a:p>
          <a:p>
            <a:pPr algn="just">
              <a:lnSpc>
                <a:spcPct val="100000"/>
              </a:lnSpc>
            </a:pPr>
            <a:r>
              <a:rPr lang="en-US" sz="1800" dirty="0">
                <a:latin typeface="Times New Roman" panose="02020603050405020304" pitchFamily="18" charset="0"/>
                <a:cs typeface="Times New Roman" panose="02020603050405020304" pitchFamily="18" charset="0"/>
              </a:rPr>
              <a:t>In the physical library management system, manual processes, outdated technology, and disjointed systems lead to inefficiencies and errors.</a:t>
            </a:r>
          </a:p>
          <a:p>
            <a:pPr algn="just">
              <a:lnSpc>
                <a:spcPct val="100000"/>
              </a:lnSpc>
            </a:pPr>
            <a:r>
              <a:rPr lang="en-US" sz="1800" dirty="0">
                <a:latin typeface="Times New Roman" panose="02020603050405020304" pitchFamily="18" charset="0"/>
                <a:cs typeface="Times New Roman" panose="02020603050405020304" pitchFamily="18" charset="0"/>
              </a:rPr>
              <a:t> Our project aims to develop a modern library management system to automate processes, integrate systems, and enhance user experience.</a:t>
            </a:r>
          </a:p>
          <a:p>
            <a:pPr algn="just">
              <a:lnSpc>
                <a:spcPct val="100000"/>
              </a:lnSpc>
            </a:pPr>
            <a:r>
              <a:rPr lang="en-US" sz="1800" dirty="0">
                <a:latin typeface="Times New Roman" panose="02020603050405020304" pitchFamily="18" charset="0"/>
                <a:cs typeface="Times New Roman" panose="02020603050405020304" pitchFamily="18" charset="0"/>
              </a:rPr>
              <a:t> By automating cataloging and record-keeping, integrating systems, and implementing online access, we streamline operations, ensure data consistency, and improve accessibility. </a:t>
            </a:r>
          </a:p>
          <a:p>
            <a:pPr algn="just">
              <a:lnSpc>
                <a:spcPct val="100000"/>
              </a:lnSpc>
            </a:pPr>
            <a:r>
              <a:rPr lang="en-US" sz="1800" dirty="0">
                <a:latin typeface="Times New Roman" panose="02020603050405020304" pitchFamily="18" charset="0"/>
                <a:cs typeface="Times New Roman" panose="02020603050405020304" pitchFamily="18" charset="0"/>
              </a:rPr>
              <a:t>Real-time reporting and analytics capabilities empower administrators with insights for informed decision-making. </a:t>
            </a:r>
          </a:p>
          <a:p>
            <a:pPr algn="just">
              <a:lnSpc>
                <a:spcPct val="100000"/>
              </a:lnSpc>
            </a:pPr>
            <a:r>
              <a:rPr lang="en-US" sz="1800" dirty="0">
                <a:latin typeface="Times New Roman" panose="02020603050405020304" pitchFamily="18" charset="0"/>
                <a:cs typeface="Times New Roman" panose="02020603050405020304" pitchFamily="18" charset="0"/>
              </a:rPr>
              <a:t>Through this project, we address these challenges, transforming the library management system into a modern, efficient, and user-friendly platform.</a:t>
            </a:r>
            <a:endParaRPr lang="en-IN"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0091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7309" y="332656"/>
            <a:ext cx="10157354" cy="5839544"/>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Objectives</a:t>
            </a:r>
            <a:r>
              <a:rPr lang="en-US" dirty="0">
                <a:latin typeface="Times New Roman" panose="02020603050405020304" pitchFamily="18" charset="0"/>
                <a:cs typeface="Times New Roman" panose="02020603050405020304" pitchFamily="18" charset="0"/>
              </a:rPr>
              <a:t>:</a:t>
            </a:r>
          </a:p>
          <a:p>
            <a:pPr lvl="0" algn="just">
              <a:lnSpc>
                <a:spcPct val="100000"/>
              </a:lnSpc>
            </a:pPr>
            <a:r>
              <a:rPr lang="en-US" sz="1800" b="1" dirty="0">
                <a:latin typeface="Times New Roman" panose="02020603050405020304" pitchFamily="18" charset="0"/>
                <a:cs typeface="Times New Roman" panose="02020603050405020304" pitchFamily="18" charset="0"/>
              </a:rPr>
              <a:t>Automate processes</a:t>
            </a:r>
            <a:r>
              <a:rPr lang="en-US" sz="1800" dirty="0">
                <a:latin typeface="Times New Roman" panose="02020603050405020304" pitchFamily="18" charset="0"/>
                <a:cs typeface="Times New Roman" panose="02020603050405020304" pitchFamily="18" charset="0"/>
              </a:rPr>
              <a:t>: Develop automated cataloging and record-keeping systems to reduce manual errors and administrative workload.</a:t>
            </a:r>
            <a:endParaRPr lang="en-IN" sz="1800" dirty="0">
              <a:latin typeface="Times New Roman" panose="02020603050405020304" pitchFamily="18" charset="0"/>
              <a:cs typeface="Times New Roman" panose="02020603050405020304" pitchFamily="18" charset="0"/>
            </a:endParaRPr>
          </a:p>
          <a:p>
            <a:pPr lvl="0" algn="just">
              <a:lnSpc>
                <a:spcPct val="100000"/>
              </a:lnSpc>
            </a:pPr>
            <a:r>
              <a:rPr lang="en-US" sz="1800" b="1" dirty="0">
                <a:latin typeface="Times New Roman" panose="02020603050405020304" pitchFamily="18" charset="0"/>
                <a:cs typeface="Times New Roman" panose="02020603050405020304" pitchFamily="18" charset="0"/>
              </a:rPr>
              <a:t>Integrate systems</a:t>
            </a:r>
            <a:r>
              <a:rPr lang="en-US" sz="1800" dirty="0">
                <a:latin typeface="Times New Roman" panose="02020603050405020304" pitchFamily="18" charset="0"/>
                <a:cs typeface="Times New Roman" panose="02020603050405020304" pitchFamily="18" charset="0"/>
              </a:rPr>
              <a:t>: Consolidate disparate systems into a unified platform to ensure data consistency and streamline administrative tasks.</a:t>
            </a:r>
            <a:endParaRPr lang="en-IN" sz="1800" dirty="0">
              <a:latin typeface="Times New Roman" panose="02020603050405020304" pitchFamily="18" charset="0"/>
              <a:cs typeface="Times New Roman" panose="02020603050405020304" pitchFamily="18" charset="0"/>
            </a:endParaRPr>
          </a:p>
          <a:p>
            <a:pPr lvl="0" algn="just">
              <a:lnSpc>
                <a:spcPct val="100000"/>
              </a:lnSpc>
            </a:pPr>
            <a:r>
              <a:rPr lang="en-US" sz="1800" b="1" dirty="0">
                <a:latin typeface="Times New Roman" panose="02020603050405020304" pitchFamily="18" charset="0"/>
                <a:cs typeface="Times New Roman" panose="02020603050405020304" pitchFamily="18" charset="0"/>
              </a:rPr>
              <a:t>Enhance user experience</a:t>
            </a:r>
            <a:r>
              <a:rPr lang="en-US" sz="1800" dirty="0">
                <a:latin typeface="Times New Roman" panose="02020603050405020304" pitchFamily="18" charset="0"/>
                <a:cs typeface="Times New Roman" panose="02020603050405020304" pitchFamily="18" charset="0"/>
              </a:rPr>
              <a:t>: Implement online access and self-service functionalities to improve accessibility and convenience for users.</a:t>
            </a:r>
            <a:endParaRPr lang="en-IN" sz="1800" dirty="0">
              <a:latin typeface="Times New Roman" panose="02020603050405020304" pitchFamily="18" charset="0"/>
              <a:cs typeface="Times New Roman" panose="02020603050405020304" pitchFamily="18" charset="0"/>
            </a:endParaRPr>
          </a:p>
          <a:p>
            <a:pPr lvl="0" algn="just">
              <a:lnSpc>
                <a:spcPct val="100000"/>
              </a:lnSpc>
            </a:pPr>
            <a:r>
              <a:rPr lang="en-US" sz="1800" b="1" dirty="0">
                <a:latin typeface="Times New Roman" panose="02020603050405020304" pitchFamily="18" charset="0"/>
                <a:cs typeface="Times New Roman" panose="02020603050405020304" pitchFamily="18" charset="0"/>
              </a:rPr>
              <a:t>Enable real-time reporting</a:t>
            </a:r>
            <a:r>
              <a:rPr lang="en-US" sz="1800" dirty="0">
                <a:latin typeface="Times New Roman" panose="02020603050405020304" pitchFamily="18" charset="0"/>
                <a:cs typeface="Times New Roman" panose="02020603050405020304" pitchFamily="18" charset="0"/>
              </a:rPr>
              <a:t>: Introduce reporting and analytics capabilities to provide administrators with insights for informed decision-making.</a:t>
            </a:r>
            <a:endParaRPr lang="en-IN" sz="1800" dirty="0">
              <a:latin typeface="Times New Roman" panose="02020603050405020304" pitchFamily="18" charset="0"/>
              <a:cs typeface="Times New Roman" panose="02020603050405020304" pitchFamily="18" charset="0"/>
            </a:endParaRPr>
          </a:p>
          <a:p>
            <a:pPr lvl="0" algn="just">
              <a:lnSpc>
                <a:spcPct val="100000"/>
              </a:lnSpc>
            </a:pPr>
            <a:r>
              <a:rPr lang="en-US" sz="1800" b="1" dirty="0">
                <a:latin typeface="Times New Roman" panose="02020603050405020304" pitchFamily="18" charset="0"/>
                <a:cs typeface="Times New Roman" panose="02020603050405020304" pitchFamily="18" charset="0"/>
              </a:rPr>
              <a:t>Modernize library management</a:t>
            </a:r>
            <a:r>
              <a:rPr lang="en-US" sz="1800" dirty="0">
                <a:latin typeface="Times New Roman" panose="02020603050405020304" pitchFamily="18" charset="0"/>
                <a:cs typeface="Times New Roman" panose="02020603050405020304" pitchFamily="18" charset="0"/>
              </a:rPr>
              <a:t>: Transform the physical library management system into a modern, efficient, and user-centric platform to meet the evolving needs of librarians and users.</a:t>
            </a:r>
            <a:endParaRPr lang="en-IN" sz="1800" dirty="0">
              <a:latin typeface="Times New Roman" panose="02020603050405020304" pitchFamily="18" charset="0"/>
              <a:cs typeface="Times New Roman" panose="02020603050405020304" pitchFamily="18" charset="0"/>
            </a:endParaRPr>
          </a:p>
          <a:p>
            <a:pPr lvl="0" algn="just">
              <a:lnSpc>
                <a:spcPct val="100000"/>
              </a:lnSpc>
            </a:pPr>
            <a:r>
              <a:rPr lang="en-US" sz="1800" b="1" dirty="0">
                <a:latin typeface="Times New Roman" panose="02020603050405020304" pitchFamily="18" charset="0"/>
                <a:cs typeface="Times New Roman" panose="02020603050405020304" pitchFamily="18" charset="0"/>
              </a:rPr>
              <a:t>Ensure scalability and adaptability</a:t>
            </a:r>
            <a:r>
              <a:rPr lang="en-US" sz="1800" dirty="0">
                <a:latin typeface="Times New Roman" panose="02020603050405020304" pitchFamily="18" charset="0"/>
                <a:cs typeface="Times New Roman" panose="02020603050405020304" pitchFamily="18" charset="0"/>
              </a:rPr>
              <a:t>: Design the system to be scalable and adaptable to accommodate future growth, technological advancements, and evolving user needs, ensuring its long-term effectiveness and relevance in the ever-changing library landscape.</a:t>
            </a:r>
            <a:endParaRPr lang="en-IN" sz="1800"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134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8188" y="33534"/>
            <a:ext cx="4367200" cy="760512"/>
          </a:xfrm>
        </p:spPr>
        <p:txBody>
          <a:bodyPr>
            <a:normAutofit fontScale="90000"/>
          </a:bodyPr>
          <a:lstStyle/>
          <a:p>
            <a:r>
              <a:rPr lang="en-US" dirty="0">
                <a:solidFill>
                  <a:srgbClr val="C00000"/>
                </a:solidFill>
                <a:latin typeface="Times New Roman" panose="02020603050405020304" pitchFamily="18" charset="0"/>
                <a:cs typeface="Times New Roman" panose="02020603050405020304" pitchFamily="18" charset="0"/>
              </a:rPr>
              <a:t>METHODOLOGY</a:t>
            </a:r>
            <a:endParaRPr lang="en-IN" dirty="0"/>
          </a:p>
        </p:txBody>
      </p:sp>
      <p:sp>
        <p:nvSpPr>
          <p:cNvPr id="3" name="Content Placeholder 2"/>
          <p:cNvSpPr>
            <a:spLocks noGrp="1"/>
          </p:cNvSpPr>
          <p:nvPr>
            <p:ph idx="1"/>
          </p:nvPr>
        </p:nvSpPr>
        <p:spPr>
          <a:xfrm>
            <a:off x="725539" y="786637"/>
            <a:ext cx="10940891" cy="5385563"/>
          </a:xfrm>
        </p:spPr>
        <p:txBody>
          <a:bodyPr>
            <a:normAutofit/>
          </a:bodyPr>
          <a:lstStyle/>
          <a:p>
            <a:pPr marL="0" indent="0" algn="just">
              <a:lnSpc>
                <a:spcPct val="100000"/>
              </a:lnSpc>
              <a:buNone/>
            </a:pPr>
            <a:r>
              <a:rPr lang="en-US" b="1" dirty="0">
                <a:latin typeface="Times New Roman" panose="02020603050405020304" pitchFamily="18" charset="0"/>
                <a:cs typeface="Times New Roman" panose="02020603050405020304" pitchFamily="18" charset="0"/>
              </a:rPr>
              <a:t>About Backend Connection:</a:t>
            </a:r>
          </a:p>
          <a:p>
            <a:pPr marL="0" indent="0" algn="just">
              <a:lnSpc>
                <a:spcPct val="100000"/>
              </a:lnSpc>
              <a:buNone/>
            </a:pPr>
            <a:r>
              <a:rPr lang="en-US" sz="2000" dirty="0">
                <a:latin typeface="Times New Roman" panose="02020603050405020304" pitchFamily="18" charset="0"/>
                <a:cs typeface="Times New Roman" panose="02020603050405020304" pitchFamily="18" charset="0"/>
              </a:rPr>
              <a:t>The connection setup involves configuring the backend to establish a connection with the database management system. This typically includes:</a:t>
            </a:r>
            <a:endParaRPr lang="en-IN" sz="2000" dirty="0">
              <a:latin typeface="Times New Roman" panose="02020603050405020304" pitchFamily="18" charset="0"/>
              <a:cs typeface="Times New Roman" panose="02020603050405020304" pitchFamily="18" charset="0"/>
            </a:endParaRPr>
          </a:p>
          <a:p>
            <a:pPr lvl="0" algn="just">
              <a:lnSpc>
                <a:spcPct val="100000"/>
              </a:lnSpc>
            </a:pPr>
            <a:r>
              <a:rPr lang="en-US" sz="2000" dirty="0">
                <a:latin typeface="Times New Roman" panose="02020603050405020304" pitchFamily="18" charset="0"/>
                <a:cs typeface="Times New Roman" panose="02020603050405020304" pitchFamily="18" charset="0"/>
              </a:rPr>
              <a:t>Database Configuration</a:t>
            </a:r>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Setting up the database server, creating the necessary databases and tables, and configuring user permissions and access rights.</a:t>
            </a:r>
            <a:endParaRPr lang="en-IN" sz="2000" dirty="0">
              <a:latin typeface="Times New Roman" panose="02020603050405020304" pitchFamily="18" charset="0"/>
              <a:cs typeface="Times New Roman" panose="02020603050405020304" pitchFamily="18" charset="0"/>
            </a:endParaRPr>
          </a:p>
          <a:p>
            <a:pPr lvl="0" algn="just">
              <a:lnSpc>
                <a:spcPct val="100000"/>
              </a:lnSpc>
            </a:pPr>
            <a:r>
              <a:rPr lang="en-US" sz="2000" dirty="0">
                <a:latin typeface="Times New Roman" panose="02020603050405020304" pitchFamily="18" charset="0"/>
                <a:cs typeface="Times New Roman" panose="02020603050405020304" pitchFamily="18" charset="0"/>
              </a:rPr>
              <a:t>Backend Configuration</a:t>
            </a:r>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Configuring the backend application to connect to the database. This involves specifying the database host, port, username, password, and other connection parameters. In PHP applications, this is often done using functions like `</a:t>
            </a:r>
            <a:r>
              <a:rPr lang="en-US" sz="2000" dirty="0" err="1">
                <a:latin typeface="Times New Roman" panose="02020603050405020304" pitchFamily="18" charset="0"/>
                <a:cs typeface="Times New Roman" panose="02020603050405020304" pitchFamily="18" charset="0"/>
              </a:rPr>
              <a:t>mysqli_connect</a:t>
            </a:r>
            <a:r>
              <a:rPr lang="en-US" sz="2000" dirty="0">
                <a:latin typeface="Times New Roman" panose="02020603050405020304" pitchFamily="18" charset="0"/>
                <a:cs typeface="Times New Roman" panose="02020603050405020304" pitchFamily="18" charset="0"/>
              </a:rPr>
              <a:t>()` or PDO (PHP Data Objects) to establish a connection to the MySQL database.</a:t>
            </a:r>
            <a:endParaRPr lang="en-IN" sz="2000" dirty="0">
              <a:latin typeface="Times New Roman" panose="02020603050405020304" pitchFamily="18" charset="0"/>
              <a:cs typeface="Times New Roman" panose="02020603050405020304" pitchFamily="18" charset="0"/>
            </a:endParaRPr>
          </a:p>
          <a:p>
            <a:pPr marL="0" lvl="0" indent="0" algn="just">
              <a:lnSpc>
                <a:spcPct val="100000"/>
              </a:lnSpc>
              <a:buNone/>
            </a:pPr>
            <a:r>
              <a:rPr lang="en-IN" sz="2000" dirty="0">
                <a:latin typeface="Times New Roman" panose="02020603050405020304" pitchFamily="18" charset="0"/>
                <a:cs typeface="Times New Roman" panose="02020603050405020304" pitchFamily="18" charset="0"/>
              </a:rPr>
              <a:t>                      </a:t>
            </a:r>
            <a:endParaRPr lang="en-US" sz="1900" b="1" dirty="0">
              <a:latin typeface="Times New Roman" panose="02020603050405020304" pitchFamily="18" charset="0"/>
              <a:cs typeface="Times New Roman" panose="02020603050405020304" pitchFamily="18" charset="0"/>
            </a:endParaRPr>
          </a:p>
          <a:p>
            <a:pPr marL="0" indent="0">
              <a:lnSpc>
                <a:spcPct val="120000"/>
              </a:lnSpc>
              <a:buNone/>
            </a:pPr>
            <a:endParaRPr lang="en-IN" sz="1900" dirty="0">
              <a:latin typeface="Times New Roman" panose="02020603050405020304" pitchFamily="18" charset="0"/>
              <a:cs typeface="Times New Roman" panose="02020603050405020304" pitchFamily="18" charset="0"/>
            </a:endParaRPr>
          </a:p>
          <a:p>
            <a:pPr marL="0" indent="0">
              <a:lnSpc>
                <a:spcPct val="120000"/>
              </a:lnSpc>
              <a:buNone/>
            </a:pPr>
            <a:endParaRPr lang="en-US" dirty="0"/>
          </a:p>
          <a:p>
            <a:pPr marL="0" indent="0">
              <a:lnSpc>
                <a:spcPct val="120000"/>
              </a:lnSpc>
              <a:buNone/>
            </a:pPr>
            <a:endParaRPr lang="en-IN" dirty="0"/>
          </a:p>
        </p:txBody>
      </p:sp>
    </p:spTree>
    <p:extLst>
      <p:ext uri="{BB962C8B-B14F-4D97-AF65-F5344CB8AC3E}">
        <p14:creationId xmlns:p14="http://schemas.microsoft.com/office/powerpoint/2010/main" val="4093970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rotWithShape="1">
          <a:blip r:embed="rId2"/>
          <a:srcRect l="20607" t="10619" r="8531" b="52255"/>
          <a:stretch/>
        </p:blipFill>
        <p:spPr bwMode="auto">
          <a:xfrm>
            <a:off x="837828" y="369332"/>
            <a:ext cx="9153037" cy="1872209"/>
          </a:xfrm>
          <a:prstGeom prst="rect">
            <a:avLst/>
          </a:prstGeom>
          <a:ln>
            <a:noFill/>
          </a:ln>
          <a:extLst>
            <a:ext uri="{53640926-AAD7-44D8-BBD7-CCE9431645EC}">
              <a14:shadowObscured xmlns:a14="http://schemas.microsoft.com/office/drawing/2010/main"/>
            </a:ext>
          </a:extLst>
        </p:spPr>
      </p:pic>
      <p:sp>
        <p:nvSpPr>
          <p:cNvPr id="5" name="TextBox 4"/>
          <p:cNvSpPr txBox="1"/>
          <p:nvPr/>
        </p:nvSpPr>
        <p:spPr>
          <a:xfrm>
            <a:off x="837828" y="0"/>
            <a:ext cx="10441160" cy="36933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This is the configuration code used in our project for backend connection:</a:t>
            </a:r>
            <a:endParaRPr lang="en-IN" sz="18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765820" y="2348880"/>
            <a:ext cx="10873208" cy="3970318"/>
          </a:xfrm>
          <a:prstGeom prst="rect">
            <a:avLst/>
          </a:prstGeom>
          <a:noFill/>
        </p:spPr>
        <p:txBody>
          <a:bodyPr wrap="square" rtlCol="0">
            <a:spAutoFit/>
          </a:bodyPr>
          <a:lstStyle/>
          <a:p>
            <a:pPr marL="285750" lvl="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DB credentials: These constants (`DB_HOST`, `DB_USER`, `DB_PASS`, `DB_NAME`) store the database connection details, including the host (</a:t>
            </a:r>
            <a:r>
              <a:rPr lang="en-US" sz="1800" dirty="0" err="1">
                <a:latin typeface="Times New Roman" panose="02020603050405020304" pitchFamily="18" charset="0"/>
                <a:cs typeface="Times New Roman" panose="02020603050405020304" pitchFamily="18" charset="0"/>
              </a:rPr>
              <a:t>localhost</a:t>
            </a:r>
            <a:r>
              <a:rPr lang="en-US" sz="1800" dirty="0">
                <a:latin typeface="Times New Roman" panose="02020603050405020304" pitchFamily="18" charset="0"/>
                <a:cs typeface="Times New Roman" panose="02020603050405020304" pitchFamily="18" charset="0"/>
              </a:rPr>
              <a:t>), username (root), password (blank in this case), and database name (library).</a:t>
            </a:r>
            <a:endParaRPr lang="en-IN" sz="1800" dirty="0">
              <a:latin typeface="Times New Roman" panose="02020603050405020304" pitchFamily="18" charset="0"/>
              <a:cs typeface="Times New Roman" panose="02020603050405020304" pitchFamily="18" charset="0"/>
            </a:endParaRPr>
          </a:p>
          <a:p>
            <a:pPr marL="285750" lvl="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Establish database connection: The `try-catch` block attempts to establish a connection to the MySQL database using PDO. The `PDO()` constructor is used to create a new PDO object, passing the database DSN (Data Source Name) as the first argument, which includes the host, database name, username, and password.</a:t>
            </a:r>
            <a:endParaRPr lang="en-IN" sz="1800" dirty="0">
              <a:latin typeface="Times New Roman" panose="02020603050405020304" pitchFamily="18" charset="0"/>
              <a:cs typeface="Times New Roman" panose="02020603050405020304" pitchFamily="18" charset="0"/>
            </a:endParaRPr>
          </a:p>
          <a:p>
            <a:pPr marL="285750" lvl="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Error handling: If an exception (</a:t>
            </a:r>
            <a:r>
              <a:rPr lang="en-US" sz="1800" dirty="0" err="1">
                <a:latin typeface="Times New Roman" panose="02020603050405020304" pitchFamily="18" charset="0"/>
                <a:cs typeface="Times New Roman" panose="02020603050405020304" pitchFamily="18" charset="0"/>
              </a:rPr>
              <a:t>PDOException</a:t>
            </a:r>
            <a:r>
              <a:rPr lang="en-US" sz="1800" dirty="0">
                <a:latin typeface="Times New Roman" panose="02020603050405020304" pitchFamily="18" charset="0"/>
                <a:cs typeface="Times New Roman" panose="02020603050405020304" pitchFamily="18" charset="0"/>
              </a:rPr>
              <a:t>) occurs during the connection attempt, the `catch` block captures the exception, and an error message is displayed, providing details about the error.</a:t>
            </a:r>
          </a:p>
          <a:p>
            <a:pPr lvl="0" algn="just"/>
            <a:endParaRPr lang="en-US" sz="1800" dirty="0">
              <a:latin typeface="Times New Roman" panose="02020603050405020304" pitchFamily="18" charset="0"/>
              <a:cs typeface="Times New Roman" panose="02020603050405020304" pitchFamily="18" charset="0"/>
            </a:endParaRPr>
          </a:p>
          <a:p>
            <a:pPr lvl="0" algn="just"/>
            <a:endParaRPr lang="en-US" sz="1800" dirty="0">
              <a:latin typeface="Times New Roman" panose="02020603050405020304" pitchFamily="18" charset="0"/>
              <a:cs typeface="Times New Roman" panose="02020603050405020304" pitchFamily="18" charset="0"/>
            </a:endParaRPr>
          </a:p>
          <a:p>
            <a:pPr marL="285750" lvl="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Web Server: Install and configure a web server such as Apache or </a:t>
            </a:r>
            <a:r>
              <a:rPr lang="en-US" sz="1800" dirty="0" err="1">
                <a:latin typeface="Times New Roman" panose="02020603050405020304" pitchFamily="18" charset="0"/>
                <a:cs typeface="Times New Roman" panose="02020603050405020304" pitchFamily="18" charset="0"/>
              </a:rPr>
              <a:t>Nginx</a:t>
            </a:r>
            <a:r>
              <a:rPr lang="en-US" sz="1800" dirty="0">
                <a:latin typeface="Times New Roman" panose="02020603050405020304" pitchFamily="18" charset="0"/>
                <a:cs typeface="Times New Roman" panose="02020603050405020304" pitchFamily="18" charset="0"/>
              </a:rPr>
              <a:t> to handle HTTP requests.</a:t>
            </a:r>
            <a:endParaRPr lang="en-IN" sz="1800" dirty="0">
              <a:latin typeface="Times New Roman" panose="02020603050405020304" pitchFamily="18" charset="0"/>
              <a:cs typeface="Times New Roman" panose="02020603050405020304" pitchFamily="18" charset="0"/>
            </a:endParaRPr>
          </a:p>
          <a:p>
            <a:pPr marL="285750" lvl="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Database Server: Set up a database management system (e.g., MySQL, </a:t>
            </a:r>
            <a:r>
              <a:rPr lang="en-US" sz="1800" dirty="0" err="1">
                <a:latin typeface="Times New Roman" panose="02020603050405020304" pitchFamily="18" charset="0"/>
                <a:cs typeface="Times New Roman" panose="02020603050405020304" pitchFamily="18" charset="0"/>
              </a:rPr>
              <a:t>PostgreSQL</a:t>
            </a:r>
            <a:r>
              <a:rPr lang="en-US" sz="1800" dirty="0">
                <a:latin typeface="Times New Roman" panose="02020603050405020304" pitchFamily="18" charset="0"/>
                <a:cs typeface="Times New Roman" panose="02020603050405020304" pitchFamily="18" charset="0"/>
              </a:rPr>
              <a:t>) to store and manage library data.</a:t>
            </a:r>
            <a:endParaRPr lang="en-IN" sz="1800" dirty="0">
              <a:latin typeface="Times New Roman" panose="02020603050405020304" pitchFamily="18" charset="0"/>
              <a:cs typeface="Times New Roman" panose="02020603050405020304" pitchFamily="18" charset="0"/>
            </a:endParaRPr>
          </a:p>
          <a:p>
            <a:pPr lvl="0" algn="just"/>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4332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C00000"/>
                </a:solidFill>
                <a:latin typeface="Times New Roman" panose="02020603050405020304" pitchFamily="18" charset="0"/>
                <a:cs typeface="Times New Roman" panose="02020603050405020304" pitchFamily="18" charset="0"/>
              </a:rPr>
              <a:t>SYSTEM REQUIREMENTS AND SPECIFICATIONS</a:t>
            </a:r>
            <a:endParaRPr lang="en-IN"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17309" y="1473200"/>
            <a:ext cx="10157354" cy="4699000"/>
          </a:xfrm>
        </p:spPr>
        <p:txBody>
          <a:bodyPr>
            <a:normAutofit/>
          </a:bodyPr>
          <a:lstStyle/>
          <a:p>
            <a:pPr marL="0" indent="0">
              <a:buNone/>
            </a:pPr>
            <a:r>
              <a:rPr lang="en-US" sz="2600" b="1" dirty="0">
                <a:latin typeface="Times New Roman" panose="02020603050405020304" pitchFamily="18" charset="0"/>
                <a:cs typeface="Times New Roman" panose="02020603050405020304" pitchFamily="18" charset="0"/>
              </a:rPr>
              <a:t>Software Requirements:</a:t>
            </a:r>
            <a:endParaRPr lang="en-IN" sz="26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Web Server : Apache HTTP Server</a:t>
            </a:r>
            <a:r>
              <a:rPr lang="en-IN" sz="1800"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XAMPP</a:t>
            </a:r>
          </a:p>
          <a:p>
            <a:r>
              <a:rPr lang="en-US" sz="1800" dirty="0">
                <a:latin typeface="Times New Roman" panose="02020603050405020304" pitchFamily="18" charset="0"/>
                <a:cs typeface="Times New Roman" panose="02020603050405020304" pitchFamily="18" charset="0"/>
              </a:rPr>
              <a:t>Database Management System : MySQL</a:t>
            </a:r>
            <a:endParaRPr lang="en-IN"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Development Tools : Visual Studio Code (</a:t>
            </a:r>
            <a:r>
              <a:rPr lang="en-US" sz="1800" dirty="0" err="1">
                <a:latin typeface="Times New Roman" panose="02020603050405020304" pitchFamily="18" charset="0"/>
                <a:cs typeface="Times New Roman" panose="02020603050405020304" pitchFamily="18" charset="0"/>
              </a:rPr>
              <a:t>VSCode</a:t>
            </a:r>
            <a:r>
              <a:rPr lang="en-US" sz="1800" dirty="0">
                <a:latin typeface="Times New Roman" panose="02020603050405020304" pitchFamily="18" charset="0"/>
                <a:cs typeface="Times New Roman" panose="02020603050405020304" pitchFamily="18" charset="0"/>
              </a:rPr>
              <a:t>) , Browser</a:t>
            </a:r>
            <a:endParaRPr lang="en-IN" sz="1800" dirty="0">
              <a:latin typeface="Times New Roman" panose="02020603050405020304" pitchFamily="18" charset="0"/>
              <a:cs typeface="Times New Roman" panose="02020603050405020304" pitchFamily="18" charset="0"/>
            </a:endParaRPr>
          </a:p>
          <a:p>
            <a:pPr marL="0" indent="0">
              <a:buNone/>
            </a:pPr>
            <a:r>
              <a:rPr lang="en-US" b="1" dirty="0" err="1">
                <a:latin typeface="Times New Roman" panose="02020603050405020304" pitchFamily="18" charset="0"/>
                <a:cs typeface="Times New Roman" panose="02020603050405020304" pitchFamily="18" charset="0"/>
              </a:rPr>
              <a:t>Hardeware</a:t>
            </a:r>
            <a:r>
              <a:rPr lang="en-US" b="1" dirty="0">
                <a:latin typeface="Times New Roman" panose="02020603050405020304" pitchFamily="18" charset="0"/>
                <a:cs typeface="Times New Roman" panose="02020603050405020304" pitchFamily="18" charset="0"/>
              </a:rPr>
              <a:t> Requirements:</a:t>
            </a:r>
          </a:p>
          <a:p>
            <a:r>
              <a:rPr lang="en-US" sz="1900" dirty="0">
                <a:latin typeface="Times New Roman" panose="02020603050405020304" pitchFamily="18" charset="0"/>
                <a:cs typeface="Times New Roman" panose="02020603050405020304" pitchFamily="18" charset="0"/>
              </a:rPr>
              <a:t>Processor: Dual-core or higher for handling server operations efficiently.</a:t>
            </a:r>
            <a:endParaRPr lang="en-IN" sz="1900"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RAM: At least 4GB, though 8GB or more would be beneficial for smoother performance.</a:t>
            </a:r>
            <a:endParaRPr lang="en-IN" sz="1900"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Storage: 512 SSD storage for faster read/write operations.</a:t>
            </a:r>
            <a:endParaRPr lang="en-IN" sz="1900"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Network: Stable internet connection for serving requests to client devices.</a:t>
            </a:r>
            <a:endParaRPr lang="en-IN" sz="1900" dirty="0">
              <a:latin typeface="Times New Roman" panose="02020603050405020304" pitchFamily="18" charset="0"/>
              <a:cs typeface="Times New Roman" panose="02020603050405020304" pitchFamily="18" charset="0"/>
            </a:endParaRPr>
          </a:p>
          <a:p>
            <a:pPr marL="0" indent="0">
              <a:buNone/>
            </a:pPr>
            <a:endParaRPr lang="en-IN" sz="1800" dirty="0"/>
          </a:p>
        </p:txBody>
      </p:sp>
    </p:spTree>
    <p:extLst>
      <p:ext uri="{BB962C8B-B14F-4D97-AF65-F5344CB8AC3E}">
        <p14:creationId xmlns:p14="http://schemas.microsoft.com/office/powerpoint/2010/main" val="2567478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0156" y="188640"/>
            <a:ext cx="4977103" cy="708496"/>
          </a:xfrm>
        </p:spPr>
        <p:txBody>
          <a:bodyPr/>
          <a:lstStyle/>
          <a:p>
            <a:r>
              <a:rPr lang="en-US" b="1" dirty="0">
                <a:solidFill>
                  <a:srgbClr val="C00000"/>
                </a:solidFill>
                <a:latin typeface="Times New Roman" panose="02020603050405020304" pitchFamily="18" charset="0"/>
                <a:cs typeface="Times New Roman" panose="02020603050405020304" pitchFamily="18" charset="0"/>
              </a:rPr>
              <a:t>SYSTEM DESIGN</a:t>
            </a:r>
            <a:endParaRPr lang="en-IN" dirty="0"/>
          </a:p>
        </p:txBody>
      </p:sp>
      <p:sp>
        <p:nvSpPr>
          <p:cNvPr id="3" name="Content Placeholder 2"/>
          <p:cNvSpPr>
            <a:spLocks noGrp="1"/>
          </p:cNvSpPr>
          <p:nvPr>
            <p:ph idx="1"/>
          </p:nvPr>
        </p:nvSpPr>
        <p:spPr>
          <a:xfrm>
            <a:off x="981844" y="764704"/>
            <a:ext cx="10292819" cy="5407496"/>
          </a:xfrm>
        </p:spPr>
        <p:txBody>
          <a:bodyPr/>
          <a:lstStyle/>
          <a:p>
            <a:pPr marL="0" indent="0">
              <a:buNone/>
            </a:pPr>
            <a:r>
              <a:rPr lang="en-US" b="1" dirty="0">
                <a:latin typeface="Times New Roman" panose="02020603050405020304" pitchFamily="18" charset="0"/>
                <a:cs typeface="Times New Roman" panose="02020603050405020304" pitchFamily="18" charset="0"/>
              </a:rPr>
              <a:t>ER Diagram:</a:t>
            </a:r>
          </a:p>
          <a:p>
            <a:pPr marL="0" indent="0">
              <a:buNone/>
            </a:pPr>
            <a:endParaRPr lang="en-IN" dirty="0"/>
          </a:p>
        </p:txBody>
      </p:sp>
      <p:pic>
        <p:nvPicPr>
          <p:cNvPr id="4" name="Picture 3"/>
          <p:cNvPicPr/>
          <p:nvPr/>
        </p:nvPicPr>
        <p:blipFill rotWithShape="1">
          <a:blip r:embed="rId2">
            <a:extLst>
              <a:ext uri="{28A0092B-C50C-407E-A947-70E740481C1C}">
                <a14:useLocalDpi xmlns:a14="http://schemas.microsoft.com/office/drawing/2010/main" val="0"/>
              </a:ext>
            </a:extLst>
          </a:blip>
          <a:srcRect t="3048" b="28282"/>
          <a:stretch/>
        </p:blipFill>
        <p:spPr bwMode="auto">
          <a:xfrm>
            <a:off x="1269876" y="1484784"/>
            <a:ext cx="9505056" cy="504056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93374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423402293"/>
              </p:ext>
            </p:extLst>
          </p:nvPr>
        </p:nvGraphicFramePr>
        <p:xfrm>
          <a:off x="45740" y="620688"/>
          <a:ext cx="8784976" cy="4855410"/>
        </p:xfrm>
        <a:graphic>
          <a:graphicData uri="http://schemas.openxmlformats.org/drawingml/2006/table">
            <a:tbl>
              <a:tblPr firstRow="1" bandRow="1">
                <a:tableStyleId>{69012ECD-51FC-41F1-AA8D-1B2483CD663E}</a:tableStyleId>
              </a:tblPr>
              <a:tblGrid>
                <a:gridCol w="1512168">
                  <a:extLst>
                    <a:ext uri="{9D8B030D-6E8A-4147-A177-3AD203B41FA5}">
                      <a16:colId xmlns:a16="http://schemas.microsoft.com/office/drawing/2014/main" val="20000"/>
                    </a:ext>
                  </a:extLst>
                </a:gridCol>
                <a:gridCol w="2520280">
                  <a:extLst>
                    <a:ext uri="{9D8B030D-6E8A-4147-A177-3AD203B41FA5}">
                      <a16:colId xmlns:a16="http://schemas.microsoft.com/office/drawing/2014/main" val="20001"/>
                    </a:ext>
                  </a:extLst>
                </a:gridCol>
                <a:gridCol w="2952328">
                  <a:extLst>
                    <a:ext uri="{9D8B030D-6E8A-4147-A177-3AD203B41FA5}">
                      <a16:colId xmlns:a16="http://schemas.microsoft.com/office/drawing/2014/main" val="20002"/>
                    </a:ext>
                  </a:extLst>
                </a:gridCol>
                <a:gridCol w="1800200">
                  <a:extLst>
                    <a:ext uri="{9D8B030D-6E8A-4147-A177-3AD203B41FA5}">
                      <a16:colId xmlns:a16="http://schemas.microsoft.com/office/drawing/2014/main" val="20003"/>
                    </a:ext>
                  </a:extLst>
                </a:gridCol>
              </a:tblGrid>
              <a:tr h="672075">
                <a:tc>
                  <a:txBody>
                    <a:bodyPr/>
                    <a:lstStyle/>
                    <a:p>
                      <a:r>
                        <a:rPr lang="en-US" dirty="0"/>
                        <a:t>Attribute</a:t>
                      </a:r>
                      <a:endParaRPr lang="en-IN" dirty="0"/>
                    </a:p>
                  </a:txBody>
                  <a:tcPr/>
                </a:tc>
                <a:tc>
                  <a:txBody>
                    <a:bodyPr/>
                    <a:lstStyle/>
                    <a:p>
                      <a:r>
                        <a:rPr lang="en-US" dirty="0"/>
                        <a:t>Relationship</a:t>
                      </a:r>
                      <a:endParaRPr lang="en-IN" dirty="0"/>
                    </a:p>
                  </a:txBody>
                  <a:tcPr/>
                </a:tc>
                <a:tc>
                  <a:txBody>
                    <a:bodyPr/>
                    <a:lstStyle/>
                    <a:p>
                      <a:r>
                        <a:rPr lang="en-US" dirty="0"/>
                        <a:t>Attribute</a:t>
                      </a:r>
                      <a:endParaRPr lang="en-IN" dirty="0"/>
                    </a:p>
                  </a:txBody>
                  <a:tcPr/>
                </a:tc>
                <a:tc>
                  <a:txBody>
                    <a:bodyPr/>
                    <a:lstStyle/>
                    <a:p>
                      <a:r>
                        <a:rPr lang="en-US" dirty="0"/>
                        <a:t>Cardinality Ratio</a:t>
                      </a:r>
                      <a:r>
                        <a:rPr lang="en-US" baseline="0" dirty="0"/>
                        <a:t> </a:t>
                      </a:r>
                      <a:endParaRPr lang="en-IN" dirty="0"/>
                    </a:p>
                  </a:txBody>
                  <a:tcPr/>
                </a:tc>
                <a:extLst>
                  <a:ext uri="{0D108BD9-81ED-4DB2-BD59-A6C34878D82A}">
                    <a16:rowId xmlns:a16="http://schemas.microsoft.com/office/drawing/2014/main" val="10000"/>
                  </a:ext>
                </a:extLst>
              </a:tr>
              <a:tr h="672075">
                <a:tc>
                  <a:txBody>
                    <a:bodyPr/>
                    <a:lstStyle/>
                    <a:p>
                      <a:r>
                        <a:rPr lang="en-US" dirty="0"/>
                        <a:t>Admin</a:t>
                      </a:r>
                      <a:endParaRPr lang="en-IN" dirty="0"/>
                    </a:p>
                  </a:txBody>
                  <a:tcPr/>
                </a:tc>
                <a:tc>
                  <a:txBody>
                    <a:bodyPr/>
                    <a:lstStyle/>
                    <a:p>
                      <a:r>
                        <a:rPr lang="en-US" dirty="0"/>
                        <a:t>Manages</a:t>
                      </a:r>
                      <a:endParaRPr lang="en-IN" dirty="0"/>
                    </a:p>
                  </a:txBody>
                  <a:tcPr/>
                </a:tc>
                <a:tc>
                  <a:txBody>
                    <a:bodyPr/>
                    <a:lstStyle/>
                    <a:p>
                      <a:r>
                        <a:rPr lang="en-US" dirty="0"/>
                        <a:t>Books</a:t>
                      </a:r>
                      <a:endParaRPr lang="en-IN" dirty="0"/>
                    </a:p>
                  </a:txBody>
                  <a:tcPr/>
                </a:tc>
                <a:tc>
                  <a:txBody>
                    <a:bodyPr/>
                    <a:lstStyle/>
                    <a:p>
                      <a:r>
                        <a:rPr lang="en-US" dirty="0"/>
                        <a:t>1:N</a:t>
                      </a:r>
                      <a:endParaRPr lang="en-IN" dirty="0"/>
                    </a:p>
                  </a:txBody>
                  <a:tcPr/>
                </a:tc>
                <a:extLst>
                  <a:ext uri="{0D108BD9-81ED-4DB2-BD59-A6C34878D82A}">
                    <a16:rowId xmlns:a16="http://schemas.microsoft.com/office/drawing/2014/main" val="10001"/>
                  </a:ext>
                </a:extLst>
              </a:tr>
              <a:tr h="672075">
                <a:tc>
                  <a:txBody>
                    <a:bodyPr/>
                    <a:lstStyle/>
                    <a:p>
                      <a:r>
                        <a:rPr lang="en-US" dirty="0"/>
                        <a:t>Admin</a:t>
                      </a:r>
                      <a:endParaRPr lang="en-IN" dirty="0"/>
                    </a:p>
                  </a:txBody>
                  <a:tcPr/>
                </a:tc>
                <a:tc>
                  <a:txBody>
                    <a:bodyPr/>
                    <a:lstStyle/>
                    <a:p>
                      <a:r>
                        <a:rPr lang="en-US" dirty="0"/>
                        <a:t>Manages</a:t>
                      </a:r>
                      <a:endParaRPr lang="en-IN" dirty="0"/>
                    </a:p>
                  </a:txBody>
                  <a:tcPr/>
                </a:tc>
                <a:tc>
                  <a:txBody>
                    <a:bodyPr/>
                    <a:lstStyle/>
                    <a:p>
                      <a:r>
                        <a:rPr lang="en-US" dirty="0" err="1"/>
                        <a:t>IssuedBookDetails</a:t>
                      </a:r>
                      <a:endParaRPr lang="en-IN" dirty="0"/>
                    </a:p>
                  </a:txBody>
                  <a:tcPr/>
                </a:tc>
                <a:tc>
                  <a:txBody>
                    <a:bodyPr/>
                    <a:lstStyle/>
                    <a:p>
                      <a:r>
                        <a:rPr lang="en-US" dirty="0"/>
                        <a:t>1:N</a:t>
                      </a:r>
                      <a:endParaRPr lang="en-IN" dirty="0"/>
                    </a:p>
                  </a:txBody>
                  <a:tcPr/>
                </a:tc>
                <a:extLst>
                  <a:ext uri="{0D108BD9-81ED-4DB2-BD59-A6C34878D82A}">
                    <a16:rowId xmlns:a16="http://schemas.microsoft.com/office/drawing/2014/main" val="10002"/>
                  </a:ext>
                </a:extLst>
              </a:tr>
              <a:tr h="672075">
                <a:tc>
                  <a:txBody>
                    <a:bodyPr/>
                    <a:lstStyle/>
                    <a:p>
                      <a:r>
                        <a:rPr lang="en-US" dirty="0"/>
                        <a:t>Admin</a:t>
                      </a:r>
                      <a:endParaRPr lang="en-IN" dirty="0"/>
                    </a:p>
                  </a:txBody>
                  <a:tcPr/>
                </a:tc>
                <a:tc>
                  <a:txBody>
                    <a:bodyPr/>
                    <a:lstStyle/>
                    <a:p>
                      <a:r>
                        <a:rPr lang="en-US" dirty="0" err="1"/>
                        <a:t>Keeps_track_of</a:t>
                      </a:r>
                      <a:endParaRPr lang="en-IN" dirty="0"/>
                    </a:p>
                  </a:txBody>
                  <a:tcPr/>
                </a:tc>
                <a:tc>
                  <a:txBody>
                    <a:bodyPr/>
                    <a:lstStyle/>
                    <a:p>
                      <a:r>
                        <a:rPr lang="en-US" dirty="0"/>
                        <a:t>Students</a:t>
                      </a:r>
                      <a:endParaRPr lang="en-IN" dirty="0"/>
                    </a:p>
                  </a:txBody>
                  <a:tcPr/>
                </a:tc>
                <a:tc>
                  <a:txBody>
                    <a:bodyPr/>
                    <a:lstStyle/>
                    <a:p>
                      <a:r>
                        <a:rPr lang="en-US" dirty="0"/>
                        <a:t>1:N</a:t>
                      </a:r>
                      <a:endParaRPr lang="en-IN" dirty="0"/>
                    </a:p>
                  </a:txBody>
                  <a:tcPr/>
                </a:tc>
                <a:extLst>
                  <a:ext uri="{0D108BD9-81ED-4DB2-BD59-A6C34878D82A}">
                    <a16:rowId xmlns:a16="http://schemas.microsoft.com/office/drawing/2014/main" val="10003"/>
                  </a:ext>
                </a:extLst>
              </a:tr>
              <a:tr h="672075">
                <a:tc>
                  <a:txBody>
                    <a:bodyPr/>
                    <a:lstStyle/>
                    <a:p>
                      <a:r>
                        <a:rPr lang="en-US" dirty="0"/>
                        <a:t>Students</a:t>
                      </a:r>
                      <a:endParaRPr lang="en-IN" dirty="0"/>
                    </a:p>
                  </a:txBody>
                  <a:tcPr/>
                </a:tc>
                <a:tc>
                  <a:txBody>
                    <a:bodyPr/>
                    <a:lstStyle/>
                    <a:p>
                      <a:r>
                        <a:rPr lang="en-US" dirty="0"/>
                        <a:t>Takes/returns</a:t>
                      </a:r>
                      <a:endParaRPr lang="en-IN" dirty="0"/>
                    </a:p>
                  </a:txBody>
                  <a:tcPr/>
                </a:tc>
                <a:tc>
                  <a:txBody>
                    <a:bodyPr/>
                    <a:lstStyle/>
                    <a:p>
                      <a:r>
                        <a:rPr lang="en-US" dirty="0"/>
                        <a:t>Books</a:t>
                      </a:r>
                      <a:endParaRPr lang="en-IN" dirty="0"/>
                    </a:p>
                  </a:txBody>
                  <a:tcPr/>
                </a:tc>
                <a:tc>
                  <a:txBody>
                    <a:bodyPr/>
                    <a:lstStyle/>
                    <a:p>
                      <a:r>
                        <a:rPr lang="en-US" dirty="0"/>
                        <a:t>1:N</a:t>
                      </a:r>
                      <a:endParaRPr lang="en-IN" dirty="0"/>
                    </a:p>
                  </a:txBody>
                  <a:tcPr/>
                </a:tc>
                <a:extLst>
                  <a:ext uri="{0D108BD9-81ED-4DB2-BD59-A6C34878D82A}">
                    <a16:rowId xmlns:a16="http://schemas.microsoft.com/office/drawing/2014/main" val="10004"/>
                  </a:ext>
                </a:extLst>
              </a:tr>
              <a:tr h="672075">
                <a:tc>
                  <a:txBody>
                    <a:bodyPr/>
                    <a:lstStyle/>
                    <a:p>
                      <a:r>
                        <a:rPr lang="en-US" dirty="0"/>
                        <a:t>Books</a:t>
                      </a:r>
                      <a:endParaRPr lang="en-IN" dirty="0"/>
                    </a:p>
                  </a:txBody>
                  <a:tcPr/>
                </a:tc>
                <a:tc>
                  <a:txBody>
                    <a:bodyPr/>
                    <a:lstStyle/>
                    <a:p>
                      <a:r>
                        <a:rPr lang="en-US" dirty="0" err="1"/>
                        <a:t>Belongs_To</a:t>
                      </a:r>
                      <a:endParaRPr lang="en-IN" dirty="0"/>
                    </a:p>
                  </a:txBody>
                  <a:tcPr/>
                </a:tc>
                <a:tc>
                  <a:txBody>
                    <a:bodyPr/>
                    <a:lstStyle/>
                    <a:p>
                      <a:r>
                        <a:rPr lang="en-US" dirty="0"/>
                        <a:t>Category</a:t>
                      </a:r>
                      <a:endParaRPr lang="en-IN" dirty="0"/>
                    </a:p>
                  </a:txBody>
                  <a:tcPr/>
                </a:tc>
                <a:tc>
                  <a:txBody>
                    <a:bodyPr/>
                    <a:lstStyle/>
                    <a:p>
                      <a:r>
                        <a:rPr lang="en-US" dirty="0"/>
                        <a:t>N:1</a:t>
                      </a:r>
                      <a:endParaRPr lang="en-IN" dirty="0"/>
                    </a:p>
                  </a:txBody>
                  <a:tcPr/>
                </a:tc>
                <a:extLst>
                  <a:ext uri="{0D108BD9-81ED-4DB2-BD59-A6C34878D82A}">
                    <a16:rowId xmlns:a16="http://schemas.microsoft.com/office/drawing/2014/main" val="10005"/>
                  </a:ext>
                </a:extLst>
              </a:tr>
              <a:tr h="672075">
                <a:tc>
                  <a:txBody>
                    <a:bodyPr/>
                    <a:lstStyle/>
                    <a:p>
                      <a:r>
                        <a:rPr lang="en-US" dirty="0"/>
                        <a:t>Books</a:t>
                      </a:r>
                      <a:endParaRPr lang="en-IN" dirty="0"/>
                    </a:p>
                  </a:txBody>
                  <a:tcPr/>
                </a:tc>
                <a:tc>
                  <a:txBody>
                    <a:bodyPr/>
                    <a:lstStyle/>
                    <a:p>
                      <a:r>
                        <a:rPr lang="en-US" dirty="0"/>
                        <a:t>Have</a:t>
                      </a:r>
                      <a:endParaRPr lang="en-IN" dirty="0"/>
                    </a:p>
                  </a:txBody>
                  <a:tcPr/>
                </a:tc>
                <a:tc>
                  <a:txBody>
                    <a:bodyPr/>
                    <a:lstStyle/>
                    <a:p>
                      <a:r>
                        <a:rPr lang="en-US" dirty="0"/>
                        <a:t>Authors</a:t>
                      </a:r>
                      <a:endParaRPr lang="en-IN" dirty="0"/>
                    </a:p>
                  </a:txBody>
                  <a:tcPr/>
                </a:tc>
                <a:tc>
                  <a:txBody>
                    <a:bodyPr/>
                    <a:lstStyle/>
                    <a:p>
                      <a:r>
                        <a:rPr lang="en-US" dirty="0"/>
                        <a:t>N:N</a:t>
                      </a:r>
                      <a:endParaRPr lang="en-IN"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698020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ooks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TF02787940.potx" id="{9A4E33EC-D715-440E-9062-8AFA4CC9E341}" vid="{0DFBCB81-4ACA-49F1-BA1C-2B43B27F1FC4}"/>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Blue bookstack presentation (widescreen)</Template>
  <TotalTime>415</TotalTime>
  <Words>759</Words>
  <Application>Microsoft Office PowerPoint</Application>
  <PresentationFormat>Custom</PresentationFormat>
  <Paragraphs>84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Times New Roman</vt:lpstr>
      <vt:lpstr>Books 16x9</vt:lpstr>
      <vt:lpstr>PowerPoint Presentation</vt:lpstr>
      <vt:lpstr>Table of  Contents</vt:lpstr>
      <vt:lpstr>INTRODUCTION</vt:lpstr>
      <vt:lpstr>PowerPoint Presentation</vt:lpstr>
      <vt:lpstr>METHODOLOGY</vt:lpstr>
      <vt:lpstr>PowerPoint Presentation</vt:lpstr>
      <vt:lpstr>SYSTEM REQUIREMENTS AND SPECIFICATIONS</vt:lpstr>
      <vt:lpstr>SYSTEM DESIGN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Pranjal B.</cp:lastModifiedBy>
  <cp:revision>15</cp:revision>
  <dcterms:created xsi:type="dcterms:W3CDTF">2024-02-26T06:51:10Z</dcterms:created>
  <dcterms:modified xsi:type="dcterms:W3CDTF">2024-02-28T08:00:46Z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