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0EAB4-C024-4231-8C58-A37C79FD9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A1796-6F96-4EBB-8BF3-1BCAE24E9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3AC760-2C7C-45F1-9031-8702F1BA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33B-83DF-47DD-92A0-C002255A36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5DE65F-1454-4C72-B32F-605E2443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CB856-E313-40F3-A89E-70423115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F066-F2C5-4D44-B9F5-A8B9EEEDB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3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2E10C-81C5-45C3-BDB0-5F0C08C8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CF3091-AD0E-4133-A3A6-FDE22A7F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1065C6-A852-44F1-822F-379116A3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33B-83DF-47DD-92A0-C002255A36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4C63BE-DDFA-41BB-84C6-F579718D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2496C5-54E0-4031-8697-2AFA954C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F066-F2C5-4D44-B9F5-A8B9EEEDB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00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2619B2-953B-443D-8F97-49BD06D96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D1F024-21C3-45E6-84E4-7E01E67E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BC9BBE-2017-4576-B199-0E8F7F73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33B-83DF-47DD-92A0-C002255A36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5C908-ABD9-4A1D-BEAD-D80E8068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93952-AFFA-413F-A98E-3F2D57BE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F066-F2C5-4D44-B9F5-A8B9EEEDB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1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406F5-C4CE-436A-A665-A5E99D83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13FFE-D7D3-4C94-BF1A-860283C1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B06150-75BA-4307-A3C6-CC2C00B7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33B-83DF-47DD-92A0-C002255A36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29D53-4231-43E8-9C33-CAD72261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66122-2FE2-4774-8523-1B4B8CF1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F066-F2C5-4D44-B9F5-A8B9EEEDB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69FE4-13A5-4F57-A19B-08CBDA82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610CCA-6970-4CCD-BE9D-D30C03C44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1D87B-4755-46B4-AA2B-B252BCF8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33B-83DF-47DD-92A0-C002255A36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3E0EA3-957C-4B23-B0B7-0786BFF5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E1EB89-83B9-48A7-8CEE-D51C0C71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F066-F2C5-4D44-B9F5-A8B9EEEDB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76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47265-A984-4022-9D5F-6B13F07B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72340-ED7B-421E-B56E-90E82875A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AB764C-A6AC-4B0B-A4C1-7663738C2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8EF511-4BB7-41E7-8AAE-DF5D1130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33B-83DF-47DD-92A0-C002255A36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257442-7070-41CC-99F3-B07B3B27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A4BBA9-B4E7-497C-A436-73615881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F066-F2C5-4D44-B9F5-A8B9EEEDB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0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7858A-3CEF-4A54-8030-2008656F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584F56-A3FA-4D89-AFA0-C3F806B08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54FCF2-00E0-45A3-B470-10296CFF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A314C2-4A50-4666-9739-D6CE47A43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9CF42E-5536-4B99-B660-10E9366D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CD2475-ECF0-4B0C-BE18-CF9EC0CD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33B-83DF-47DD-92A0-C002255A36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CA765B-2CD8-4733-A0CA-4F42DF57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00D5DC-9C42-4B50-AC9F-01F58ECA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F066-F2C5-4D44-B9F5-A8B9EEEDB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70B65-8EFB-4858-9F7C-FB42B7C8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FD14A1-E532-4E24-B478-E6B40CBA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33B-83DF-47DD-92A0-C002255A36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1FF630-2181-4903-9A46-8A293DC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C4C238-B72D-4C77-A895-FBE06E23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F066-F2C5-4D44-B9F5-A8B9EEEDB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DCAE5B-B045-4191-AA9C-00FDA13A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33B-83DF-47DD-92A0-C002255A36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F4B93C-8F56-4C8E-95F7-CA7CF99A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9754F0-AECA-4C96-9D8D-9A1D7518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F066-F2C5-4D44-B9F5-A8B9EEEDB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4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389A8-AB2C-4DE5-9387-0DAF3E89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68729-B06F-4E2A-AD7C-1C7E4D39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1D1E17-0AA9-4089-8E5B-DBC430319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C5DEDE-1DD1-4875-A2EB-D60ECC7C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33B-83DF-47DD-92A0-C002255A36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89636E-4E2D-4560-977C-01E3224A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D7BC63-3333-4CAA-B4AF-04D72D10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F066-F2C5-4D44-B9F5-A8B9EEEDB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CAE94-E1B8-4B8F-8E62-EF97CC57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2AD2F0-3725-4BAD-A137-C3A357084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CDFDD8-EE19-4C8A-89DC-1F89B6F2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B19F1B-CC0D-4453-AF75-2D4199D4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33B-83DF-47DD-92A0-C002255A36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CAA9F9-ECD6-4D69-B6F7-A170412E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1E25B-6F26-4793-9E6A-763C2CD1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F066-F2C5-4D44-B9F5-A8B9EEEDB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2C748-79B4-424A-AEB3-FE1E4574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13D7A6-DB53-46C4-B312-28B8B6812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83C19E-43FE-4C14-B3BA-97E38277D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C33B-83DF-47DD-92A0-C002255A36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E1ABDC-21E1-4498-93EE-D97015DA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2D6D3F-232C-4123-AE8D-E23CB7166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F066-F2C5-4D44-B9F5-A8B9EEEDB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92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CE6EB9-8B4A-4D05-A94B-BD09805FF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21" y="560690"/>
            <a:ext cx="7377386" cy="54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4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4CFDC4F4-0FC2-4E9E-B1DD-E9C54DB1E9D1}"/>
              </a:ext>
            </a:extLst>
          </p:cNvPr>
          <p:cNvSpPr/>
          <p:nvPr/>
        </p:nvSpPr>
        <p:spPr>
          <a:xfrm>
            <a:off x="5730120" y="1234815"/>
            <a:ext cx="846161" cy="832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C296741-F0B1-4B4F-8EEF-69DCC7645EB0}"/>
              </a:ext>
            </a:extLst>
          </p:cNvPr>
          <p:cNvSpPr/>
          <p:nvPr/>
        </p:nvSpPr>
        <p:spPr>
          <a:xfrm>
            <a:off x="6964168" y="4717991"/>
            <a:ext cx="846161" cy="832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480E0E3-F6AF-427D-B418-358912219744}"/>
              </a:ext>
            </a:extLst>
          </p:cNvPr>
          <p:cNvSpPr/>
          <p:nvPr/>
        </p:nvSpPr>
        <p:spPr>
          <a:xfrm>
            <a:off x="4779482" y="4683582"/>
            <a:ext cx="846161" cy="832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898400D-19CC-43DD-8E48-3F941E3C5E18}"/>
              </a:ext>
            </a:extLst>
          </p:cNvPr>
          <p:cNvSpPr/>
          <p:nvPr/>
        </p:nvSpPr>
        <p:spPr>
          <a:xfrm>
            <a:off x="3612650" y="2829795"/>
            <a:ext cx="846161" cy="832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127FCAEB-2D51-4A8C-A3C2-3EA1DA5B28D1}"/>
              </a:ext>
            </a:extLst>
          </p:cNvPr>
          <p:cNvSpPr/>
          <p:nvPr/>
        </p:nvSpPr>
        <p:spPr>
          <a:xfrm>
            <a:off x="7946898" y="2802471"/>
            <a:ext cx="846161" cy="832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81CAA04-492D-4534-9E2E-0F46780CF9C6}"/>
              </a:ext>
            </a:extLst>
          </p:cNvPr>
          <p:cNvCxnSpPr>
            <a:cxnSpLocks/>
          </p:cNvCxnSpPr>
          <p:nvPr/>
        </p:nvCxnSpPr>
        <p:spPr>
          <a:xfrm>
            <a:off x="6712850" y="1947953"/>
            <a:ext cx="1234048" cy="1013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CAADA4E9-2511-4F40-A6AA-E2098C9BDFBA}"/>
              </a:ext>
            </a:extLst>
          </p:cNvPr>
          <p:cNvSpPr/>
          <p:nvPr/>
        </p:nvSpPr>
        <p:spPr>
          <a:xfrm>
            <a:off x="7191897" y="206732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FE2C2AD0-4CDD-4144-A4DD-CD67F19D9E10}"/>
              </a:ext>
            </a:extLst>
          </p:cNvPr>
          <p:cNvSpPr/>
          <p:nvPr/>
        </p:nvSpPr>
        <p:spPr>
          <a:xfrm>
            <a:off x="4616261" y="225199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10</a:t>
            </a: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394284F-A666-4567-A2A1-43779901EC84}"/>
              </a:ext>
            </a:extLst>
          </p:cNvPr>
          <p:cNvCxnSpPr>
            <a:cxnSpLocks/>
          </p:cNvCxnSpPr>
          <p:nvPr/>
        </p:nvCxnSpPr>
        <p:spPr>
          <a:xfrm flipH="1">
            <a:off x="5297274" y="2119889"/>
            <a:ext cx="678069" cy="24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BC5441F-4A1B-4C24-A482-89EE78E2EFDC}"/>
              </a:ext>
            </a:extLst>
          </p:cNvPr>
          <p:cNvCxnSpPr>
            <a:cxnSpLocks/>
          </p:cNvCxnSpPr>
          <p:nvPr/>
        </p:nvCxnSpPr>
        <p:spPr>
          <a:xfrm>
            <a:off x="6372899" y="2088971"/>
            <a:ext cx="898387" cy="259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7630C7D-1E5D-4EAF-9A45-32A32CE4319D}"/>
              </a:ext>
            </a:extLst>
          </p:cNvPr>
          <p:cNvCxnSpPr>
            <a:cxnSpLocks/>
          </p:cNvCxnSpPr>
          <p:nvPr/>
        </p:nvCxnSpPr>
        <p:spPr>
          <a:xfrm flipH="1">
            <a:off x="4545397" y="1951303"/>
            <a:ext cx="1102173" cy="9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F8C5FB2C-6E37-4B06-A89B-B13D60658A99}"/>
              </a:ext>
            </a:extLst>
          </p:cNvPr>
          <p:cNvCxnSpPr>
            <a:cxnSpLocks/>
          </p:cNvCxnSpPr>
          <p:nvPr/>
        </p:nvCxnSpPr>
        <p:spPr>
          <a:xfrm flipH="1" flipV="1">
            <a:off x="4545397" y="3592253"/>
            <a:ext cx="2353727" cy="127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6B85F80-BD38-4B8F-BDF4-C3ED1F7F46D8}"/>
              </a:ext>
            </a:extLst>
          </p:cNvPr>
          <p:cNvCxnSpPr>
            <a:cxnSpLocks/>
          </p:cNvCxnSpPr>
          <p:nvPr/>
        </p:nvCxnSpPr>
        <p:spPr>
          <a:xfrm flipH="1">
            <a:off x="5817385" y="5134248"/>
            <a:ext cx="895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75DBAA9F-640B-4C94-B7F3-5C5FF24BE9AA}"/>
              </a:ext>
            </a:extLst>
          </p:cNvPr>
          <p:cNvCxnSpPr>
            <a:cxnSpLocks/>
          </p:cNvCxnSpPr>
          <p:nvPr/>
        </p:nvCxnSpPr>
        <p:spPr>
          <a:xfrm flipH="1">
            <a:off x="7710273" y="3683951"/>
            <a:ext cx="459400" cy="99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B8B3EF6-42D5-4C1E-B833-A75900745C34}"/>
              </a:ext>
            </a:extLst>
          </p:cNvPr>
          <p:cNvCxnSpPr>
            <a:cxnSpLocks/>
          </p:cNvCxnSpPr>
          <p:nvPr/>
        </p:nvCxnSpPr>
        <p:spPr>
          <a:xfrm flipV="1">
            <a:off x="5634212" y="3444955"/>
            <a:ext cx="2312686" cy="1346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3BAFAA9A-AFF2-4ED4-A325-780E6B365B1F}"/>
              </a:ext>
            </a:extLst>
          </p:cNvPr>
          <p:cNvSpPr/>
          <p:nvPr/>
        </p:nvSpPr>
        <p:spPr>
          <a:xfrm>
            <a:off x="7851636" y="40452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30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1F9783DB-EAE3-4BB3-8636-9BC9DBD94F13}"/>
              </a:ext>
            </a:extLst>
          </p:cNvPr>
          <p:cNvSpPr/>
          <p:nvPr/>
        </p:nvSpPr>
        <p:spPr>
          <a:xfrm>
            <a:off x="6055617" y="481603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20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DFD6C91-4A4F-4E35-BBF5-08C06E76E9C7}"/>
              </a:ext>
            </a:extLst>
          </p:cNvPr>
          <p:cNvSpPr/>
          <p:nvPr/>
        </p:nvSpPr>
        <p:spPr>
          <a:xfrm>
            <a:off x="4723531" y="33936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40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5EAD28FD-4B2C-45E5-866D-68DE52231466}"/>
              </a:ext>
            </a:extLst>
          </p:cNvPr>
          <p:cNvSpPr/>
          <p:nvPr/>
        </p:nvSpPr>
        <p:spPr>
          <a:xfrm>
            <a:off x="6380960" y="38735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B23E39C4-BAB5-4C5D-A1B0-76DD8B377E10}"/>
              </a:ext>
            </a:extLst>
          </p:cNvPr>
          <p:cNvSpPr/>
          <p:nvPr/>
        </p:nvSpPr>
        <p:spPr>
          <a:xfrm>
            <a:off x="5287376" y="288243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30</a:t>
            </a: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9A95C8E2-BF72-4DD2-A5E1-2D1EA224346D}"/>
              </a:ext>
            </a:extLst>
          </p:cNvPr>
          <p:cNvSpPr/>
          <p:nvPr/>
        </p:nvSpPr>
        <p:spPr>
          <a:xfrm>
            <a:off x="6671250" y="283390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527471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13</Words>
  <Application>Microsoft Office PowerPoint</Application>
  <PresentationFormat>Широкоэкранный</PresentationFormat>
  <Paragraphs>13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Mirosh</dc:creator>
  <cp:lastModifiedBy>Pavel Mirosh</cp:lastModifiedBy>
  <cp:revision>6</cp:revision>
  <dcterms:created xsi:type="dcterms:W3CDTF">2021-02-18T08:26:45Z</dcterms:created>
  <dcterms:modified xsi:type="dcterms:W3CDTF">2021-02-18T15:51:26Z</dcterms:modified>
</cp:coreProperties>
</file>