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48" y="1828975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Циклы. Рекурсия.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Циклы. Рекурсивный перебор. Алгоритм Евклида. Решето Эратосфена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шаги рекурсивной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 рекурсии –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способ сведения задачи к более простым.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Реализация функции Аккермана с помощью рекурсии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Евклида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Решето Эратосфена - алгоритм определения простых чисел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Решето Эратосфена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Решето Эратосфена –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это алгоритм нахождения простых чисел до заданного числа n. В процессе выполнения данного алгоритма постепенно отсеиваются составные числа, кратные простым, начиная с 2.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Функция перевода десятичного числа в двоичный формат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Решето Эратосфена - алгоритм определения простых чисел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алгоритм"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150" y="2221975"/>
            <a:ext cx="2918500" cy="163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охожее изображение"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400" y="2221975"/>
            <a:ext cx="2470384" cy="1637549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1142375" y="1675075"/>
            <a:ext cx="68544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которая будет складывать, вычитать, умножать или делить два числа. Числа и знак операции вводятся пользователем. После выполнения вычисления программа должна не завершаться, а запрашивать новые данные для вычислений. Завершение программы должно выполняться при вводе символа '0' в качестве знака операции. Если пользователь вводит неверный знак (не '0', '+', '-', '*', '/'), то программа сообщает ему об ошибке и снова запрашивает знак операции. Также пользователю нужно сообщать о невозможности деления на ноль, если он ввел 0 в качестве делителя.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Посчитать четные и нечетные цифры введенного натурального числа. Например, если введено число 34560, то у него 3 четные цифры (4, 6 и 0) и 2 нечетные (3 и 5).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Сформировать из введенного числа обратное по порядку входящих в него цифр и вывести на экран. Например, если введено число 3486, то надо вывести 6843.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сумму n элементов следующего ряда чисел:</a:t>
            </a:r>
            <a:b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1, -0.5, 0.25, -0.125,… </a:t>
            </a:r>
            <a:b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Количество элементов (n) вводится с клавиатуры.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на экран коды и символы таблицы ASCII, начиная с символа под номером 32 и заканчивая 127-м включительно. Вывод выполнить в табличной форме: по десять пар «код-символ» в каждой строке.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цикл?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циклических алгоритмов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 циклических алгоритмов для решения практических задач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где генерируется случайное целое число от 0 до 100. Пользователь должен его отгадать максимум за 10 попыток. После каждой неудачи должно сообщаться, больше или меньше загаданного то число, что ввел пользователь. Если за 10 попыток число не отгадано – вывести его.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доказывающую или проверяющую, что для множества натуральных чисел выполняется равенство: 1+2+...+n = n(n+1)/2, где n – любое натуральное число.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Посчитать, сколько раз встречается определенная цифра в введенной последовательности чисел. Количество вводимых чисел и цифра, которую необходимо посчитать, задаются вводом с клавиатуры.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Среди натуральных чисел, которые были введены, найти наибольшее по сумме цифр. Вывести на экран это число и сумму его цифр.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циклические алгоритмы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Освоить применение циклических алгоритмов на практике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Решето Эратосфена – алгоритм определения простых чисел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Функция перевода десятичного числа в двоичный формат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цикла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с предусловием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с постусловием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Арифметический цикл (цикл с параметром)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Алгоритмическое представление цикла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542169" y="2439425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74212" y="3016285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4"/>
          <p:cNvCxnSpPr>
            <a:stCxn id="127" idx="2"/>
            <a:endCxn id="126" idx="1"/>
          </p:cNvCxnSpPr>
          <p:nvPr/>
        </p:nvCxnSpPr>
        <p:spPr>
          <a:xfrm flipH="1" rot="5400000">
            <a:off x="1348916" y="2834314"/>
            <a:ext cx="822600" cy="436200"/>
          </a:xfrm>
          <a:prstGeom prst="bentConnector4">
            <a:avLst>
              <a:gd fmla="val -30588" name="adj1"/>
              <a:gd fmla="val 165576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24"/>
          <p:cNvCxnSpPr>
            <a:stCxn id="126" idx="3"/>
          </p:cNvCxnSpPr>
          <p:nvPr/>
        </p:nvCxnSpPr>
        <p:spPr>
          <a:xfrm flipH="1">
            <a:off x="1998064" y="2641134"/>
            <a:ext cx="416400" cy="1683300"/>
          </a:xfrm>
          <a:prstGeom prst="bentConnector4">
            <a:avLst>
              <a:gd fmla="val -68604" name="adj1"/>
              <a:gd fmla="val 72115" name="adj2"/>
            </a:avLst>
          </a:prstGeom>
          <a:noFill/>
          <a:ln cap="flat" cmpd="sng" w="19050">
            <a:solidFill>
              <a:srgbClr val="F6512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24"/>
          <p:cNvCxnSpPr>
            <a:stCxn id="126" idx="0"/>
          </p:cNvCxnSpPr>
          <p:nvPr/>
        </p:nvCxnSpPr>
        <p:spPr>
          <a:xfrm rot="10800000">
            <a:off x="1971417" y="2117225"/>
            <a:ext cx="6900" cy="3222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31" name="Google Shape;131;p24"/>
          <p:cNvSpPr txBox="1"/>
          <p:nvPr/>
        </p:nvSpPr>
        <p:spPr>
          <a:xfrm>
            <a:off x="1682949" y="2478057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585100" y="3132604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414475" y="2373925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4"/>
          <p:cNvCxnSpPr>
            <a:endCxn id="126" idx="2"/>
          </p:cNvCxnSpPr>
          <p:nvPr/>
        </p:nvCxnSpPr>
        <p:spPr>
          <a:xfrm rot="10800000">
            <a:off x="1978317" y="2842843"/>
            <a:ext cx="0" cy="1656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1990969" y="2764413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3760737" y="2693160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771625" y="2809479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734169" y="3315769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874949" y="3354401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4"/>
          <p:cNvCxnSpPr>
            <a:endCxn id="136" idx="0"/>
          </p:cNvCxnSpPr>
          <p:nvPr/>
        </p:nvCxnSpPr>
        <p:spPr>
          <a:xfrm>
            <a:off x="4164841" y="2318460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24"/>
          <p:cNvCxnSpPr>
            <a:stCxn id="138" idx="1"/>
          </p:cNvCxnSpPr>
          <p:nvPr/>
        </p:nvCxnSpPr>
        <p:spPr>
          <a:xfrm flipH="1" rot="10800000">
            <a:off x="3734169" y="2547578"/>
            <a:ext cx="423600" cy="969900"/>
          </a:xfrm>
          <a:prstGeom prst="bentConnector4">
            <a:avLst>
              <a:gd fmla="val -56215" name="adj1"/>
              <a:gd fmla="val 100013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4170316" y="3719187"/>
            <a:ext cx="0" cy="584400"/>
          </a:xfrm>
          <a:prstGeom prst="straightConnector1">
            <a:avLst/>
          </a:prstGeom>
          <a:noFill/>
          <a:ln cap="flat" cmpd="sng" w="19050">
            <a:solidFill>
              <a:srgbClr val="F6512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24"/>
          <p:cNvSpPr txBox="1"/>
          <p:nvPr/>
        </p:nvSpPr>
        <p:spPr>
          <a:xfrm>
            <a:off x="3496044" y="3215597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196851" y="3602536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4178650" y="3137475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24"/>
          <p:cNvSpPr/>
          <p:nvPr/>
        </p:nvSpPr>
        <p:spPr>
          <a:xfrm>
            <a:off x="5969502" y="2255911"/>
            <a:ext cx="661800" cy="194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011138" y="3796867"/>
            <a:ext cx="661800" cy="194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879026" y="2611985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019800" y="2650628"/>
            <a:ext cx="617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i&lt;=n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911037" y="3178948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921925" y="3295267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4"/>
          <p:cNvCxnSpPr>
            <a:stCxn id="147" idx="2"/>
            <a:endCxn id="148" idx="1"/>
          </p:cNvCxnSpPr>
          <p:nvPr/>
        </p:nvCxnSpPr>
        <p:spPr>
          <a:xfrm flipH="1" rot="5400000">
            <a:off x="5521988" y="3170917"/>
            <a:ext cx="1177200" cy="462900"/>
          </a:xfrm>
          <a:prstGeom prst="bentConnector4">
            <a:avLst>
              <a:gd fmla="val -20228" name="adj1"/>
              <a:gd fmla="val 151466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24"/>
          <p:cNvCxnSpPr>
            <a:stCxn id="148" idx="3"/>
          </p:cNvCxnSpPr>
          <p:nvPr/>
        </p:nvCxnSpPr>
        <p:spPr>
          <a:xfrm flipH="1">
            <a:off x="6487921" y="2813694"/>
            <a:ext cx="263400" cy="1679100"/>
          </a:xfrm>
          <a:prstGeom prst="bentConnector4">
            <a:avLst>
              <a:gd fmla="val -90404" name="adj1"/>
              <a:gd fmla="val 85012" name="adj2"/>
            </a:avLst>
          </a:prstGeom>
          <a:noFill/>
          <a:ln cap="flat" cmpd="sng" w="19050">
            <a:solidFill>
              <a:srgbClr val="F6512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24"/>
          <p:cNvSpPr txBox="1"/>
          <p:nvPr/>
        </p:nvSpPr>
        <p:spPr>
          <a:xfrm>
            <a:off x="6904419" y="2542225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008208" y="2201156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i=0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019805" y="3741327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i=i+1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>
            <a:off x="6300400" y="2066165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6300400" y="2436378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6314283" y="3000131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6342058" y="3626381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24"/>
          <p:cNvSpPr txBox="1"/>
          <p:nvPr/>
        </p:nvSpPr>
        <p:spPr>
          <a:xfrm>
            <a:off x="6348436" y="2928277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3928789" y="1257325"/>
            <a:ext cx="4068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928775" y="2072930"/>
            <a:ext cx="4068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Определение части функции (метода) через саму себя.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2716" r="30512" t="0"/>
          <a:stretch/>
        </p:blipFill>
        <p:spPr>
          <a:xfrm>
            <a:off x="541425" y="1257250"/>
            <a:ext cx="2734875" cy="23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шаги рекурсивной функции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Первый шаг.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 условие для остановки (базовый случай)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Второй шаг.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 условие для продолжения или шаг рекурсии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