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3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Массивы. Кортежи. Множества. Списки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 массива, кортежа, множества и списков.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обработки последовательностей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диапазоне натуральных чисел от 2 до 99 определить, сколько из них кратны </a:t>
            </a:r>
            <a:r>
              <a:rPr lang="en-US" sz="1600">
                <a:solidFill>
                  <a:srgbClr val="2C2D30"/>
                </a:solidFill>
              </a:rPr>
              <a:t>каждому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 чисел в диапазоне от 2 до 9.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 втором массиве сохранить индексы четных элементов первого массива. Например, если дан массив со значениями 8, 3, 15, 6, 4, 2, то второй массив надо заполнить значениями 0, 3, 4, 5 </a:t>
            </a:r>
            <a:r>
              <a:rPr lang="en-US" sz="1600">
                <a:solidFill>
                  <a:srgbClr val="2C2D30"/>
                </a:solidFill>
              </a:rPr>
              <a:t>(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индексация начинается с нуля), так как именно в этих позициях первого массива стоят четные числа.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массиве случайных целых чисел поменять местами минимальный и максимальный элементы.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Определить, какое число в массиве встречается чаще всего.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массиве найти максимальный отрицательный элемент. Вывести на экран его значение и позицию </a:t>
            </a:r>
            <a:r>
              <a:rPr lang="en-US" sz="1600">
                <a:solidFill>
                  <a:srgbClr val="2C2D30"/>
                </a:solidFill>
              </a:rPr>
              <a:t>(индекс) в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массиве.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одномерном массиве найти сумму элементов, находящихся между минимальным и максимальным элементами. Их самих в сумму не включать.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одномерном массиве целых чисел определить два наименьших элемента. Они могут быть как равны между собой (оба являться минимальными), так и различаться. 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Матрица 5x4 заполняется вводом с клавиатуры, кроме последних элементов строк. Программа должна вычислять сумму введенных элементов каждой строки и записывать ее в последнюю ячейку строки. В конце следует вывести полученную матрицу.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максимальный элемент среди минимальных элементов столбцов матрицы.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структура данных?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структур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работы с различными структурами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структур данных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обработки и анализа данных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ассоциативными массивами (таблицами данных)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Списки (массивы)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Кортежи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Список (одномерный массив)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8393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5889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3525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1021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85185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560152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8184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5750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3282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0796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/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83015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58070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401900" y="3429775"/>
            <a:ext cx="148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Имя массива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252842" y="2387800"/>
            <a:ext cx="485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300454" y="3429775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Значение элемента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400629" y="1756100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Индекс элемента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401902" y="1756100"/>
            <a:ext cx="1085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4"/>
          <p:cNvCxnSpPr>
            <a:stCxn id="138" idx="0"/>
          </p:cNvCxnSpPr>
          <p:nvPr/>
        </p:nvCxnSpPr>
        <p:spPr>
          <a:xfrm rot="10800000">
            <a:off x="1644900" y="3061075"/>
            <a:ext cx="499800" cy="3687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24"/>
          <p:cNvCxnSpPr>
            <a:stCxn id="140" idx="0"/>
          </p:cNvCxnSpPr>
          <p:nvPr/>
        </p:nvCxnSpPr>
        <p:spPr>
          <a:xfrm rot="10800000">
            <a:off x="3775804" y="2845975"/>
            <a:ext cx="531600" cy="5838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4"/>
          <p:cNvCxnSpPr>
            <a:stCxn id="140" idx="0"/>
          </p:cNvCxnSpPr>
          <p:nvPr/>
        </p:nvCxnSpPr>
        <p:spPr>
          <a:xfrm rot="10800000">
            <a:off x="3019204" y="2880775"/>
            <a:ext cx="1288200" cy="5490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4"/>
          <p:cNvCxnSpPr>
            <a:stCxn id="141" idx="2"/>
            <a:endCxn id="134" idx="3"/>
          </p:cNvCxnSpPr>
          <p:nvPr/>
        </p:nvCxnSpPr>
        <p:spPr>
          <a:xfrm flipH="1">
            <a:off x="3480879" y="2157800"/>
            <a:ext cx="9267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4"/>
          <p:cNvCxnSpPr>
            <a:stCxn id="141" idx="2"/>
            <a:endCxn id="135" idx="3"/>
          </p:cNvCxnSpPr>
          <p:nvPr/>
        </p:nvCxnSpPr>
        <p:spPr>
          <a:xfrm flipH="1">
            <a:off x="4232379" y="2157800"/>
            <a:ext cx="1752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Кортеж (tuple) –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это поименованная последовательность неизменяемых данных с динамически изменяющимся размером. В основе организации работы с кортежем лежит список.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отличие от массивов, где элементы хранятся в виде последовательного списка, в множествах порядок хранения элементов не определен.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Более того, элементы множества хранятся не подряд, как в списке, а при помощи хитрых алгоритмов.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