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BBFFA9-9161-4532-9DFB-C45AB2C9D94D}">
  <a:tblStyle styleId="{35BBFFA9-9161-4532-9DFB-C45AB2C9D9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6765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Коллекции. Список. Очередь. Словарь.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 коллекции. Основные типы коллекций. Стандартные методы работы с коллекциями.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6577" r="5254" t="0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элемент x в конец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элемент x в начало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очередь;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количество элементов очереди, равных x;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6047" r="6046" t="0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еще одна коллекция на базе словаря. Она помнит порядок, в котором были даны ключи.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создать тип данных, ведущий себя как кортеж. При этом каждому элементу присваивается имя, по которому можно в дальнейшем получать доступ.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{35BBFFA9-9161-4532-9DFB-C45AB2C9D94D}</a:tableStyleId>
              </a:tblPr>
              <a:tblGrid>
                <a:gridCol w="1447800"/>
                <a:gridCol w="1128500"/>
                <a:gridCol w="1281200"/>
                <a:gridCol w="1697700"/>
                <a:gridCol w="168380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Список (list)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cap="none" strike="noStrike"/>
                        <a:t>(Python&lt;3.3)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cap="none" strike="noStrike"/>
                        <a:t>(Python&gt;=3.3)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cap="none" strike="noStrike"/>
                        <a:t>(Python&lt;3.3)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cap="none" strike="noStrike"/>
                        <a:t>(Python&gt;=3.3)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Кортеж (tuple)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Строка (string)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Множество (set)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Неизменное (frozenset)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Словарь (dict)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1.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сложения и умножения комплексных чисел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2.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Определить студентов с баллом выше среднего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3.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Изменение данных о товарах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4.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Принадлежит ли дата диапазону времени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 вводит данные о количестве предприятий, их наименования и прибыль за 4 квартала для каждого предприятия. Программа должна определить среднюю прибыль (за год для всех предприятий) и вывести наименования предприятий, чья прибыль выше среднего и отдельно вывести наименования предприятий, чья прибыль ниже среднего.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	Написать программу сложения и умножения двух 	шестнадцатеричных чисел. При этом каждое число представляется как </a:t>
            </a:r>
            <a:r>
              <a:rPr lang="en-US" sz="1600"/>
              <a:t>коллекция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элементы которо</a:t>
            </a:r>
            <a:r>
              <a:rPr lang="en-US" sz="1600"/>
              <a:t>й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это цифры </a:t>
            </a:r>
            <a:r>
              <a:rPr lang="en-US" sz="1600"/>
              <a:t>ч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Например, пользователь ввёл A2 и C4F.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Сохранить их как [‘A’, ‘2’] и [‘C’, ‘4’, ‘F’] соответственно.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Сумма чисел из примера: [‘C’, ‘F’, ‘1’].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Произведение - [‘7’, ‘C’, ‘9’, ‘F’, ‘E’].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