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498D5-1B84-41BC-A9CC-5D889286A484}" v="9" dt="2025-08-02T02:07:41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pti Chavan" userId="2ad8ad6e6c226e3b" providerId="LiveId" clId="{3A3498D5-1B84-41BC-A9CC-5D889286A484}"/>
    <pc:docChg chg="custSel addSld modSld sldOrd">
      <pc:chgData name="Prapti Chavan" userId="2ad8ad6e6c226e3b" providerId="LiveId" clId="{3A3498D5-1B84-41BC-A9CC-5D889286A484}" dt="2025-08-02T02:07:47.255" v="381" actId="14100"/>
      <pc:docMkLst>
        <pc:docMk/>
      </pc:docMkLst>
      <pc:sldChg chg="delSp modSp new mod">
        <pc:chgData name="Prapti Chavan" userId="2ad8ad6e6c226e3b" providerId="LiveId" clId="{3A3498D5-1B84-41BC-A9CC-5D889286A484}" dt="2025-08-02T02:03:04.300" v="371" actId="255"/>
        <pc:sldMkLst>
          <pc:docMk/>
          <pc:sldMk cId="30752748" sldId="256"/>
        </pc:sldMkLst>
        <pc:spChg chg="mod">
          <ac:chgData name="Prapti Chavan" userId="2ad8ad6e6c226e3b" providerId="LiveId" clId="{3A3498D5-1B84-41BC-A9CC-5D889286A484}" dt="2025-08-02T02:03:04.300" v="371" actId="255"/>
          <ac:spMkLst>
            <pc:docMk/>
            <pc:sldMk cId="30752748" sldId="256"/>
            <ac:spMk id="2" creationId="{B691DB62-581B-07FF-E1DC-AE83621D2C12}"/>
          </ac:spMkLst>
        </pc:spChg>
        <pc:spChg chg="del mod">
          <ac:chgData name="Prapti Chavan" userId="2ad8ad6e6c226e3b" providerId="LiveId" clId="{3A3498D5-1B84-41BC-A9CC-5D889286A484}" dt="2025-08-02T01:55:50.071" v="33" actId="478"/>
          <ac:spMkLst>
            <pc:docMk/>
            <pc:sldMk cId="30752748" sldId="256"/>
            <ac:spMk id="3" creationId="{F0F0B40B-DCC6-5CBB-D82D-5F9CE103883A}"/>
          </ac:spMkLst>
        </pc:spChg>
      </pc:sldChg>
      <pc:sldChg chg="modSp new mod">
        <pc:chgData name="Prapti Chavan" userId="2ad8ad6e6c226e3b" providerId="LiveId" clId="{3A3498D5-1B84-41BC-A9CC-5D889286A484}" dt="2025-08-02T01:58:17.534" v="252" actId="20577"/>
        <pc:sldMkLst>
          <pc:docMk/>
          <pc:sldMk cId="4145866522" sldId="257"/>
        </pc:sldMkLst>
        <pc:spChg chg="mod">
          <ac:chgData name="Prapti Chavan" userId="2ad8ad6e6c226e3b" providerId="LiveId" clId="{3A3498D5-1B84-41BC-A9CC-5D889286A484}" dt="2025-08-02T01:56:44.862" v="54" actId="2711"/>
          <ac:spMkLst>
            <pc:docMk/>
            <pc:sldMk cId="4145866522" sldId="257"/>
            <ac:spMk id="2" creationId="{DE7E4D83-AA9E-B0DC-58BD-D17E48F4FFB5}"/>
          </ac:spMkLst>
        </pc:spChg>
        <pc:spChg chg="mod">
          <ac:chgData name="Prapti Chavan" userId="2ad8ad6e6c226e3b" providerId="LiveId" clId="{3A3498D5-1B84-41BC-A9CC-5D889286A484}" dt="2025-08-02T01:58:17.534" v="252" actId="20577"/>
          <ac:spMkLst>
            <pc:docMk/>
            <pc:sldMk cId="4145866522" sldId="257"/>
            <ac:spMk id="3" creationId="{9704569A-A9D0-7FCB-6885-BA3D361E0A60}"/>
          </ac:spMkLst>
        </pc:spChg>
      </pc:sldChg>
      <pc:sldChg chg="modSp new mod ord">
        <pc:chgData name="Prapti Chavan" userId="2ad8ad6e6c226e3b" providerId="LiveId" clId="{3A3498D5-1B84-41BC-A9CC-5D889286A484}" dt="2025-08-02T02:07:47.255" v="381" actId="14100"/>
        <pc:sldMkLst>
          <pc:docMk/>
          <pc:sldMk cId="741968090" sldId="258"/>
        </pc:sldMkLst>
        <pc:spChg chg="mod">
          <ac:chgData name="Prapti Chavan" userId="2ad8ad6e6c226e3b" providerId="LiveId" clId="{3A3498D5-1B84-41BC-A9CC-5D889286A484}" dt="2025-08-02T02:01:41.217" v="297" actId="20577"/>
          <ac:spMkLst>
            <pc:docMk/>
            <pc:sldMk cId="741968090" sldId="258"/>
            <ac:spMk id="2" creationId="{262CE11D-EAB5-909C-73FB-C1068552E193}"/>
          </ac:spMkLst>
        </pc:spChg>
        <pc:spChg chg="mod">
          <ac:chgData name="Prapti Chavan" userId="2ad8ad6e6c226e3b" providerId="LiveId" clId="{3A3498D5-1B84-41BC-A9CC-5D889286A484}" dt="2025-08-02T02:07:47.255" v="381" actId="14100"/>
          <ac:spMkLst>
            <pc:docMk/>
            <pc:sldMk cId="741968090" sldId="258"/>
            <ac:spMk id="3" creationId="{7EC9F9F3-8EBC-BE2F-64CF-3F615C475871}"/>
          </ac:spMkLst>
        </pc:spChg>
      </pc:sldChg>
      <pc:sldChg chg="new">
        <pc:chgData name="Prapti Chavan" userId="2ad8ad6e6c226e3b" providerId="LiveId" clId="{3A3498D5-1B84-41BC-A9CC-5D889286A484}" dt="2025-08-02T01:58:21.750" v="254" actId="680"/>
        <pc:sldMkLst>
          <pc:docMk/>
          <pc:sldMk cId="1055730142" sldId="259"/>
        </pc:sldMkLst>
      </pc:sldChg>
      <pc:sldChg chg="new">
        <pc:chgData name="Prapti Chavan" userId="2ad8ad6e6c226e3b" providerId="LiveId" clId="{3A3498D5-1B84-41BC-A9CC-5D889286A484}" dt="2025-08-02T01:58:21.933" v="255" actId="680"/>
        <pc:sldMkLst>
          <pc:docMk/>
          <pc:sldMk cId="3039168842" sldId="260"/>
        </pc:sldMkLst>
      </pc:sldChg>
      <pc:sldChg chg="new">
        <pc:chgData name="Prapti Chavan" userId="2ad8ad6e6c226e3b" providerId="LiveId" clId="{3A3498D5-1B84-41BC-A9CC-5D889286A484}" dt="2025-08-02T01:58:22.111" v="256" actId="680"/>
        <pc:sldMkLst>
          <pc:docMk/>
          <pc:sldMk cId="1572887596" sldId="261"/>
        </pc:sldMkLst>
      </pc:sldChg>
      <pc:sldChg chg="new">
        <pc:chgData name="Prapti Chavan" userId="2ad8ad6e6c226e3b" providerId="LiveId" clId="{3A3498D5-1B84-41BC-A9CC-5D889286A484}" dt="2025-08-02T01:58:22.288" v="257" actId="680"/>
        <pc:sldMkLst>
          <pc:docMk/>
          <pc:sldMk cId="1626622146" sldId="262"/>
        </pc:sldMkLst>
      </pc:sldChg>
      <pc:sldChg chg="new">
        <pc:chgData name="Prapti Chavan" userId="2ad8ad6e6c226e3b" providerId="LiveId" clId="{3A3498D5-1B84-41BC-A9CC-5D889286A484}" dt="2025-08-02T01:58:22.459" v="258" actId="680"/>
        <pc:sldMkLst>
          <pc:docMk/>
          <pc:sldMk cId="1455307917" sldId="263"/>
        </pc:sldMkLst>
      </pc:sldChg>
      <pc:sldChg chg="new">
        <pc:chgData name="Prapti Chavan" userId="2ad8ad6e6c226e3b" providerId="LiveId" clId="{3A3498D5-1B84-41BC-A9CC-5D889286A484}" dt="2025-08-02T01:58:22.596" v="259" actId="680"/>
        <pc:sldMkLst>
          <pc:docMk/>
          <pc:sldMk cId="3278467994" sldId="264"/>
        </pc:sldMkLst>
      </pc:sldChg>
      <pc:sldChg chg="new">
        <pc:chgData name="Prapti Chavan" userId="2ad8ad6e6c226e3b" providerId="LiveId" clId="{3A3498D5-1B84-41BC-A9CC-5D889286A484}" dt="2025-08-02T01:58:22.776" v="260" actId="680"/>
        <pc:sldMkLst>
          <pc:docMk/>
          <pc:sldMk cId="431581988" sldId="265"/>
        </pc:sldMkLst>
      </pc:sldChg>
      <pc:sldChg chg="new">
        <pc:chgData name="Prapti Chavan" userId="2ad8ad6e6c226e3b" providerId="LiveId" clId="{3A3498D5-1B84-41BC-A9CC-5D889286A484}" dt="2025-08-02T01:58:22.999" v="261" actId="680"/>
        <pc:sldMkLst>
          <pc:docMk/>
          <pc:sldMk cId="2640451429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390B-E6D4-FDB7-4DC5-FF6C8CF7F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3D06C-65A7-7DA0-C37F-A1F2622F0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ABEC6-88F9-2DC6-BDB5-80433E51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652B-4285-4974-B6EB-4E8657793422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5A3CE-2658-6BED-12BA-DF3162C3B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F267B-C9E3-9DAA-7CBC-B1891308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D4E41-E580-4255-B3D6-063D20C3E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84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D0E3-6954-EE79-FE60-DC57CCFB4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332C6-9CC4-67DB-668E-8C09CB89C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B301A-14D0-9FCE-5811-82BAACFB6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652B-4285-4974-B6EB-4E8657793422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1258D-7682-971B-B17E-1A0CA1368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B890E-0FCE-796E-B51E-144CA363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D4E41-E580-4255-B3D6-063D20C3E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83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ECC9EF-D4F8-20A7-FE9A-1F6D079601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907C6-3ADF-89B2-DA27-692A1CED3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324E7-DF32-6C87-5C7F-D6C3AFD4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652B-4285-4974-B6EB-4E8657793422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6365D-7F0F-EEF1-85F6-071DED0D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C4019-1FBC-B41F-C6F1-E8E7E1BC7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D4E41-E580-4255-B3D6-063D20C3E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50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3C5A-97B7-2CF1-28FC-45D80DB3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8D551-E568-0E0E-E8EA-5EC9DD9EF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63D25-73BD-3574-A224-F5ABD0C54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652B-4285-4974-B6EB-4E8657793422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2D4A1-3895-3B33-16C5-165E5A285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096E0-64CB-6733-FC5A-09C7E1F3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D4E41-E580-4255-B3D6-063D20C3E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98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08BC9-C9DD-DBAC-0FA1-E999126A8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D27D2-791E-DBCC-0E0F-0BAD8D646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9D3C8-1A0A-0630-3594-F59E13341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652B-4285-4974-B6EB-4E8657793422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520E1-5C4D-5F65-AB66-76E76B62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77009-DCA9-6CE9-560B-0455DF8E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D4E41-E580-4255-B3D6-063D20C3E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953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8E4E-329D-2DFF-A8C8-B2B1E0B7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4DF08-2DE3-BA08-D192-0CAE16648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98B2B-AF3A-9572-4AA5-12E087429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11D90-07F5-DEB1-60C6-D81C10396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652B-4285-4974-B6EB-4E8657793422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7466F-9180-8650-8FAC-2345E0AB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74568-6465-124D-8C86-CDAC78BE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D4E41-E580-4255-B3D6-063D20C3E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78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1BE8A-71F9-5490-A3EF-E18D8DE6A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A44FB-DB2E-B04F-D92C-D131E14E1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54387-D297-1FB8-C07A-5AAC78A62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34C59-91B7-CEBC-BFB7-794213D0E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6ADCCE-332F-85FB-5944-F4AC10E978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52E5EE-0AF6-02AB-A22B-4755CCEB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652B-4285-4974-B6EB-4E8657793422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70356B-8715-0F94-5558-E59BA34A5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C24B86-9002-5A07-0807-96669FA2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D4E41-E580-4255-B3D6-063D20C3E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53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AEEE-A199-1C41-035E-C70A338D2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B6DB58-5B5F-9565-A61A-967837DC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652B-4285-4974-B6EB-4E8657793422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1BFEE-0E1D-F2C9-F726-99120F99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6290B-967C-9566-61C0-A1E64B52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D4E41-E580-4255-B3D6-063D20C3E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017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DC427B-CCEE-964F-CEA5-0930E3CF1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652B-4285-4974-B6EB-4E8657793422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44E48D-78F4-41FB-7986-85425172A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963D8-60B6-24EF-7045-859BC17AA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D4E41-E580-4255-B3D6-063D20C3E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12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F3B1-2D55-2889-9CB1-C264AFC91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CC305-5A7D-96B6-E704-402C25CFF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A25C1-3AC3-CA3F-6240-4D8507A18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CBDB5-3ED7-2507-3513-1C5A4BC8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652B-4285-4974-B6EB-4E8657793422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1B86D-5C1F-C0B6-CC84-BB7A0390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E8228-55BD-8FF1-84B7-B11F86120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D4E41-E580-4255-B3D6-063D20C3E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15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FB8A2-DE13-4F94-F28F-9B9FE4D00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00E9F2-86C6-15D5-7DEF-3F5AE12251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06759-1093-456A-63D9-4ABD32CF9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50DED-6FF0-0E8B-EB1A-D782FD41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652B-4285-4974-B6EB-4E8657793422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FA5C6-6577-70C4-CD97-AA2A8065C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8AB3F-4A26-D3C1-C1AC-DC39B250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D4E41-E580-4255-B3D6-063D20C3E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50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1FD144-44EF-44E7-FFA1-FFDF4E46C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2799F-7E01-689B-F852-D03B16271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D239A-DA06-0FFB-813F-DBA26B584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6652B-4285-4974-B6EB-4E8657793422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DDF65-99A3-43D4-9964-55EFF3C25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19B8E-84D6-3449-7D37-C7C36F6FA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D4E41-E580-4255-B3D6-063D20C3E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10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achine-learning/introduction-machine-learning/" TargetMode="External"/><Relationship Id="rId2" Type="http://schemas.openxmlformats.org/officeDocument/2006/relationships/hyperlink" Target="https://www.w3schools.com/python/default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deep-learning/introduction-deep-learning/" TargetMode="External"/><Relationship Id="rId4" Type="http://schemas.openxmlformats.org/officeDocument/2006/relationships/hyperlink" Target="https://www.youtube.com/watch?v=d2kxUVwWWw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1DB62-581B-07FF-E1DC-AE83621D2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600" b="1" dirty="0">
                <a:latin typeface="72 Condensed" panose="020B0506030000000003" pitchFamily="34" charset="0"/>
                <a:cs typeface="72 Condensed" panose="020B0506030000000003" pitchFamily="34" charset="0"/>
              </a:rPr>
              <a:t>Generative Ai</a:t>
            </a:r>
          </a:p>
        </p:txBody>
      </p:sp>
    </p:spTree>
    <p:extLst>
      <p:ext uri="{BB962C8B-B14F-4D97-AF65-F5344CB8AC3E}">
        <p14:creationId xmlns:p14="http://schemas.microsoft.com/office/powerpoint/2010/main" val="30752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888B-E613-1652-52B9-D422015BB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8BBB6-68F4-8639-7089-C66B20A4E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581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7381-982A-B5A9-C173-35866C91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F24BC-AC5D-6116-CAB4-52F5AD1C9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45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CE11D-EAB5-909C-73FB-C1068552E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72 Condensed" panose="020B0506030000000003" pitchFamily="34" charset="0"/>
                <a:cs typeface="72 Condensed" panose="020B0506030000000003" pitchFamily="34" charset="0"/>
              </a:rPr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9F9F3-8EBC-BE2F-64CF-3F615C47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IN" dirty="0">
                <a:latin typeface="Aptos" panose="020B0004020202020204" pitchFamily="34" charset="0"/>
              </a:rPr>
              <a:t>Core Python</a:t>
            </a:r>
          </a:p>
          <a:p>
            <a:pPr marL="514350" indent="-514350">
              <a:buAutoNum type="arabicPeriod"/>
            </a:pPr>
            <a:r>
              <a:rPr lang="en-IN" dirty="0">
                <a:latin typeface="Aptos" panose="020B0004020202020204" pitchFamily="34" charset="0"/>
              </a:rPr>
              <a:t>Basic Knowledge about ML and DL</a:t>
            </a:r>
          </a:p>
          <a:p>
            <a:pPr marL="0" indent="0">
              <a:buNone/>
            </a:pPr>
            <a:endParaRPr lang="en-IN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Aptos" panose="020B0004020202020204" pitchFamily="34" charset="0"/>
              </a:rPr>
              <a:t>Resources: </a:t>
            </a:r>
            <a:r>
              <a:rPr lang="en-IN" dirty="0">
                <a:latin typeface="Aptos" panose="020B0004020202020204" pitchFamily="34" charset="0"/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r>
              <a:rPr lang="en-IN" dirty="0">
                <a:latin typeface="Aptos" panose="020B0004020202020204" pitchFamily="34" charset="0"/>
                <a:hlinkClick r:id="rId2"/>
              </a:rPr>
              <a:t>https://www.w3schools.com/python/default.asp</a:t>
            </a:r>
            <a:endParaRPr lang="en-IN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Aptos" panose="020B0004020202020204" pitchFamily="34" charset="0"/>
                <a:hlinkClick r:id="rId3"/>
              </a:rPr>
              <a:t>https://www.geeksforgeeks.org/machine-learning/introduction-machine-learning/</a:t>
            </a:r>
            <a:endParaRPr lang="en-IN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Aptos" panose="020B0004020202020204" pitchFamily="34" charset="0"/>
                <a:hlinkClick r:id="rId4"/>
              </a:rPr>
              <a:t>https://www.youtube.com/watch?v=d2kxUVwWWwU</a:t>
            </a:r>
            <a:endParaRPr lang="en-IN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Aptos" panose="020B0004020202020204" pitchFamily="34" charset="0"/>
                <a:hlinkClick r:id="rId5"/>
              </a:rPr>
              <a:t>https://www.geeksforgeeks.org/deep-learning/introduction-deep-learning/</a:t>
            </a:r>
            <a:endParaRPr lang="en-IN" dirty="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IN" dirty="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IN" dirty="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IN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968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4D83-AA9E-B0DC-58BD-D17E48F4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72 Condensed" panose="020B0506030000000003" pitchFamily="34" charset="0"/>
                <a:cs typeface="72 Condensed" panose="020B0506030000000003" pitchFamily="34" charset="0"/>
              </a:rPr>
              <a:t>What I will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4569A-A9D0-7FCB-6885-BA3D361E0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874"/>
            <a:ext cx="10515600" cy="4701089"/>
          </a:xfrm>
        </p:spPr>
        <p:txBody>
          <a:bodyPr/>
          <a:lstStyle/>
          <a:p>
            <a:r>
              <a:rPr lang="en-IN" dirty="0">
                <a:latin typeface="Aptos" panose="020B0004020202020204" pitchFamily="34" charset="0"/>
              </a:rPr>
              <a:t>Generative Ai</a:t>
            </a:r>
          </a:p>
          <a:p>
            <a:r>
              <a:rPr lang="en-IN" dirty="0">
                <a:latin typeface="Aptos" panose="020B0004020202020204" pitchFamily="34" charset="0"/>
              </a:rPr>
              <a:t>Large language Models (LLM)</a:t>
            </a:r>
          </a:p>
          <a:p>
            <a:r>
              <a:rPr lang="en-IN" dirty="0">
                <a:latin typeface="Aptos" panose="020B0004020202020204" pitchFamily="34" charset="0"/>
              </a:rPr>
              <a:t>Open AI</a:t>
            </a:r>
          </a:p>
          <a:p>
            <a:r>
              <a:rPr lang="en-IN" dirty="0">
                <a:latin typeface="Aptos" panose="020B0004020202020204" pitchFamily="34" charset="0"/>
              </a:rPr>
              <a:t>LangChain</a:t>
            </a:r>
          </a:p>
          <a:p>
            <a:r>
              <a:rPr lang="en-IN" dirty="0">
                <a:latin typeface="Aptos" panose="020B0004020202020204" pitchFamily="34" charset="0"/>
              </a:rPr>
              <a:t>Vector databases</a:t>
            </a:r>
          </a:p>
          <a:p>
            <a:r>
              <a:rPr lang="en-IN" dirty="0">
                <a:latin typeface="Aptos" panose="020B0004020202020204" pitchFamily="34" charset="0"/>
              </a:rPr>
              <a:t>Llama index</a:t>
            </a:r>
          </a:p>
          <a:p>
            <a:r>
              <a:rPr lang="en-IN" dirty="0">
                <a:latin typeface="Aptos" panose="020B0004020202020204" pitchFamily="34" charset="0"/>
              </a:rPr>
              <a:t>Open source LL M model</a:t>
            </a:r>
          </a:p>
          <a:p>
            <a:r>
              <a:rPr lang="en-IN" dirty="0">
                <a:latin typeface="Aptos" panose="020B0004020202020204" pitchFamily="34" charset="0"/>
              </a:rPr>
              <a:t>End to End project</a:t>
            </a:r>
          </a:p>
        </p:txBody>
      </p:sp>
    </p:spTree>
    <p:extLst>
      <p:ext uri="{BB962C8B-B14F-4D97-AF65-F5344CB8AC3E}">
        <p14:creationId xmlns:p14="http://schemas.microsoft.com/office/powerpoint/2010/main" val="414586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CA62-E40B-6628-BA4E-F030486F9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2A994-A275-B1E7-CFB7-244680ACB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73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5725-AF48-4174-90D1-F8C9DAF2F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CA5D0-889F-4C57-CB8F-9DD544520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168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05BC6-4F4D-7326-CFA8-F91AB4C2C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A0230-2DAB-C4F4-3001-A65D1576F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887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23C16-A227-611F-578A-A99438111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FB47F-7F07-D425-9CD3-ED56AA8F3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622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11D7-E844-A654-F058-8A2EC6E0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D52DE-690A-5904-320A-BB0DE4266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307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7690E-99EE-6AD8-D060-115DDA8B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98B2D-C2E3-4ADB-95C3-B3CBA3F22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467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93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72 Condensed</vt:lpstr>
      <vt:lpstr>Aptos</vt:lpstr>
      <vt:lpstr>Arial</vt:lpstr>
      <vt:lpstr>Calibri</vt:lpstr>
      <vt:lpstr>Calibri Light</vt:lpstr>
      <vt:lpstr>Office Theme</vt:lpstr>
      <vt:lpstr>Generative Ai</vt:lpstr>
      <vt:lpstr>Pre-requisites</vt:lpstr>
      <vt:lpstr>What I will learn?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Prapti Chavan</dc:creator>
  <cp:lastModifiedBy>Prapti Chavan</cp:lastModifiedBy>
  <cp:revision>1</cp:revision>
  <dcterms:created xsi:type="dcterms:W3CDTF">2025-08-02T01:55:13Z</dcterms:created>
  <dcterms:modified xsi:type="dcterms:W3CDTF">2025-08-02T02:07:52Z</dcterms:modified>
</cp:coreProperties>
</file>