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790BF-6CBF-4239-8164-3333192F8F65}" v="19" dt="2025-08-01T19:37:42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5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pti Chavan" userId="2ad8ad6e6c226e3b" providerId="LiveId" clId="{E01790BF-6CBF-4239-8164-3333192F8F65}"/>
    <pc:docChg chg="undo custSel addSld modSld">
      <pc:chgData name="Prapti Chavan" userId="2ad8ad6e6c226e3b" providerId="LiveId" clId="{E01790BF-6CBF-4239-8164-3333192F8F65}" dt="2025-08-01T19:54:53.511" v="8554" actId="20577"/>
      <pc:docMkLst>
        <pc:docMk/>
      </pc:docMkLst>
      <pc:sldChg chg="delSp modSp new mod">
        <pc:chgData name="Prapti Chavan" userId="2ad8ad6e6c226e3b" providerId="LiveId" clId="{E01790BF-6CBF-4239-8164-3333192F8F65}" dt="2025-08-01T15:30:49.507" v="474"/>
        <pc:sldMkLst>
          <pc:docMk/>
          <pc:sldMk cId="4228027449" sldId="256"/>
        </pc:sldMkLst>
        <pc:spChg chg="mod">
          <ac:chgData name="Prapti Chavan" userId="2ad8ad6e6c226e3b" providerId="LiveId" clId="{E01790BF-6CBF-4239-8164-3333192F8F65}" dt="2025-08-01T15:30:49.507" v="474"/>
          <ac:spMkLst>
            <pc:docMk/>
            <pc:sldMk cId="4228027449" sldId="256"/>
            <ac:spMk id="2" creationId="{9100761A-5502-9815-AB52-E658239BBCF7}"/>
          </ac:spMkLst>
        </pc:spChg>
        <pc:spChg chg="del mod">
          <ac:chgData name="Prapti Chavan" userId="2ad8ad6e6c226e3b" providerId="LiveId" clId="{E01790BF-6CBF-4239-8164-3333192F8F65}" dt="2025-08-01T15:24:24.209" v="31" actId="478"/>
          <ac:spMkLst>
            <pc:docMk/>
            <pc:sldMk cId="4228027449" sldId="256"/>
            <ac:spMk id="3" creationId="{524C9945-6444-846F-CE86-77AB8FEC1271}"/>
          </ac:spMkLst>
        </pc:spChg>
      </pc:sldChg>
      <pc:sldChg chg="modSp new mod">
        <pc:chgData name="Prapti Chavan" userId="2ad8ad6e6c226e3b" providerId="LiveId" clId="{E01790BF-6CBF-4239-8164-3333192F8F65}" dt="2025-08-01T15:31:41.400" v="580" actId="20577"/>
        <pc:sldMkLst>
          <pc:docMk/>
          <pc:sldMk cId="1921759625" sldId="257"/>
        </pc:sldMkLst>
        <pc:spChg chg="mod">
          <ac:chgData name="Prapti Chavan" userId="2ad8ad6e6c226e3b" providerId="LiveId" clId="{E01790BF-6CBF-4239-8164-3333192F8F65}" dt="2025-08-01T15:30:18.621" v="471" actId="1076"/>
          <ac:spMkLst>
            <pc:docMk/>
            <pc:sldMk cId="1921759625" sldId="257"/>
            <ac:spMk id="2" creationId="{0C97A49F-90C4-E38F-2144-FCC74C01E2C6}"/>
          </ac:spMkLst>
        </pc:spChg>
        <pc:spChg chg="mod">
          <ac:chgData name="Prapti Chavan" userId="2ad8ad6e6c226e3b" providerId="LiveId" clId="{E01790BF-6CBF-4239-8164-3333192F8F65}" dt="2025-08-01T15:31:41.400" v="580" actId="20577"/>
          <ac:spMkLst>
            <pc:docMk/>
            <pc:sldMk cId="1921759625" sldId="257"/>
            <ac:spMk id="3" creationId="{647B7F87-8579-FE71-AC45-2F03D84C2FAA}"/>
          </ac:spMkLst>
        </pc:spChg>
      </pc:sldChg>
      <pc:sldChg chg="modSp new mod">
        <pc:chgData name="Prapti Chavan" userId="2ad8ad6e6c226e3b" providerId="LiveId" clId="{E01790BF-6CBF-4239-8164-3333192F8F65}" dt="2025-08-01T15:42:14.481" v="1255" actId="1076"/>
        <pc:sldMkLst>
          <pc:docMk/>
          <pc:sldMk cId="502504055" sldId="258"/>
        </pc:sldMkLst>
        <pc:spChg chg="mod">
          <ac:chgData name="Prapti Chavan" userId="2ad8ad6e6c226e3b" providerId="LiveId" clId="{E01790BF-6CBF-4239-8164-3333192F8F65}" dt="2025-08-01T15:36:00.716" v="1076" actId="1076"/>
          <ac:spMkLst>
            <pc:docMk/>
            <pc:sldMk cId="502504055" sldId="258"/>
            <ac:spMk id="2" creationId="{A7711CBA-E408-846C-2DD4-706C5485B324}"/>
          </ac:spMkLst>
        </pc:spChg>
        <pc:spChg chg="mod">
          <ac:chgData name="Prapti Chavan" userId="2ad8ad6e6c226e3b" providerId="LiveId" clId="{E01790BF-6CBF-4239-8164-3333192F8F65}" dt="2025-08-01T15:42:14.481" v="1255" actId="1076"/>
          <ac:spMkLst>
            <pc:docMk/>
            <pc:sldMk cId="502504055" sldId="258"/>
            <ac:spMk id="3" creationId="{EAF8D1A6-E782-3FF3-AA9D-F720D8FE1EAD}"/>
          </ac:spMkLst>
        </pc:spChg>
      </pc:sldChg>
      <pc:sldChg chg="delSp modSp new mod">
        <pc:chgData name="Prapti Chavan" userId="2ad8ad6e6c226e3b" providerId="LiveId" clId="{E01790BF-6CBF-4239-8164-3333192F8F65}" dt="2025-08-01T15:55:12.988" v="2117" actId="20577"/>
        <pc:sldMkLst>
          <pc:docMk/>
          <pc:sldMk cId="2945439564" sldId="259"/>
        </pc:sldMkLst>
        <pc:spChg chg="del mod">
          <ac:chgData name="Prapti Chavan" userId="2ad8ad6e6c226e3b" providerId="LiveId" clId="{E01790BF-6CBF-4239-8164-3333192F8F65}" dt="2025-08-01T15:42:19.222" v="1256" actId="478"/>
          <ac:spMkLst>
            <pc:docMk/>
            <pc:sldMk cId="2945439564" sldId="259"/>
            <ac:spMk id="2" creationId="{D94C2BE2-31B5-24FB-1536-9F3EA19C7F73}"/>
          </ac:spMkLst>
        </pc:spChg>
        <pc:spChg chg="mod">
          <ac:chgData name="Prapti Chavan" userId="2ad8ad6e6c226e3b" providerId="LiveId" clId="{E01790BF-6CBF-4239-8164-3333192F8F65}" dt="2025-08-01T15:55:12.988" v="2117" actId="20577"/>
          <ac:spMkLst>
            <pc:docMk/>
            <pc:sldMk cId="2945439564" sldId="259"/>
            <ac:spMk id="3" creationId="{7B193DAD-22F2-3180-996E-83789A1356F8}"/>
          </ac:spMkLst>
        </pc:spChg>
      </pc:sldChg>
      <pc:sldChg chg="delSp modSp new mod">
        <pc:chgData name="Prapti Chavan" userId="2ad8ad6e6c226e3b" providerId="LiveId" clId="{E01790BF-6CBF-4239-8164-3333192F8F65}" dt="2025-08-01T16:02:23.379" v="2632" actId="14100"/>
        <pc:sldMkLst>
          <pc:docMk/>
          <pc:sldMk cId="4036882185" sldId="260"/>
        </pc:sldMkLst>
        <pc:spChg chg="del mod">
          <ac:chgData name="Prapti Chavan" userId="2ad8ad6e6c226e3b" providerId="LiveId" clId="{E01790BF-6CBF-4239-8164-3333192F8F65}" dt="2025-08-01T15:55:25.450" v="2118" actId="478"/>
          <ac:spMkLst>
            <pc:docMk/>
            <pc:sldMk cId="4036882185" sldId="260"/>
            <ac:spMk id="2" creationId="{ED704F05-077B-EBFE-25C4-39827C5954D5}"/>
          </ac:spMkLst>
        </pc:spChg>
        <pc:spChg chg="mod">
          <ac:chgData name="Prapti Chavan" userId="2ad8ad6e6c226e3b" providerId="LiveId" clId="{E01790BF-6CBF-4239-8164-3333192F8F65}" dt="2025-08-01T16:02:23.379" v="2632" actId="14100"/>
          <ac:spMkLst>
            <pc:docMk/>
            <pc:sldMk cId="4036882185" sldId="260"/>
            <ac:spMk id="3" creationId="{0C241CD0-FC9B-CEB5-8F14-253E361BA0FF}"/>
          </ac:spMkLst>
        </pc:spChg>
      </pc:sldChg>
      <pc:sldChg chg="modSp new mod">
        <pc:chgData name="Prapti Chavan" userId="2ad8ad6e6c226e3b" providerId="LiveId" clId="{E01790BF-6CBF-4239-8164-3333192F8F65}" dt="2025-08-01T16:07:47.184" v="3053" actId="20577"/>
        <pc:sldMkLst>
          <pc:docMk/>
          <pc:sldMk cId="2993877342" sldId="261"/>
        </pc:sldMkLst>
        <pc:spChg chg="mod">
          <ac:chgData name="Prapti Chavan" userId="2ad8ad6e6c226e3b" providerId="LiveId" clId="{E01790BF-6CBF-4239-8164-3333192F8F65}" dt="2025-08-01T16:02:58.597" v="2672" actId="1076"/>
          <ac:spMkLst>
            <pc:docMk/>
            <pc:sldMk cId="2993877342" sldId="261"/>
            <ac:spMk id="2" creationId="{3EE3340B-37FF-8252-5484-655C90CA9F2E}"/>
          </ac:spMkLst>
        </pc:spChg>
        <pc:spChg chg="mod">
          <ac:chgData name="Prapti Chavan" userId="2ad8ad6e6c226e3b" providerId="LiveId" clId="{E01790BF-6CBF-4239-8164-3333192F8F65}" dt="2025-08-01T16:07:47.184" v="3053" actId="20577"/>
          <ac:spMkLst>
            <pc:docMk/>
            <pc:sldMk cId="2993877342" sldId="261"/>
            <ac:spMk id="3" creationId="{3388A366-79AC-ED43-2D59-3B4104EA2268}"/>
          </ac:spMkLst>
        </pc:spChg>
      </pc:sldChg>
      <pc:sldChg chg="delSp modSp new mod">
        <pc:chgData name="Prapti Chavan" userId="2ad8ad6e6c226e3b" providerId="LiveId" clId="{E01790BF-6CBF-4239-8164-3333192F8F65}" dt="2025-08-01T16:55:06.877" v="3392" actId="20577"/>
        <pc:sldMkLst>
          <pc:docMk/>
          <pc:sldMk cId="3861070125" sldId="262"/>
        </pc:sldMkLst>
        <pc:spChg chg="del">
          <ac:chgData name="Prapti Chavan" userId="2ad8ad6e6c226e3b" providerId="LiveId" clId="{E01790BF-6CBF-4239-8164-3333192F8F65}" dt="2025-08-01T16:07:50.645" v="3054" actId="478"/>
          <ac:spMkLst>
            <pc:docMk/>
            <pc:sldMk cId="3861070125" sldId="262"/>
            <ac:spMk id="2" creationId="{87EC6275-EF56-F865-3F72-48FED3CA5695}"/>
          </ac:spMkLst>
        </pc:spChg>
        <pc:spChg chg="mod">
          <ac:chgData name="Prapti Chavan" userId="2ad8ad6e6c226e3b" providerId="LiveId" clId="{E01790BF-6CBF-4239-8164-3333192F8F65}" dt="2025-08-01T16:55:06.877" v="3392" actId="20577"/>
          <ac:spMkLst>
            <pc:docMk/>
            <pc:sldMk cId="3861070125" sldId="262"/>
            <ac:spMk id="3" creationId="{C75FC60D-C906-A3BB-D69D-69BD2C52B0B5}"/>
          </ac:spMkLst>
        </pc:spChg>
      </pc:sldChg>
      <pc:sldChg chg="modSp new mod">
        <pc:chgData name="Prapti Chavan" userId="2ad8ad6e6c226e3b" providerId="LiveId" clId="{E01790BF-6CBF-4239-8164-3333192F8F65}" dt="2025-08-01T16:59:41.452" v="3793" actId="1076"/>
        <pc:sldMkLst>
          <pc:docMk/>
          <pc:sldMk cId="904087443" sldId="263"/>
        </pc:sldMkLst>
        <pc:spChg chg="mod">
          <ac:chgData name="Prapti Chavan" userId="2ad8ad6e6c226e3b" providerId="LiveId" clId="{E01790BF-6CBF-4239-8164-3333192F8F65}" dt="2025-08-01T16:59:41.452" v="3793" actId="1076"/>
          <ac:spMkLst>
            <pc:docMk/>
            <pc:sldMk cId="904087443" sldId="263"/>
            <ac:spMk id="2" creationId="{58837BD2-6557-E751-8737-4DB82459C50A}"/>
          </ac:spMkLst>
        </pc:spChg>
        <pc:spChg chg="mod">
          <ac:chgData name="Prapti Chavan" userId="2ad8ad6e6c226e3b" providerId="LiveId" clId="{E01790BF-6CBF-4239-8164-3333192F8F65}" dt="2025-08-01T16:59:37.080" v="3792" actId="1076"/>
          <ac:spMkLst>
            <pc:docMk/>
            <pc:sldMk cId="904087443" sldId="263"/>
            <ac:spMk id="3" creationId="{C1B7BF2C-09A1-CDD9-B0A6-F54AE9A2D072}"/>
          </ac:spMkLst>
        </pc:spChg>
      </pc:sldChg>
      <pc:sldChg chg="modSp new mod">
        <pc:chgData name="Prapti Chavan" userId="2ad8ad6e6c226e3b" providerId="LiveId" clId="{E01790BF-6CBF-4239-8164-3333192F8F65}" dt="2025-08-01T18:07:01.352" v="4204" actId="5793"/>
        <pc:sldMkLst>
          <pc:docMk/>
          <pc:sldMk cId="1223822751" sldId="264"/>
        </pc:sldMkLst>
        <pc:spChg chg="mod">
          <ac:chgData name="Prapti Chavan" userId="2ad8ad6e6c226e3b" providerId="LiveId" clId="{E01790BF-6CBF-4239-8164-3333192F8F65}" dt="2025-08-01T17:00:14.124" v="3828" actId="1076"/>
          <ac:spMkLst>
            <pc:docMk/>
            <pc:sldMk cId="1223822751" sldId="264"/>
            <ac:spMk id="2" creationId="{58402C70-2587-5D5B-16FF-8195160F607E}"/>
          </ac:spMkLst>
        </pc:spChg>
        <pc:spChg chg="mod">
          <ac:chgData name="Prapti Chavan" userId="2ad8ad6e6c226e3b" providerId="LiveId" clId="{E01790BF-6CBF-4239-8164-3333192F8F65}" dt="2025-08-01T18:07:01.352" v="4204" actId="5793"/>
          <ac:spMkLst>
            <pc:docMk/>
            <pc:sldMk cId="1223822751" sldId="264"/>
            <ac:spMk id="3" creationId="{A8EB785B-8215-B810-9654-6E057CE84DFB}"/>
          </ac:spMkLst>
        </pc:spChg>
      </pc:sldChg>
      <pc:sldChg chg="modSp new mod">
        <pc:chgData name="Prapti Chavan" userId="2ad8ad6e6c226e3b" providerId="LiveId" clId="{E01790BF-6CBF-4239-8164-3333192F8F65}" dt="2025-08-01T18:10:07.166" v="4583" actId="1076"/>
        <pc:sldMkLst>
          <pc:docMk/>
          <pc:sldMk cId="3571913705" sldId="265"/>
        </pc:sldMkLst>
        <pc:spChg chg="mod">
          <ac:chgData name="Prapti Chavan" userId="2ad8ad6e6c226e3b" providerId="LiveId" clId="{E01790BF-6CBF-4239-8164-3333192F8F65}" dt="2025-08-01T18:07:16.958" v="4214" actId="1076"/>
          <ac:spMkLst>
            <pc:docMk/>
            <pc:sldMk cId="3571913705" sldId="265"/>
            <ac:spMk id="2" creationId="{502167DA-08BD-005F-C2E5-C67F4509B67E}"/>
          </ac:spMkLst>
        </pc:spChg>
        <pc:spChg chg="mod">
          <ac:chgData name="Prapti Chavan" userId="2ad8ad6e6c226e3b" providerId="LiveId" clId="{E01790BF-6CBF-4239-8164-3333192F8F65}" dt="2025-08-01T18:10:07.166" v="4583" actId="1076"/>
          <ac:spMkLst>
            <pc:docMk/>
            <pc:sldMk cId="3571913705" sldId="265"/>
            <ac:spMk id="3" creationId="{7E8C8116-3558-8E8C-5A46-B3DD7CCDA8B8}"/>
          </ac:spMkLst>
        </pc:spChg>
      </pc:sldChg>
      <pc:sldChg chg="modSp new mod">
        <pc:chgData name="Prapti Chavan" userId="2ad8ad6e6c226e3b" providerId="LiveId" clId="{E01790BF-6CBF-4239-8164-3333192F8F65}" dt="2025-08-01T18:15:17.341" v="5060" actId="20577"/>
        <pc:sldMkLst>
          <pc:docMk/>
          <pc:sldMk cId="3130461457" sldId="266"/>
        </pc:sldMkLst>
        <pc:spChg chg="mod">
          <ac:chgData name="Prapti Chavan" userId="2ad8ad6e6c226e3b" providerId="LiveId" clId="{E01790BF-6CBF-4239-8164-3333192F8F65}" dt="2025-08-01T18:10:18.561" v="4590" actId="20577"/>
          <ac:spMkLst>
            <pc:docMk/>
            <pc:sldMk cId="3130461457" sldId="266"/>
            <ac:spMk id="2" creationId="{9A0F098B-47DB-DEE7-A9E9-155F0FA2FB23}"/>
          </ac:spMkLst>
        </pc:spChg>
        <pc:spChg chg="mod">
          <ac:chgData name="Prapti Chavan" userId="2ad8ad6e6c226e3b" providerId="LiveId" clId="{E01790BF-6CBF-4239-8164-3333192F8F65}" dt="2025-08-01T18:15:17.341" v="5060" actId="20577"/>
          <ac:spMkLst>
            <pc:docMk/>
            <pc:sldMk cId="3130461457" sldId="266"/>
            <ac:spMk id="3" creationId="{E8030362-F889-1DDB-4490-6651F1264EFC}"/>
          </ac:spMkLst>
        </pc:spChg>
      </pc:sldChg>
      <pc:sldChg chg="modSp new mod">
        <pc:chgData name="Prapti Chavan" userId="2ad8ad6e6c226e3b" providerId="LiveId" clId="{E01790BF-6CBF-4239-8164-3333192F8F65}" dt="2025-08-01T18:34:04.384" v="5543" actId="14100"/>
        <pc:sldMkLst>
          <pc:docMk/>
          <pc:sldMk cId="31078258" sldId="267"/>
        </pc:sldMkLst>
        <pc:spChg chg="mod">
          <ac:chgData name="Prapti Chavan" userId="2ad8ad6e6c226e3b" providerId="LiveId" clId="{E01790BF-6CBF-4239-8164-3333192F8F65}" dt="2025-08-01T18:30:31.180" v="5125" actId="1076"/>
          <ac:spMkLst>
            <pc:docMk/>
            <pc:sldMk cId="31078258" sldId="267"/>
            <ac:spMk id="2" creationId="{EEC76722-B964-9656-4B9C-B97AD43B8E2E}"/>
          </ac:spMkLst>
        </pc:spChg>
        <pc:spChg chg="mod">
          <ac:chgData name="Prapti Chavan" userId="2ad8ad6e6c226e3b" providerId="LiveId" clId="{E01790BF-6CBF-4239-8164-3333192F8F65}" dt="2025-08-01T18:34:04.384" v="5543" actId="14100"/>
          <ac:spMkLst>
            <pc:docMk/>
            <pc:sldMk cId="31078258" sldId="267"/>
            <ac:spMk id="3" creationId="{1A068B88-8A2B-AB38-6D64-873CDB2FCE08}"/>
          </ac:spMkLst>
        </pc:spChg>
      </pc:sldChg>
      <pc:sldChg chg="delSp modSp new mod">
        <pc:chgData name="Prapti Chavan" userId="2ad8ad6e6c226e3b" providerId="LiveId" clId="{E01790BF-6CBF-4239-8164-3333192F8F65}" dt="2025-08-01T18:39:58.291" v="5854" actId="1076"/>
        <pc:sldMkLst>
          <pc:docMk/>
          <pc:sldMk cId="2683722831" sldId="268"/>
        </pc:sldMkLst>
        <pc:spChg chg="del">
          <ac:chgData name="Prapti Chavan" userId="2ad8ad6e6c226e3b" providerId="LiveId" clId="{E01790BF-6CBF-4239-8164-3333192F8F65}" dt="2025-08-01T18:34:15.062" v="5545" actId="478"/>
          <ac:spMkLst>
            <pc:docMk/>
            <pc:sldMk cId="2683722831" sldId="268"/>
            <ac:spMk id="2" creationId="{F7FE3060-3AE8-3880-3962-E818C6064511}"/>
          </ac:spMkLst>
        </pc:spChg>
        <pc:spChg chg="mod">
          <ac:chgData name="Prapti Chavan" userId="2ad8ad6e6c226e3b" providerId="LiveId" clId="{E01790BF-6CBF-4239-8164-3333192F8F65}" dt="2025-08-01T18:39:58.291" v="5854" actId="1076"/>
          <ac:spMkLst>
            <pc:docMk/>
            <pc:sldMk cId="2683722831" sldId="268"/>
            <ac:spMk id="3" creationId="{11BAED74-A608-1433-C6F5-0901AAF396D2}"/>
          </ac:spMkLst>
        </pc:spChg>
      </pc:sldChg>
      <pc:sldChg chg="delSp modSp new mod">
        <pc:chgData name="Prapti Chavan" userId="2ad8ad6e6c226e3b" providerId="LiveId" clId="{E01790BF-6CBF-4239-8164-3333192F8F65}" dt="2025-08-01T18:43:38.264" v="6205" actId="20577"/>
        <pc:sldMkLst>
          <pc:docMk/>
          <pc:sldMk cId="2151792803" sldId="269"/>
        </pc:sldMkLst>
        <pc:spChg chg="del">
          <ac:chgData name="Prapti Chavan" userId="2ad8ad6e6c226e3b" providerId="LiveId" clId="{E01790BF-6CBF-4239-8164-3333192F8F65}" dt="2025-08-01T18:40:06.417" v="5856" actId="478"/>
          <ac:spMkLst>
            <pc:docMk/>
            <pc:sldMk cId="2151792803" sldId="269"/>
            <ac:spMk id="2" creationId="{425B0DBF-2B81-4F15-3F1B-CD2AAAD4826E}"/>
          </ac:spMkLst>
        </pc:spChg>
        <pc:spChg chg="mod">
          <ac:chgData name="Prapti Chavan" userId="2ad8ad6e6c226e3b" providerId="LiveId" clId="{E01790BF-6CBF-4239-8164-3333192F8F65}" dt="2025-08-01T18:43:38.264" v="6205" actId="20577"/>
          <ac:spMkLst>
            <pc:docMk/>
            <pc:sldMk cId="2151792803" sldId="269"/>
            <ac:spMk id="3" creationId="{E263AE60-99F4-5914-099A-F71501BBA031}"/>
          </ac:spMkLst>
        </pc:spChg>
      </pc:sldChg>
      <pc:sldChg chg="delSp modSp new mod">
        <pc:chgData name="Prapti Chavan" userId="2ad8ad6e6c226e3b" providerId="LiveId" clId="{E01790BF-6CBF-4239-8164-3333192F8F65}" dt="2025-08-01T19:21:42.970" v="6503" actId="1076"/>
        <pc:sldMkLst>
          <pc:docMk/>
          <pc:sldMk cId="3655451936" sldId="270"/>
        </pc:sldMkLst>
        <pc:spChg chg="del">
          <ac:chgData name="Prapti Chavan" userId="2ad8ad6e6c226e3b" providerId="LiveId" clId="{E01790BF-6CBF-4239-8164-3333192F8F65}" dt="2025-08-01T18:46:01.605" v="6207" actId="478"/>
          <ac:spMkLst>
            <pc:docMk/>
            <pc:sldMk cId="3655451936" sldId="270"/>
            <ac:spMk id="2" creationId="{CBE909DC-D33C-B08A-8D95-F78335B0A785}"/>
          </ac:spMkLst>
        </pc:spChg>
        <pc:spChg chg="mod">
          <ac:chgData name="Prapti Chavan" userId="2ad8ad6e6c226e3b" providerId="LiveId" clId="{E01790BF-6CBF-4239-8164-3333192F8F65}" dt="2025-08-01T19:21:42.970" v="6503" actId="1076"/>
          <ac:spMkLst>
            <pc:docMk/>
            <pc:sldMk cId="3655451936" sldId="270"/>
            <ac:spMk id="3" creationId="{267C74C2-8657-7759-D306-42AF147D7AD8}"/>
          </ac:spMkLst>
        </pc:spChg>
      </pc:sldChg>
      <pc:sldChg chg="modSp new mod">
        <pc:chgData name="Prapti Chavan" userId="2ad8ad6e6c226e3b" providerId="LiveId" clId="{E01790BF-6CBF-4239-8164-3333192F8F65}" dt="2025-08-01T19:32:59.670" v="6936" actId="20577"/>
        <pc:sldMkLst>
          <pc:docMk/>
          <pc:sldMk cId="1765953990" sldId="271"/>
        </pc:sldMkLst>
        <pc:spChg chg="mod">
          <ac:chgData name="Prapti Chavan" userId="2ad8ad6e6c226e3b" providerId="LiveId" clId="{E01790BF-6CBF-4239-8164-3333192F8F65}" dt="2025-08-01T19:24:23.844" v="6564" actId="1076"/>
          <ac:spMkLst>
            <pc:docMk/>
            <pc:sldMk cId="1765953990" sldId="271"/>
            <ac:spMk id="2" creationId="{61BD27AF-F40D-8049-32D6-2C14C2CFCC39}"/>
          </ac:spMkLst>
        </pc:spChg>
        <pc:spChg chg="mod">
          <ac:chgData name="Prapti Chavan" userId="2ad8ad6e6c226e3b" providerId="LiveId" clId="{E01790BF-6CBF-4239-8164-3333192F8F65}" dt="2025-08-01T19:32:59.670" v="6936" actId="20577"/>
          <ac:spMkLst>
            <pc:docMk/>
            <pc:sldMk cId="1765953990" sldId="271"/>
            <ac:spMk id="3" creationId="{E32BC513-81FE-05F5-D8EE-C007922E1FCF}"/>
          </ac:spMkLst>
        </pc:spChg>
      </pc:sldChg>
      <pc:sldChg chg="modSp new mod">
        <pc:chgData name="Prapti Chavan" userId="2ad8ad6e6c226e3b" providerId="LiveId" clId="{E01790BF-6CBF-4239-8164-3333192F8F65}" dt="2025-08-01T19:38:22.711" v="7486" actId="20577"/>
        <pc:sldMkLst>
          <pc:docMk/>
          <pc:sldMk cId="65623054" sldId="272"/>
        </pc:sldMkLst>
        <pc:spChg chg="mod">
          <ac:chgData name="Prapti Chavan" userId="2ad8ad6e6c226e3b" providerId="LiveId" clId="{E01790BF-6CBF-4239-8164-3333192F8F65}" dt="2025-08-01T19:33:26.844" v="6963" actId="1076"/>
          <ac:spMkLst>
            <pc:docMk/>
            <pc:sldMk cId="65623054" sldId="272"/>
            <ac:spMk id="2" creationId="{851345BE-A8B8-2C1A-A8C0-F4F477C44CCB}"/>
          </ac:spMkLst>
        </pc:spChg>
        <pc:spChg chg="mod">
          <ac:chgData name="Prapti Chavan" userId="2ad8ad6e6c226e3b" providerId="LiveId" clId="{E01790BF-6CBF-4239-8164-3333192F8F65}" dt="2025-08-01T19:38:22.711" v="7486" actId="20577"/>
          <ac:spMkLst>
            <pc:docMk/>
            <pc:sldMk cId="65623054" sldId="272"/>
            <ac:spMk id="3" creationId="{5A66D750-F57F-D927-16BC-2D7F04C6D5DA}"/>
          </ac:spMkLst>
        </pc:spChg>
      </pc:sldChg>
      <pc:sldChg chg="delSp modSp new mod">
        <pc:chgData name="Prapti Chavan" userId="2ad8ad6e6c226e3b" providerId="LiveId" clId="{E01790BF-6CBF-4239-8164-3333192F8F65}" dt="2025-08-01T19:49:47.781" v="8172" actId="20577"/>
        <pc:sldMkLst>
          <pc:docMk/>
          <pc:sldMk cId="2051897196" sldId="273"/>
        </pc:sldMkLst>
        <pc:spChg chg="del">
          <ac:chgData name="Prapti Chavan" userId="2ad8ad6e6c226e3b" providerId="LiveId" clId="{E01790BF-6CBF-4239-8164-3333192F8F65}" dt="2025-08-01T19:41:53.592" v="7488" actId="478"/>
          <ac:spMkLst>
            <pc:docMk/>
            <pc:sldMk cId="2051897196" sldId="273"/>
            <ac:spMk id="2" creationId="{53BE80E2-5A65-0AC3-1752-E33A41D38685}"/>
          </ac:spMkLst>
        </pc:spChg>
        <pc:spChg chg="mod">
          <ac:chgData name="Prapti Chavan" userId="2ad8ad6e6c226e3b" providerId="LiveId" clId="{E01790BF-6CBF-4239-8164-3333192F8F65}" dt="2025-08-01T19:49:47.781" v="8172" actId="20577"/>
          <ac:spMkLst>
            <pc:docMk/>
            <pc:sldMk cId="2051897196" sldId="273"/>
            <ac:spMk id="3" creationId="{5CF8EB0A-00B7-CE96-8325-4E0275A65AB4}"/>
          </ac:spMkLst>
        </pc:spChg>
      </pc:sldChg>
      <pc:sldChg chg="modSp new mod">
        <pc:chgData name="Prapti Chavan" userId="2ad8ad6e6c226e3b" providerId="LiveId" clId="{E01790BF-6CBF-4239-8164-3333192F8F65}" dt="2025-08-01T19:54:53.511" v="8554" actId="20577"/>
        <pc:sldMkLst>
          <pc:docMk/>
          <pc:sldMk cId="3330552426" sldId="274"/>
        </pc:sldMkLst>
        <pc:spChg chg="mod">
          <ac:chgData name="Prapti Chavan" userId="2ad8ad6e6c226e3b" providerId="LiveId" clId="{E01790BF-6CBF-4239-8164-3333192F8F65}" dt="2025-08-01T19:52:53.553" v="8243" actId="1076"/>
          <ac:spMkLst>
            <pc:docMk/>
            <pc:sldMk cId="3330552426" sldId="274"/>
            <ac:spMk id="2" creationId="{A0DB0917-CD81-1581-F355-60FD3B0BFEE5}"/>
          </ac:spMkLst>
        </pc:spChg>
        <pc:spChg chg="mod">
          <ac:chgData name="Prapti Chavan" userId="2ad8ad6e6c226e3b" providerId="LiveId" clId="{E01790BF-6CBF-4239-8164-3333192F8F65}" dt="2025-08-01T19:54:53.511" v="8554" actId="20577"/>
          <ac:spMkLst>
            <pc:docMk/>
            <pc:sldMk cId="3330552426" sldId="274"/>
            <ac:spMk id="3" creationId="{9B4AE84D-7FC4-1999-39DE-9914BE8416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9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0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6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05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28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7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81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53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46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4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8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0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6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16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70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19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55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9FBA46-346C-4100-945D-38182999549F}" type="datetimeFigureOut">
              <a:rPr lang="en-IN" smtClean="0"/>
              <a:t>01-08-2025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B0CAC0-F7AC-47CA-8865-A6F4F9DC8F7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302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761A-5502-9815-AB52-E658239BB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Basic Course on Gen AI</a:t>
            </a:r>
          </a:p>
        </p:txBody>
      </p:sp>
    </p:spTree>
    <p:extLst>
      <p:ext uri="{BB962C8B-B14F-4D97-AF65-F5344CB8AC3E}">
        <p14:creationId xmlns:p14="http://schemas.microsoft.com/office/powerpoint/2010/main" val="422802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67DA-08BD-005F-C2E5-C67F4509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50520"/>
            <a:ext cx="10353762" cy="970450"/>
          </a:xfrm>
        </p:spPr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8116-3558-8E8C-5A46-B3DD7CCD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81200"/>
            <a:ext cx="10353762" cy="2895600"/>
          </a:xfrm>
        </p:spPr>
        <p:txBody>
          <a:bodyPr>
            <a:normAutofit/>
          </a:bodyPr>
          <a:lstStyle/>
          <a:p>
            <a:r>
              <a:rPr lang="en-IN" sz="2400" dirty="0"/>
              <a:t>Connect LLMs with external tools (like Wikipedia, google search, calculators, travel APIs) to perform tasks that requires up-to-date info or specific computations beyond the LLMs inherent knowledge.</a:t>
            </a:r>
          </a:p>
          <a:p>
            <a:r>
              <a:rPr lang="en-IN" sz="2400" dirty="0"/>
              <a:t>Agents leverages LLMs reasoning capabilities to decide which tools to use and how to process their outputs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19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8B-47DB-DEE7-A9E9-155F0FA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0362-F889-1DDB-4490-6651F126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Essential for chatbots to remember past conversational exchanges, allowing for multi turn interactions</a:t>
            </a:r>
          </a:p>
          <a:p>
            <a:pPr marL="494100" indent="-457200">
              <a:buAutoNum type="arabicPeriod"/>
            </a:pPr>
            <a:r>
              <a:rPr lang="en-IN" sz="2400" dirty="0"/>
              <a:t>Conversational Buffer Memory: Stores the entire conversation transcript, but can lead to high token costs if the conversation grows too long</a:t>
            </a:r>
          </a:p>
          <a:p>
            <a:pPr marL="494100" indent="-457200">
              <a:buAutoNum type="arabicPeriod"/>
            </a:pPr>
            <a:r>
              <a:rPr lang="en-IN" sz="2400" dirty="0"/>
              <a:t>Conversational Buffer window memory: Restricts the buffer size to certain number of recent exchanges, helping to manage token costs</a:t>
            </a:r>
          </a:p>
          <a:p>
            <a:pPr marL="494100" indent="-457200">
              <a:buAutoNum type="arabicPeriod"/>
            </a:pPr>
            <a:endParaRPr lang="en-IN" sz="2400" dirty="0"/>
          </a:p>
          <a:p>
            <a:pPr marL="4941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046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6722-B964-9656-4B9C-B97AD43B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20040"/>
            <a:ext cx="10353762" cy="970450"/>
          </a:xfrm>
        </p:spPr>
        <p:txBody>
          <a:bodyPr/>
          <a:lstStyle/>
          <a:p>
            <a:r>
              <a:rPr lang="en-IN" dirty="0"/>
              <a:t>Tools &amp; Frameworks for Gen AI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8B88-8A2B-AB38-6D64-873CDB2FC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940900"/>
            <a:ext cx="10353762" cy="3591220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IN" sz="2400" dirty="0"/>
              <a:t>LangChain: A Python framework specifically designed for building Gen AI applications on top of LLMs</a:t>
            </a:r>
          </a:p>
          <a:p>
            <a:pPr>
              <a:buFontTx/>
              <a:buChar char="-"/>
            </a:pPr>
            <a:r>
              <a:rPr lang="en-IN" sz="2400" dirty="0"/>
              <a:t>It Provides plug-and-play support for different LLM models (open source), integration with various data sources (Google Search, Wikipedia, databases), and mechanisms for building complex AI workflows (chains, agents, memory)</a:t>
            </a:r>
          </a:p>
        </p:txBody>
      </p:sp>
    </p:spTree>
    <p:extLst>
      <p:ext uri="{BB962C8B-B14F-4D97-AF65-F5344CB8AC3E}">
        <p14:creationId xmlns:p14="http://schemas.microsoft.com/office/powerpoint/2010/main" val="3107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ED74-A608-1433-C6F5-0901AAF3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41121"/>
            <a:ext cx="10353762" cy="3032760"/>
          </a:xfrm>
        </p:spPr>
        <p:txBody>
          <a:bodyPr>
            <a:normAutofit/>
          </a:bodyPr>
          <a:lstStyle/>
          <a:p>
            <a:pPr marL="494100" indent="-457200">
              <a:buAutoNum type="alphaLcPeriod"/>
            </a:pPr>
            <a:r>
              <a:rPr lang="en-IN" sz="2400" dirty="0"/>
              <a:t>Chains: Allows linking multiple LLM calls or other utilities together in a sequence.</a:t>
            </a:r>
          </a:p>
          <a:p>
            <a:pPr>
              <a:buFontTx/>
              <a:buChar char="-"/>
            </a:pPr>
            <a:r>
              <a:rPr lang="en-IN" sz="2400" dirty="0"/>
              <a:t>Ex. Includes LLMChain for simple prompts &amp; SimpleSequentialChain for multi-step processes where the output of one step becomes the input for next</a:t>
            </a:r>
          </a:p>
          <a:p>
            <a:pPr>
              <a:buFontTx/>
              <a:buChar char="-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372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AE60-99F4-5914-099A-F71501BB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594360"/>
            <a:ext cx="10353762" cy="557783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2. Streamlit: A python library for building quick prof-of-concept (POC) applications with simple UIs, commonly used by data scientists to demonstrate Gen AI tools without extensive frontend development.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2400" dirty="0"/>
              <a:t>LLM Models: </a:t>
            </a:r>
          </a:p>
          <a:p>
            <a:pPr>
              <a:buFontTx/>
              <a:buChar char="-"/>
            </a:pPr>
            <a:r>
              <a:rPr lang="en-IN" sz="2400" dirty="0"/>
              <a:t>Commerical: GPT (OpenAI), Gemini(Google)</a:t>
            </a:r>
          </a:p>
          <a:p>
            <a:pPr>
              <a:buFontTx/>
              <a:buChar char="-"/>
            </a:pPr>
            <a:r>
              <a:rPr lang="en-IN" sz="2400" dirty="0"/>
              <a:t>Open-source: Llama(Meta), Mistral</a:t>
            </a:r>
          </a:p>
        </p:txBody>
      </p:sp>
    </p:spTree>
    <p:extLst>
      <p:ext uri="{BB962C8B-B14F-4D97-AF65-F5344CB8AC3E}">
        <p14:creationId xmlns:p14="http://schemas.microsoft.com/office/powerpoint/2010/main" val="215179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74C2-8657-7759-D306-42AF147D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36321"/>
            <a:ext cx="10353762" cy="330708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3. Cloud Services: Azure OpenAI service, Amazon Bedrock, Google Clod offer platforms to host and manage LLMs, including private instances.</a:t>
            </a:r>
          </a:p>
          <a:p>
            <a:pPr marL="36900" indent="0">
              <a:buNone/>
            </a:pPr>
            <a:r>
              <a:rPr lang="en-IN" sz="2400" dirty="0"/>
              <a:t>4. Other libraries: Hugging Face Transformers for various open-source models, PyTorch and TensorFlow for deep learning</a:t>
            </a:r>
          </a:p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5545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27AF-F40D-8049-32D6-2C14C2CF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715" y="28956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1: Enables News Research Tool </a:t>
            </a:r>
            <a:br>
              <a:rPr lang="en-IN" dirty="0"/>
            </a:br>
            <a:r>
              <a:rPr lang="en-IN" dirty="0"/>
              <a:t>(RAG Based)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C513-81FE-05F5-D8EE-C007922E1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39241"/>
            <a:ext cx="10353762" cy="4251960"/>
          </a:xfrm>
        </p:spPr>
        <p:txBody>
          <a:bodyPr>
            <a:normAutofit/>
          </a:bodyPr>
          <a:lstStyle/>
          <a:p>
            <a:r>
              <a:rPr lang="en-IN" sz="2400" dirty="0"/>
              <a:t>Usecase: enables equity research analysts to query knowledge base built from news articles, retrieving specific answers &amp; summarising content.</a:t>
            </a:r>
          </a:p>
          <a:p>
            <a:r>
              <a:rPr lang="en-IN" sz="2400" dirty="0"/>
              <a:t>It addresses tediousness of copy-pasting, the need for an aggregate knowledge base, and LLM word limits when using raw CHATGPT</a:t>
            </a:r>
          </a:p>
        </p:txBody>
      </p:sp>
    </p:spTree>
    <p:extLst>
      <p:ext uri="{BB962C8B-B14F-4D97-AF65-F5344CB8AC3E}">
        <p14:creationId xmlns:p14="http://schemas.microsoft.com/office/powerpoint/2010/main" val="1765953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45BE-A8B8-2C1A-A8C0-F4F477C4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4800"/>
            <a:ext cx="10353762" cy="970450"/>
          </a:xfrm>
        </p:spPr>
        <p:txBody>
          <a:bodyPr/>
          <a:lstStyle/>
          <a:p>
            <a:r>
              <a:rPr lang="en-IN" dirty="0"/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D750-F57F-D927-16BC-2D7F04C6D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7800"/>
            <a:ext cx="10353762" cy="4907279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IN" sz="2400" dirty="0"/>
              <a:t>Document Loaders: Used to load data from various sources (text files, CSVs, URLs) into LangChain’s Document Objects.</a:t>
            </a:r>
          </a:p>
          <a:p>
            <a:pPr>
              <a:buFontTx/>
              <a:buChar char="-"/>
            </a:pPr>
            <a:r>
              <a:rPr lang="en-IN" sz="2400" dirty="0"/>
              <a:t>UnstructuredURLLoader is key for web articles.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2400" dirty="0"/>
              <a:t>2. Text Splitting: Breaks down large documents into smaller “chunks ” to fit LLM token limits and enables efficient retrieval.</a:t>
            </a:r>
          </a:p>
          <a:p>
            <a:pPr>
              <a:buFontTx/>
              <a:buChar char="-"/>
            </a:pPr>
            <a:r>
              <a:rPr lang="en-IN" sz="2400" dirty="0"/>
              <a:t>Techniques include CharacterTextSplitter and RecursiveCharacterTextSplitter</a:t>
            </a:r>
          </a:p>
          <a:p>
            <a:pPr marL="36900" indent="0">
              <a:buNone/>
            </a:pPr>
            <a:r>
              <a:rPr lang="en-IN" sz="2400" dirty="0"/>
              <a:t>(which handles multiple separators and chunk overlap for context) </a:t>
            </a:r>
          </a:p>
        </p:txBody>
      </p:sp>
    </p:spTree>
    <p:extLst>
      <p:ext uri="{BB962C8B-B14F-4D97-AF65-F5344CB8AC3E}">
        <p14:creationId xmlns:p14="http://schemas.microsoft.com/office/powerpoint/2010/main" val="65623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EB0A-00B7-CE96-8325-4E0275A65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40079"/>
            <a:ext cx="10353762" cy="563880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3. Embeddings: Chunks are converted into numerical embedding</a:t>
            </a:r>
          </a:p>
          <a:p>
            <a:pPr marL="36900" indent="0">
              <a:buNone/>
            </a:pPr>
            <a:r>
              <a:rPr lang="en-IN" sz="2400" dirty="0"/>
              <a:t>4. Vector Database (FAISS): Stores the embeddings and allows for fast semantic search to find relevant chunks for a given query</a:t>
            </a:r>
          </a:p>
          <a:p>
            <a:pPr marL="36900" indent="0">
              <a:buNone/>
            </a:pPr>
            <a:r>
              <a:rPr lang="en-IN" sz="2400" dirty="0"/>
              <a:t>5. Retrieval QA with Sources Chain: Combines the retrieved relevant chunks with user’s questions to form a prompt for the LLM, providing an answer &amp; its source URL</a:t>
            </a:r>
          </a:p>
          <a:p>
            <a:pPr marL="36900" indent="0">
              <a:buNone/>
            </a:pPr>
            <a:endParaRPr lang="en-IN" sz="2400" dirty="0"/>
          </a:p>
          <a:p>
            <a:pPr marL="36900" indent="0">
              <a:buNone/>
            </a:pPr>
            <a:r>
              <a:rPr lang="en-IN" sz="2400" dirty="0"/>
              <a:t>Long-Term Industry Architecture: Involves Database Ingestion system (web scrapers, embedding conversion, storage in robust vector databases like pinecone, milvus, chrome) and a Chatbot UI (React, calling the vector database and LLM)</a:t>
            </a:r>
          </a:p>
        </p:txBody>
      </p:sp>
    </p:spTree>
    <p:extLst>
      <p:ext uri="{BB962C8B-B14F-4D97-AF65-F5344CB8AC3E}">
        <p14:creationId xmlns:p14="http://schemas.microsoft.com/office/powerpoint/2010/main" val="205189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0917-CD81-1581-F355-60FD3B0B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9624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2: SQL Q&amp;A Tool for Retail</a:t>
            </a:r>
            <a:br>
              <a:rPr lang="en-IN" dirty="0"/>
            </a:br>
            <a:r>
              <a:rPr lang="en-IN" dirty="0"/>
              <a:t>(few-shot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E84D-7FC4-1999-39DE-9914BE841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Usecase: Allows a store manager to ask natural language questions about t-shirt inventory and discounts, which tool converts into SQL queries, executes on a MySQL database, &amp; returns the answer.</a:t>
            </a:r>
          </a:p>
          <a:p>
            <a:pPr>
              <a:buFontTx/>
              <a:buChar char="-"/>
            </a:pPr>
            <a:r>
              <a:rPr lang="en-IN" sz="2400" dirty="0"/>
              <a:t>This provides a plain English interface for database interaction</a:t>
            </a:r>
          </a:p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3055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A49F-90C4-E38F-2144-FCC74C01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737937"/>
            <a:ext cx="10353761" cy="829015"/>
          </a:xfrm>
        </p:spPr>
        <p:txBody>
          <a:bodyPr/>
          <a:lstStyle/>
          <a:p>
            <a:r>
              <a:rPr lang="en-IN" dirty="0"/>
              <a:t>Generative AI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7F87-8579-FE71-AC45-2F03D84C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6505"/>
            <a:ext cx="10353762" cy="4074695"/>
          </a:xfrm>
        </p:spPr>
        <p:txBody>
          <a:bodyPr>
            <a:normAutofit/>
          </a:bodyPr>
          <a:lstStyle/>
          <a:p>
            <a:r>
              <a:rPr lang="en-IN" sz="2400" dirty="0"/>
              <a:t>Definition: Gen Ai is a category of AI that focuses on creating new content such as text, image, video or audio</a:t>
            </a:r>
          </a:p>
          <a:p>
            <a:r>
              <a:rPr lang="en-IN" sz="2400" dirty="0"/>
              <a:t>Distinction from Non-generative AI: unlike non-generative AI which makes decision based on existing data (ex. Chest Xray, loan eligibility for credit history), Gen AI produces content that did not previously exist</a:t>
            </a:r>
          </a:p>
          <a:p>
            <a:r>
              <a:rPr lang="en-IN" sz="2400" dirty="0"/>
              <a:t>Ex. ChatGPT is a Gen AI application, capable of writing resumes, planning trips or creating images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175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CBA-E408-846C-2DD4-706C5485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1053"/>
            <a:ext cx="10353762" cy="970450"/>
          </a:xfrm>
        </p:spPr>
        <p:txBody>
          <a:bodyPr/>
          <a:lstStyle/>
          <a:p>
            <a:r>
              <a:rPr lang="en-IN" dirty="0"/>
              <a:t>Evolution of AI Leading to Gen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D1A6-E782-3FF3-AA9D-F720D8FE1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13596"/>
            <a:ext cx="10353762" cy="3425086"/>
          </a:xfrm>
        </p:spPr>
        <p:txBody>
          <a:bodyPr>
            <a:normAutofit/>
          </a:bodyPr>
          <a:lstStyle/>
          <a:p>
            <a:r>
              <a:rPr lang="en-IN" sz="2400" dirty="0"/>
              <a:t>Early AI (Statistical ML): Solve Problems like predicting home prices based on Structured data (features)</a:t>
            </a:r>
          </a:p>
          <a:p>
            <a:r>
              <a:rPr lang="en-IN" sz="2400" dirty="0"/>
              <a:t>DL: Invented due to complexity of unstructured data problems like image recognition, using neural networks.</a:t>
            </a:r>
          </a:p>
          <a:p>
            <a:r>
              <a:rPr lang="en-IN" sz="2400" dirty="0"/>
              <a:t>Recurrent Neural Network (RNNs): sequential data problems like language translation, featuring loop where the network considers previous outputs. (output depends on previous results)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250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3DAD-22F2-3180-996E-83789A13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14400"/>
            <a:ext cx="10353762" cy="5213683"/>
          </a:xfrm>
        </p:spPr>
        <p:txBody>
          <a:bodyPr>
            <a:normAutofit/>
          </a:bodyPr>
          <a:lstStyle/>
          <a:p>
            <a:r>
              <a:rPr lang="en-IN" sz="2400" dirty="0"/>
              <a:t>Gmail’s autocomplete is an application using a language models. These models can be trained using self-supervised learning on vast amounts of unlabelled text data. (ex. Wikipedia, news articles)</a:t>
            </a:r>
          </a:p>
          <a:p>
            <a:r>
              <a:rPr lang="en-IN" sz="2400" dirty="0"/>
              <a:t>LLM: These is language models trained on huge volumes of data (Wikipedia, google news, online books) with neural network containing trillions of params, capture complex lang. patterns.</a:t>
            </a:r>
          </a:p>
          <a:p>
            <a:r>
              <a:rPr lang="en-IN" sz="2400" dirty="0"/>
              <a:t>GPT-4, the model behind ChatGPT is LLM</a:t>
            </a:r>
          </a:p>
          <a:p>
            <a:r>
              <a:rPr lang="en-IN" sz="2400" dirty="0"/>
              <a:t>LLMs are refined using Reinforcement Learning with human feedback (RLHF) to reduce unexpected output</a:t>
            </a:r>
          </a:p>
          <a:p>
            <a:r>
              <a:rPr lang="en-IN" sz="2400" dirty="0"/>
              <a:t>LLMs predict words based on probability &amp; randomness, rather than human-like understanding or consciousness</a:t>
            </a:r>
          </a:p>
        </p:txBody>
      </p:sp>
    </p:spTree>
    <p:extLst>
      <p:ext uri="{BB962C8B-B14F-4D97-AF65-F5344CB8AC3E}">
        <p14:creationId xmlns:p14="http://schemas.microsoft.com/office/powerpoint/2010/main" val="294543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1CD0-FC9B-CEB5-8F14-253E361B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29640"/>
            <a:ext cx="10353762" cy="4968241"/>
          </a:xfrm>
        </p:spPr>
        <p:txBody>
          <a:bodyPr>
            <a:normAutofit/>
          </a:bodyPr>
          <a:lstStyle/>
          <a:p>
            <a:r>
              <a:rPr lang="en-IN" sz="2400" dirty="0"/>
              <a:t>Transformers: “Attention is All You Need” paper, introduced the Transformer Architecture – Very powerful &amp; underpins modern LLMs like Google’s BERT &amp; OpenAI’s GPT</a:t>
            </a:r>
          </a:p>
          <a:p>
            <a:r>
              <a:rPr lang="en-IN" sz="2400" dirty="0"/>
              <a:t>Beyond Text: Transformers architecture has enabled not only text-to-text models (BERT, GPT) but also text-to-image models (DALL-E, Stable diffusion) and text-to-video models (OpenAI Sora)</a:t>
            </a:r>
          </a:p>
        </p:txBody>
      </p:sp>
    </p:spTree>
    <p:extLst>
      <p:ext uri="{BB962C8B-B14F-4D97-AF65-F5344CB8AC3E}">
        <p14:creationId xmlns:p14="http://schemas.microsoft.com/office/powerpoint/2010/main" val="403688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340B-37FF-8252-5484-655C90CA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0"/>
            <a:ext cx="10353762" cy="970450"/>
          </a:xfrm>
        </p:spPr>
        <p:txBody>
          <a:bodyPr/>
          <a:lstStyle/>
          <a:p>
            <a:r>
              <a:rPr lang="en-IN" dirty="0"/>
              <a:t>Key Concepts in Gen AI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A366-79AC-ED43-2D59-3B4104EA2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1451"/>
            <a:ext cx="10353762" cy="4439750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IN" sz="2400" dirty="0"/>
              <a:t>Embeddings: A numeric representation of text in the form of vector that captures the meaning of text.</a:t>
            </a:r>
          </a:p>
          <a:p>
            <a:pPr>
              <a:buFontTx/>
              <a:buChar char="-"/>
            </a:pPr>
            <a:r>
              <a:rPr lang="en-IN" sz="2400" dirty="0"/>
              <a:t>This allows for mathematical operations with words and sentences, enabling semantic understanding</a:t>
            </a:r>
          </a:p>
          <a:p>
            <a:pPr>
              <a:buFontTx/>
              <a:buChar char="-"/>
            </a:pPr>
            <a:r>
              <a:rPr lang="en-IN" sz="2400" dirty="0"/>
              <a:t>Various techniques exist, with transformer-based methods being popular</a:t>
            </a:r>
          </a:p>
        </p:txBody>
      </p:sp>
    </p:spTree>
    <p:extLst>
      <p:ext uri="{BB962C8B-B14F-4D97-AF65-F5344CB8AC3E}">
        <p14:creationId xmlns:p14="http://schemas.microsoft.com/office/powerpoint/2010/main" val="299387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C60D-C906-A3BB-D69D-69BD2C52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16281"/>
            <a:ext cx="10353762" cy="507492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dirty="0"/>
              <a:t>2. Vector Databases: Database designed to store embedding &amp; perform efficient semantic search on them</a:t>
            </a:r>
          </a:p>
          <a:p>
            <a:pPr>
              <a:buFontTx/>
              <a:buChar char="-"/>
            </a:pPr>
            <a:r>
              <a:rPr lang="en-IN" sz="2400" dirty="0"/>
              <a:t>Used to understand user intent and context, not just keyword matching.</a:t>
            </a:r>
          </a:p>
          <a:p>
            <a:pPr>
              <a:buFontTx/>
              <a:buChar char="-"/>
            </a:pPr>
            <a:r>
              <a:rPr lang="en-IN" sz="2400" dirty="0"/>
              <a:t>Ex. FAISS (Facebook AI Similarity search) and chrome DB.</a:t>
            </a:r>
          </a:p>
          <a:p>
            <a:pPr>
              <a:buFontTx/>
              <a:buChar char="-"/>
            </a:pPr>
            <a:r>
              <a:rPr lang="en-IN" sz="2400" dirty="0"/>
              <a:t>Uses techniques like </a:t>
            </a:r>
            <a:r>
              <a:rPr lang="en-IN" sz="2400" b="1" dirty="0"/>
              <a:t>Locality sensitive hashing </a:t>
            </a:r>
            <a:r>
              <a:rPr lang="en-IN" sz="2400" dirty="0"/>
              <a:t>for faster searched on large datasets</a:t>
            </a:r>
          </a:p>
          <a:p>
            <a:pPr>
              <a:buFontTx/>
              <a:buChar char="-"/>
            </a:pPr>
            <a:endParaRPr lang="en-IN" sz="2400" dirty="0"/>
          </a:p>
          <a:p>
            <a:pPr>
              <a:buFontTx/>
              <a:buChar char="-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107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D2-6557-E751-8737-4DB82459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4360"/>
            <a:ext cx="10353762" cy="970450"/>
          </a:xfrm>
        </p:spPr>
        <p:txBody>
          <a:bodyPr/>
          <a:lstStyle/>
          <a:p>
            <a:r>
              <a:rPr lang="en-IN" dirty="0"/>
              <a:t>Retrieval Augmented Gen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BF2C-09A1-CDD9-B0A6-F54AE9A2D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55521"/>
            <a:ext cx="10353762" cy="2819400"/>
          </a:xfrm>
        </p:spPr>
        <p:txBody>
          <a:bodyPr>
            <a:normAutofit/>
          </a:bodyPr>
          <a:lstStyle/>
          <a:p>
            <a:r>
              <a:rPr lang="en-IN" sz="2400" dirty="0"/>
              <a:t>Technique to make LLMs pull answers from specific data sources (private data, custom public datasets) rather than relying on pretrained knowledge.</a:t>
            </a:r>
          </a:p>
          <a:p>
            <a:r>
              <a:rPr lang="en-IN" sz="2400" dirty="0"/>
              <a:t>“Open book exam” for an LLM, allowing it to provide accurate, up-to-date answers and overcome the knowledge cutoff of 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90408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C70-2587-5D5B-16FF-8195160F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20040"/>
            <a:ext cx="10353762" cy="970450"/>
          </a:xfrm>
        </p:spPr>
        <p:txBody>
          <a:bodyPr/>
          <a:lstStyle/>
          <a:p>
            <a:r>
              <a:rPr lang="en-IN" dirty="0"/>
              <a:t>Methods for Combining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785B-8215-B810-9654-6E057CE8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0490"/>
            <a:ext cx="10353762" cy="5095069"/>
          </a:xfrm>
        </p:spPr>
        <p:txBody>
          <a:bodyPr>
            <a:normAutofit/>
          </a:bodyPr>
          <a:lstStyle/>
          <a:p>
            <a:pPr marL="494100" indent="-457200">
              <a:buAutoNum type="arabicPeriod"/>
            </a:pPr>
            <a:r>
              <a:rPr lang="en-IN" sz="2400" dirty="0"/>
              <a:t>Stuff Method: combines all relevant chunks into single prompt.</a:t>
            </a:r>
          </a:p>
          <a:p>
            <a:pPr>
              <a:buFontTx/>
              <a:buChar char="-"/>
            </a:pPr>
            <a:r>
              <a:rPr lang="en-IN" sz="2400" dirty="0"/>
              <a:t>Simple but can exceed LLM token limits if chunks are too large</a:t>
            </a:r>
          </a:p>
          <a:p>
            <a:pPr marL="494100" indent="-457200">
              <a:buAutoNum type="arabicPeriod" startAt="2"/>
            </a:pPr>
            <a:r>
              <a:rPr lang="en-IN" sz="2400" dirty="0"/>
              <a:t>MapReduce Method: Makes individual LLM calls per chunk, then combines answers with a final LLM call.</a:t>
            </a:r>
          </a:p>
          <a:p>
            <a:pPr>
              <a:buFontTx/>
              <a:buChar char="-"/>
            </a:pPr>
            <a:r>
              <a:rPr lang="en-IN" sz="2400" dirty="0"/>
              <a:t>Avoids token limits but involves multiple LLM calls, increasing cost</a:t>
            </a:r>
          </a:p>
          <a:p>
            <a:pPr marL="3690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3822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272</TotalTime>
  <Words>1147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Calisto MT</vt:lpstr>
      <vt:lpstr>Wingdings 2</vt:lpstr>
      <vt:lpstr>Slate</vt:lpstr>
      <vt:lpstr>Basic Course on Gen AI</vt:lpstr>
      <vt:lpstr>Generative AI Fundamentals</vt:lpstr>
      <vt:lpstr>Evolution of AI Leading to Gen AI</vt:lpstr>
      <vt:lpstr>PowerPoint Presentation</vt:lpstr>
      <vt:lpstr>PowerPoint Presentation</vt:lpstr>
      <vt:lpstr>Key Concepts in Gen AI Application</vt:lpstr>
      <vt:lpstr>PowerPoint Presentation</vt:lpstr>
      <vt:lpstr>Retrieval Augmented Gen (RAG)</vt:lpstr>
      <vt:lpstr>Methods for Combining Chunks</vt:lpstr>
      <vt:lpstr>Agents</vt:lpstr>
      <vt:lpstr>Memory</vt:lpstr>
      <vt:lpstr>Tools &amp; Frameworks for Gen AI Application</vt:lpstr>
      <vt:lpstr>PowerPoint Presentation</vt:lpstr>
      <vt:lpstr>PowerPoint Presentation</vt:lpstr>
      <vt:lpstr>PowerPoint Presentation</vt:lpstr>
      <vt:lpstr>Project 1: Enables News Research Tool  (RAG Based)</vt:lpstr>
      <vt:lpstr>Technical Architecture</vt:lpstr>
      <vt:lpstr>PowerPoint Presentation</vt:lpstr>
      <vt:lpstr>Project 2: SQL Q&amp;A Tool for Retail (few-shot learning)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Prapti Chavan</dc:creator>
  <cp:lastModifiedBy>Prapti Chavan</cp:lastModifiedBy>
  <cp:revision>1</cp:revision>
  <dcterms:created xsi:type="dcterms:W3CDTF">2025-08-01T15:22:54Z</dcterms:created>
  <dcterms:modified xsi:type="dcterms:W3CDTF">2025-08-01T19:55:01Z</dcterms:modified>
</cp:coreProperties>
</file>