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D0AD8-2835-42F5-B118-C706906ABB1F}" v="5" dt="2025-08-01T15:01:0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pti Chavan" userId="2ad8ad6e6c226e3b" providerId="LiveId" clId="{0E6D0AD8-2835-42F5-B118-C706906ABB1F}"/>
    <pc:docChg chg="custSel addSld delSld modSld">
      <pc:chgData name="Prapti Chavan" userId="2ad8ad6e6c226e3b" providerId="LiveId" clId="{0E6D0AD8-2835-42F5-B118-C706906ABB1F}" dt="2025-08-01T15:08:43.868" v="2919" actId="14100"/>
      <pc:docMkLst>
        <pc:docMk/>
      </pc:docMkLst>
      <pc:sldChg chg="modSp new mod">
        <pc:chgData name="Prapti Chavan" userId="2ad8ad6e6c226e3b" providerId="LiveId" clId="{0E6D0AD8-2835-42F5-B118-C706906ABB1F}" dt="2025-08-01T14:14:47.686" v="38" actId="255"/>
        <pc:sldMkLst>
          <pc:docMk/>
          <pc:sldMk cId="516678381" sldId="256"/>
        </pc:sldMkLst>
        <pc:spChg chg="mod">
          <ac:chgData name="Prapti Chavan" userId="2ad8ad6e6c226e3b" providerId="LiveId" clId="{0E6D0AD8-2835-42F5-B118-C706906ABB1F}" dt="2025-08-01T14:14:31.644" v="25" actId="20577"/>
          <ac:spMkLst>
            <pc:docMk/>
            <pc:sldMk cId="516678381" sldId="256"/>
            <ac:spMk id="2" creationId="{12E562A9-F1C9-849F-A3CD-1F00B906B89E}"/>
          </ac:spMkLst>
        </pc:spChg>
        <pc:spChg chg="mod">
          <ac:chgData name="Prapti Chavan" userId="2ad8ad6e6c226e3b" providerId="LiveId" clId="{0E6D0AD8-2835-42F5-B118-C706906ABB1F}" dt="2025-08-01T14:14:47.686" v="38" actId="255"/>
          <ac:spMkLst>
            <pc:docMk/>
            <pc:sldMk cId="516678381" sldId="256"/>
            <ac:spMk id="3" creationId="{552BFDED-E34D-F04F-145D-F9CB14C8E8CA}"/>
          </ac:spMkLst>
        </pc:spChg>
      </pc:sldChg>
      <pc:sldChg chg="modSp new mod">
        <pc:chgData name="Prapti Chavan" userId="2ad8ad6e6c226e3b" providerId="LiveId" clId="{0E6D0AD8-2835-42F5-B118-C706906ABB1F}" dt="2025-08-01T14:19:37.151" v="325" actId="20577"/>
        <pc:sldMkLst>
          <pc:docMk/>
          <pc:sldMk cId="3719097328" sldId="257"/>
        </pc:sldMkLst>
        <pc:spChg chg="mod">
          <ac:chgData name="Prapti Chavan" userId="2ad8ad6e6c226e3b" providerId="LiveId" clId="{0E6D0AD8-2835-42F5-B118-C706906ABB1F}" dt="2025-08-01T14:14:59.130" v="67" actId="20577"/>
          <ac:spMkLst>
            <pc:docMk/>
            <pc:sldMk cId="3719097328" sldId="257"/>
            <ac:spMk id="2" creationId="{888BC871-832B-2276-E922-ACBE09A47206}"/>
          </ac:spMkLst>
        </pc:spChg>
        <pc:spChg chg="mod">
          <ac:chgData name="Prapti Chavan" userId="2ad8ad6e6c226e3b" providerId="LiveId" clId="{0E6D0AD8-2835-42F5-B118-C706906ABB1F}" dt="2025-08-01T14:19:37.151" v="325" actId="20577"/>
          <ac:spMkLst>
            <pc:docMk/>
            <pc:sldMk cId="3719097328" sldId="257"/>
            <ac:spMk id="3" creationId="{F5FE10D3-31B7-A804-FF5E-F2AE76EDC313}"/>
          </ac:spMkLst>
        </pc:spChg>
      </pc:sldChg>
      <pc:sldChg chg="modSp new mod">
        <pc:chgData name="Prapti Chavan" userId="2ad8ad6e6c226e3b" providerId="LiveId" clId="{0E6D0AD8-2835-42F5-B118-C706906ABB1F}" dt="2025-08-01T14:24:14.579" v="668" actId="20577"/>
        <pc:sldMkLst>
          <pc:docMk/>
          <pc:sldMk cId="1174170909" sldId="258"/>
        </pc:sldMkLst>
        <pc:spChg chg="mod">
          <ac:chgData name="Prapti Chavan" userId="2ad8ad6e6c226e3b" providerId="LiveId" clId="{0E6D0AD8-2835-42F5-B118-C706906ABB1F}" dt="2025-08-01T14:20:00.691" v="351" actId="20577"/>
          <ac:spMkLst>
            <pc:docMk/>
            <pc:sldMk cId="1174170909" sldId="258"/>
            <ac:spMk id="2" creationId="{154F0D73-2958-4FDC-9230-6E8327F3E4A6}"/>
          </ac:spMkLst>
        </pc:spChg>
        <pc:spChg chg="mod">
          <ac:chgData name="Prapti Chavan" userId="2ad8ad6e6c226e3b" providerId="LiveId" clId="{0E6D0AD8-2835-42F5-B118-C706906ABB1F}" dt="2025-08-01T14:24:14.579" v="668" actId="20577"/>
          <ac:spMkLst>
            <pc:docMk/>
            <pc:sldMk cId="1174170909" sldId="258"/>
            <ac:spMk id="3" creationId="{DFBE81D7-EEE8-6C37-DEDE-B94C45065CF3}"/>
          </ac:spMkLst>
        </pc:spChg>
      </pc:sldChg>
      <pc:sldChg chg="modSp new mod">
        <pc:chgData name="Prapti Chavan" userId="2ad8ad6e6c226e3b" providerId="LiveId" clId="{0E6D0AD8-2835-42F5-B118-C706906ABB1F}" dt="2025-08-01T14:27:09.609" v="1049" actId="20577"/>
        <pc:sldMkLst>
          <pc:docMk/>
          <pc:sldMk cId="3865834586" sldId="259"/>
        </pc:sldMkLst>
        <pc:spChg chg="mod">
          <ac:chgData name="Prapti Chavan" userId="2ad8ad6e6c226e3b" providerId="LiveId" clId="{0E6D0AD8-2835-42F5-B118-C706906ABB1F}" dt="2025-08-01T14:24:36.151" v="704" actId="20577"/>
          <ac:spMkLst>
            <pc:docMk/>
            <pc:sldMk cId="3865834586" sldId="259"/>
            <ac:spMk id="2" creationId="{02A50E3C-6958-9F3E-BA26-7C88C0EA1070}"/>
          </ac:spMkLst>
        </pc:spChg>
        <pc:spChg chg="mod">
          <ac:chgData name="Prapti Chavan" userId="2ad8ad6e6c226e3b" providerId="LiveId" clId="{0E6D0AD8-2835-42F5-B118-C706906ABB1F}" dt="2025-08-01T14:27:09.609" v="1049" actId="20577"/>
          <ac:spMkLst>
            <pc:docMk/>
            <pc:sldMk cId="3865834586" sldId="259"/>
            <ac:spMk id="3" creationId="{687BFB5E-2398-4F6C-7DC0-73CD9B349858}"/>
          </ac:spMkLst>
        </pc:spChg>
      </pc:sldChg>
      <pc:sldChg chg="modSp new mod">
        <pc:chgData name="Prapti Chavan" userId="2ad8ad6e6c226e3b" providerId="LiveId" clId="{0E6D0AD8-2835-42F5-B118-C706906ABB1F}" dt="2025-08-01T14:59:15.526" v="1909" actId="20577"/>
        <pc:sldMkLst>
          <pc:docMk/>
          <pc:sldMk cId="24005742" sldId="260"/>
        </pc:sldMkLst>
        <pc:spChg chg="mod">
          <ac:chgData name="Prapti Chavan" userId="2ad8ad6e6c226e3b" providerId="LiveId" clId="{0E6D0AD8-2835-42F5-B118-C706906ABB1F}" dt="2025-08-01T14:27:23.483" v="1079" actId="20577"/>
          <ac:spMkLst>
            <pc:docMk/>
            <pc:sldMk cId="24005742" sldId="260"/>
            <ac:spMk id="2" creationId="{142CF490-85C0-5568-EDDA-DF4A3867889B}"/>
          </ac:spMkLst>
        </pc:spChg>
        <pc:spChg chg="mod">
          <ac:chgData name="Prapti Chavan" userId="2ad8ad6e6c226e3b" providerId="LiveId" clId="{0E6D0AD8-2835-42F5-B118-C706906ABB1F}" dt="2025-08-01T14:59:15.526" v="1909" actId="20577"/>
          <ac:spMkLst>
            <pc:docMk/>
            <pc:sldMk cId="24005742" sldId="260"/>
            <ac:spMk id="3" creationId="{E6A796DC-CCE1-2D5B-E38C-68164A637FB0}"/>
          </ac:spMkLst>
        </pc:spChg>
      </pc:sldChg>
      <pc:sldChg chg="delSp modSp new mod">
        <pc:chgData name="Prapti Chavan" userId="2ad8ad6e6c226e3b" providerId="LiveId" clId="{0E6D0AD8-2835-42F5-B118-C706906ABB1F}" dt="2025-08-01T15:08:43.868" v="2919" actId="14100"/>
        <pc:sldMkLst>
          <pc:docMk/>
          <pc:sldMk cId="3935899314" sldId="261"/>
        </pc:sldMkLst>
        <pc:spChg chg="del">
          <ac:chgData name="Prapti Chavan" userId="2ad8ad6e6c226e3b" providerId="LiveId" clId="{0E6D0AD8-2835-42F5-B118-C706906ABB1F}" dt="2025-08-01T14:59:36.363" v="1917" actId="478"/>
          <ac:spMkLst>
            <pc:docMk/>
            <pc:sldMk cId="3935899314" sldId="261"/>
            <ac:spMk id="2" creationId="{AB273F34-78D1-A3AD-2702-39BA9D908D56}"/>
          </ac:spMkLst>
        </pc:spChg>
        <pc:spChg chg="mod">
          <ac:chgData name="Prapti Chavan" userId="2ad8ad6e6c226e3b" providerId="LiveId" clId="{0E6D0AD8-2835-42F5-B118-C706906ABB1F}" dt="2025-08-01T15:08:43.868" v="2919" actId="14100"/>
          <ac:spMkLst>
            <pc:docMk/>
            <pc:sldMk cId="3935899314" sldId="261"/>
            <ac:spMk id="3" creationId="{87FDD839-320F-BA9D-F28A-8DF4613FF15D}"/>
          </ac:spMkLst>
        </pc:spChg>
      </pc:sldChg>
      <pc:sldChg chg="modSp new mod">
        <pc:chgData name="Prapti Chavan" userId="2ad8ad6e6c226e3b" providerId="LiveId" clId="{0E6D0AD8-2835-42F5-B118-C706906ABB1F}" dt="2025-08-01T15:06:05.212" v="2662" actId="20577"/>
        <pc:sldMkLst>
          <pc:docMk/>
          <pc:sldMk cId="2309413110" sldId="262"/>
        </pc:sldMkLst>
        <pc:spChg chg="mod">
          <ac:chgData name="Prapti Chavan" userId="2ad8ad6e6c226e3b" providerId="LiveId" clId="{0E6D0AD8-2835-42F5-B118-C706906ABB1F}" dt="2025-08-01T15:04:53.030" v="2557" actId="20577"/>
          <ac:spMkLst>
            <pc:docMk/>
            <pc:sldMk cId="2309413110" sldId="262"/>
            <ac:spMk id="2" creationId="{BE0687AF-FDA6-8D95-BB6F-56FF78B51A35}"/>
          </ac:spMkLst>
        </pc:spChg>
        <pc:spChg chg="mod">
          <ac:chgData name="Prapti Chavan" userId="2ad8ad6e6c226e3b" providerId="LiveId" clId="{0E6D0AD8-2835-42F5-B118-C706906ABB1F}" dt="2025-08-01T15:06:05.212" v="2662" actId="20577"/>
          <ac:spMkLst>
            <pc:docMk/>
            <pc:sldMk cId="2309413110" sldId="262"/>
            <ac:spMk id="3" creationId="{C03532DC-92B9-D563-C064-3B66DDED9258}"/>
          </ac:spMkLst>
        </pc:spChg>
      </pc:sldChg>
      <pc:sldChg chg="modSp new mod">
        <pc:chgData name="Prapti Chavan" userId="2ad8ad6e6c226e3b" providerId="LiveId" clId="{0E6D0AD8-2835-42F5-B118-C706906ABB1F}" dt="2025-08-01T15:07:13.556" v="2813" actId="20577"/>
        <pc:sldMkLst>
          <pc:docMk/>
          <pc:sldMk cId="247648315" sldId="263"/>
        </pc:sldMkLst>
        <pc:spChg chg="mod">
          <ac:chgData name="Prapti Chavan" userId="2ad8ad6e6c226e3b" providerId="LiveId" clId="{0E6D0AD8-2835-42F5-B118-C706906ABB1F}" dt="2025-08-01T15:06:16.829" v="2683" actId="20577"/>
          <ac:spMkLst>
            <pc:docMk/>
            <pc:sldMk cId="247648315" sldId="263"/>
            <ac:spMk id="2" creationId="{16BFCB56-C38E-5FA0-8D39-99C73F18F94A}"/>
          </ac:spMkLst>
        </pc:spChg>
        <pc:spChg chg="mod">
          <ac:chgData name="Prapti Chavan" userId="2ad8ad6e6c226e3b" providerId="LiveId" clId="{0E6D0AD8-2835-42F5-B118-C706906ABB1F}" dt="2025-08-01T15:07:13.556" v="2813" actId="20577"/>
          <ac:spMkLst>
            <pc:docMk/>
            <pc:sldMk cId="247648315" sldId="263"/>
            <ac:spMk id="3" creationId="{47CB6981-8FD7-D0C8-0073-9D98B36D7904}"/>
          </ac:spMkLst>
        </pc:spChg>
      </pc:sldChg>
      <pc:sldChg chg="modSp new mod">
        <pc:chgData name="Prapti Chavan" userId="2ad8ad6e6c226e3b" providerId="LiveId" clId="{0E6D0AD8-2835-42F5-B118-C706906ABB1F}" dt="2025-08-01T15:08:05.536" v="2914" actId="5793"/>
        <pc:sldMkLst>
          <pc:docMk/>
          <pc:sldMk cId="622632108" sldId="264"/>
        </pc:sldMkLst>
        <pc:spChg chg="mod">
          <ac:chgData name="Prapti Chavan" userId="2ad8ad6e6c226e3b" providerId="LiveId" clId="{0E6D0AD8-2835-42F5-B118-C706906ABB1F}" dt="2025-08-01T15:07:26.448" v="2830" actId="20577"/>
          <ac:spMkLst>
            <pc:docMk/>
            <pc:sldMk cId="622632108" sldId="264"/>
            <ac:spMk id="2" creationId="{513E99E6-8FCE-3D14-2D22-24D9D4E412E0}"/>
          </ac:spMkLst>
        </pc:spChg>
        <pc:spChg chg="mod">
          <ac:chgData name="Prapti Chavan" userId="2ad8ad6e6c226e3b" providerId="LiveId" clId="{0E6D0AD8-2835-42F5-B118-C706906ABB1F}" dt="2025-08-01T15:08:05.536" v="2914" actId="5793"/>
          <ac:spMkLst>
            <pc:docMk/>
            <pc:sldMk cId="622632108" sldId="264"/>
            <ac:spMk id="3" creationId="{8CB3655D-0CC6-3062-D67F-F3A4495F5C47}"/>
          </ac:spMkLst>
        </pc:spChg>
      </pc:sldChg>
      <pc:sldChg chg="new del">
        <pc:chgData name="Prapti Chavan" userId="2ad8ad6e6c226e3b" providerId="LiveId" clId="{0E6D0AD8-2835-42F5-B118-C706906ABB1F}" dt="2025-08-01T15:08:15.947" v="2915" actId="47"/>
        <pc:sldMkLst>
          <pc:docMk/>
          <pc:sldMk cId="4018199697" sldId="265"/>
        </pc:sldMkLst>
      </pc:sldChg>
      <pc:sldChg chg="new del">
        <pc:chgData name="Prapti Chavan" userId="2ad8ad6e6c226e3b" providerId="LiveId" clId="{0E6D0AD8-2835-42F5-B118-C706906ABB1F}" dt="2025-08-01T15:08:25.576" v="2916" actId="2696"/>
        <pc:sldMkLst>
          <pc:docMk/>
          <pc:sldMk cId="1789516815" sldId="266"/>
        </pc:sldMkLst>
      </pc:sldChg>
      <pc:sldChg chg="new del">
        <pc:chgData name="Prapti Chavan" userId="2ad8ad6e6c226e3b" providerId="LiveId" clId="{0E6D0AD8-2835-42F5-B118-C706906ABB1F}" dt="2025-08-01T15:08:28.657" v="2917" actId="2696"/>
        <pc:sldMkLst>
          <pc:docMk/>
          <pc:sldMk cId="332006891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8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7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33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5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4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15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9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4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0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3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9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FFAEE4-E4B0-4299-A3C4-AC989E95C57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0E128A-CB4D-43F7-BEE6-58F3092E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6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62A9-F1C9-849F-A3CD-1F00B906B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FDED-E34D-F04F-145D-F9CB14C8E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Basics Intro</a:t>
            </a:r>
          </a:p>
        </p:txBody>
      </p:sp>
    </p:spTree>
    <p:extLst>
      <p:ext uri="{BB962C8B-B14F-4D97-AF65-F5344CB8AC3E}">
        <p14:creationId xmlns:p14="http://schemas.microsoft.com/office/powerpoint/2010/main" val="51667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C871-832B-2276-E922-ACBE09A4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516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10D3-31B7-A804-FF5E-F2AE76ED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It is a subset of AI capable of creating new content, such as text, image, music, or code, by learning from existing data.</a:t>
            </a:r>
          </a:p>
          <a:p>
            <a:r>
              <a:rPr lang="en-IN" sz="2400" dirty="0"/>
              <a:t>It produces original content that did not previously exist, unlike traditional ai.</a:t>
            </a:r>
          </a:p>
        </p:txBody>
      </p:sp>
    </p:spTree>
    <p:extLst>
      <p:ext uri="{BB962C8B-B14F-4D97-AF65-F5344CB8AC3E}">
        <p14:creationId xmlns:p14="http://schemas.microsoft.com/office/powerpoint/2010/main" val="371909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0D73-2958-4FDC-9230-6E8327F3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learn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81D7-EEE8-6C37-DEDE-B94C4506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Places individuals at the cutting edge of technology, opening up exciting career opportunities across various industries.</a:t>
            </a:r>
          </a:p>
          <a:p>
            <a:r>
              <a:rPr lang="en-IN" sz="2400" dirty="0"/>
              <a:t>Enables use of AI’s creative power to generate new content, solve complex problems, and automate tasks, enhancing productivity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11741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0E3C-6958-9F3E-BA26-7C88C0EA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 of Gen AI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FB5E-2398-4F6C-7DC0-73CD9B34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Building Models: Design and construct generative models</a:t>
            </a:r>
          </a:p>
          <a:p>
            <a:r>
              <a:rPr lang="en-IN" sz="2400" dirty="0"/>
              <a:t>Training models: Gather &amp; preparing data to train models for high-quality, realistic outputs</a:t>
            </a:r>
          </a:p>
          <a:p>
            <a:r>
              <a:rPr lang="en-IN" sz="2400" dirty="0"/>
              <a:t>Optimising performance: Tweaking &amp; Fine-tuning models for faster and more accurate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8658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F490-85C0-5568-EDDA-DF4A3867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 for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96DC-CCE1-2D5B-E38C-68164A63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9791"/>
          </a:xfrm>
        </p:spPr>
        <p:txBody>
          <a:bodyPr>
            <a:normAutofit/>
          </a:bodyPr>
          <a:lstStyle/>
          <a:p>
            <a:r>
              <a:rPr lang="en-IN" sz="2400" dirty="0"/>
              <a:t>Understanding fundamentals: Core Ai and ML concepts like supervised and unsupervised learning, neural networks and DL</a:t>
            </a:r>
          </a:p>
          <a:p>
            <a:r>
              <a:rPr lang="en-IN" sz="2400" dirty="0"/>
              <a:t>Familiarity with Neural Networks: understanding of Feedforward networks, backpropagation, activation functions and CNNs , RNNs</a:t>
            </a:r>
          </a:p>
          <a:p>
            <a:r>
              <a:rPr lang="en-IN" sz="2400" dirty="0"/>
              <a:t>Diving into Generative Models: Master (GANs), VAEs, Transformer Models (ex. GPT-3)</a:t>
            </a:r>
          </a:p>
          <a:p>
            <a:r>
              <a:rPr lang="en-IN" sz="2400" dirty="0"/>
              <a:t>Exploring Framework &amp; tools: Gaining hands on experience with popular frameworks like TensorFlow and PyTorch and tools such as Hugging Face Transformers.</a:t>
            </a:r>
          </a:p>
          <a:p>
            <a:r>
              <a:rPr lang="en-IN" sz="2400" dirty="0"/>
              <a:t>Working on Real-world Projects: Apply knowledge, image, text, music generation</a:t>
            </a:r>
          </a:p>
        </p:txBody>
      </p:sp>
    </p:spTree>
    <p:extLst>
      <p:ext uri="{BB962C8B-B14F-4D97-AF65-F5344CB8AC3E}">
        <p14:creationId xmlns:p14="http://schemas.microsoft.com/office/powerpoint/2010/main" val="2400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D839-320F-BA9D-F28A-8DF4613F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75" y="1143001"/>
            <a:ext cx="10353762" cy="4465319"/>
          </a:xfrm>
        </p:spPr>
        <p:txBody>
          <a:bodyPr>
            <a:normAutofit/>
          </a:bodyPr>
          <a:lstStyle/>
          <a:p>
            <a:r>
              <a:rPr lang="en-IN" sz="2400" dirty="0"/>
              <a:t>Staying Updates: Follow latest research, AI conferences (NeurIPS, CVPR, ICLR) and joining online communication</a:t>
            </a:r>
          </a:p>
          <a:p>
            <a:r>
              <a:rPr lang="en-IN" sz="2400" dirty="0"/>
              <a:t>Understanding Ethical Consideration: Being aware of potential misuses (ex. Deepfake, bias) and how to use them</a:t>
            </a:r>
          </a:p>
          <a:p>
            <a:r>
              <a:rPr lang="en-IN" sz="2400" dirty="0"/>
              <a:t>Developing portfolio: Creating Portfolio of AI projects to Showcase skills and expertise</a:t>
            </a:r>
          </a:p>
          <a:p>
            <a:r>
              <a:rPr lang="en-IN" sz="2400" dirty="0"/>
              <a:t>Networking and collaborating: Join AI communication, Attending meetups and collaborating on project</a:t>
            </a:r>
          </a:p>
          <a:p>
            <a:r>
              <a:rPr lang="en-IN" sz="2400" dirty="0"/>
              <a:t>Pursuing Certification and advanced course</a:t>
            </a:r>
          </a:p>
          <a:p>
            <a:pPr marL="3690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589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87AF-FDA6-8D95-BB6F-56FF78B5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32DC-92B9-D563-C064-3B66DDED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Entertainment, Healthcare, marketing, leading </a:t>
            </a:r>
          </a:p>
          <a:p>
            <a:r>
              <a:rPr lang="en-IN" sz="2400" dirty="0"/>
              <a:t>Faster processors,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3094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CB56-C38E-5FA0-8D39-99C73F18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Career opportunities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6981-8FD7-D0C8-0073-9D98B36D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Roles of Gen Ai include AI Researcher, Data scientist, ML engineer, AI Artist and AI Ethics consultant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64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9E6-8FCE-3D14-2D22-24D9D4E4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655D-0CC6-3062-D67F-F3A4495F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2632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</TotalTime>
  <Words>347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Generative Ai</vt:lpstr>
      <vt:lpstr>What is Generative Ai</vt:lpstr>
      <vt:lpstr>Why learn Generative Ai</vt:lpstr>
      <vt:lpstr>Responsibilities of Gen AI Developer</vt:lpstr>
      <vt:lpstr>Roadmap for Generative Ai</vt:lpstr>
      <vt:lpstr>PowerPoint Presentation</vt:lpstr>
      <vt:lpstr>Future of Generative AI</vt:lpstr>
      <vt:lpstr>Career opportunities </vt:lpstr>
      <vt:lpstr>Learning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Prapti Chavan</dc:creator>
  <cp:lastModifiedBy>Prapti Chavan</cp:lastModifiedBy>
  <cp:revision>1</cp:revision>
  <dcterms:created xsi:type="dcterms:W3CDTF">2025-08-01T14:13:26Z</dcterms:created>
  <dcterms:modified xsi:type="dcterms:W3CDTF">2025-08-01T15:08:52Z</dcterms:modified>
</cp:coreProperties>
</file>