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32" r:id="rId2"/>
    <p:sldId id="333" r:id="rId3"/>
    <p:sldId id="334" r:id="rId4"/>
    <p:sldId id="335" r:id="rId5"/>
    <p:sldId id="351" r:id="rId6"/>
    <p:sldId id="256" r:id="rId7"/>
    <p:sldId id="257" r:id="rId8"/>
    <p:sldId id="258" r:id="rId9"/>
    <p:sldId id="267"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9DC3E6"/>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BFAE44-0F17-488D-8368-B3269EBAB406}" v="10" dt="2025-01-31T13:20:51.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leshma Karki" userId="9561d2c57c64990c" providerId="LiveId" clId="{7ABFAE44-0F17-488D-8368-B3269EBAB406}"/>
    <pc:docChg chg="undo custSel addSld delSld modSld sldOrd delMainMaster">
      <pc:chgData name="Sleshma Karki" userId="9561d2c57c64990c" providerId="LiveId" clId="{7ABFAE44-0F17-488D-8368-B3269EBAB406}" dt="2025-01-31T13:22:55.155" v="138" actId="1076"/>
      <pc:docMkLst>
        <pc:docMk/>
      </pc:docMkLst>
      <pc:sldChg chg="modSp add del mod">
        <pc:chgData name="Sleshma Karki" userId="9561d2c57c64990c" providerId="LiveId" clId="{7ABFAE44-0F17-488D-8368-B3269EBAB406}" dt="2025-01-31T13:16:26.838" v="38" actId="1076"/>
        <pc:sldMkLst>
          <pc:docMk/>
          <pc:sldMk cId="0" sldId="256"/>
        </pc:sldMkLst>
        <pc:spChg chg="mod">
          <ac:chgData name="Sleshma Karki" userId="9561d2c57c64990c" providerId="LiveId" clId="{7ABFAE44-0F17-488D-8368-B3269EBAB406}" dt="2025-01-31T13:16:23.955" v="37" actId="1076"/>
          <ac:spMkLst>
            <pc:docMk/>
            <pc:sldMk cId="0" sldId="256"/>
            <ac:spMk id="4" creationId="{488DA8ED-F329-8BCA-D8F5-8A06F49028E6}"/>
          </ac:spMkLst>
        </pc:spChg>
        <pc:spChg chg="mod">
          <ac:chgData name="Sleshma Karki" userId="9561d2c57c64990c" providerId="LiveId" clId="{7ABFAE44-0F17-488D-8368-B3269EBAB406}" dt="2025-01-31T13:16:00.631" v="22" actId="1076"/>
          <ac:spMkLst>
            <pc:docMk/>
            <pc:sldMk cId="0" sldId="256"/>
            <ac:spMk id="90" creationId="{00000000-0000-0000-0000-000000000000}"/>
          </ac:spMkLst>
        </pc:spChg>
        <pc:picChg chg="mod">
          <ac:chgData name="Sleshma Karki" userId="9561d2c57c64990c" providerId="LiveId" clId="{7ABFAE44-0F17-488D-8368-B3269EBAB406}" dt="2025-01-31T13:16:26.838" v="38" actId="1076"/>
          <ac:picMkLst>
            <pc:docMk/>
            <pc:sldMk cId="0" sldId="256"/>
            <ac:picMk id="8" creationId="{756FAC67-6BE0-8198-C382-FDEBB08F263F}"/>
          </ac:picMkLst>
        </pc:picChg>
        <pc:picChg chg="mod">
          <ac:chgData name="Sleshma Karki" userId="9561d2c57c64990c" providerId="LiveId" clId="{7ABFAE44-0F17-488D-8368-B3269EBAB406}" dt="2025-01-31T13:15:56.150" v="21" actId="1076"/>
          <ac:picMkLst>
            <pc:docMk/>
            <pc:sldMk cId="0" sldId="256"/>
            <ac:picMk id="89" creationId="{00000000-0000-0000-0000-000000000000}"/>
          </ac:picMkLst>
        </pc:picChg>
      </pc:sldChg>
      <pc:sldChg chg="modSp add mod setBg">
        <pc:chgData name="Sleshma Karki" userId="9561d2c57c64990c" providerId="LiveId" clId="{7ABFAE44-0F17-488D-8368-B3269EBAB406}" dt="2025-01-31T13:16:41.497" v="39" actId="1076"/>
        <pc:sldMkLst>
          <pc:docMk/>
          <pc:sldMk cId="0" sldId="257"/>
        </pc:sldMkLst>
        <pc:spChg chg="mod">
          <ac:chgData name="Sleshma Karki" userId="9561d2c57c64990c" providerId="LiveId" clId="{7ABFAE44-0F17-488D-8368-B3269EBAB406}" dt="2025-01-31T13:16:41.497" v="39" actId="1076"/>
          <ac:spMkLst>
            <pc:docMk/>
            <pc:sldMk cId="0" sldId="257"/>
            <ac:spMk id="106" creationId="{00000000-0000-0000-0000-000000000000}"/>
          </ac:spMkLst>
        </pc:spChg>
        <pc:picChg chg="mod">
          <ac:chgData name="Sleshma Karki" userId="9561d2c57c64990c" providerId="LiveId" clId="{7ABFAE44-0F17-488D-8368-B3269EBAB406}" dt="2025-01-31T12:15:24.171" v="15" actId="1036"/>
          <ac:picMkLst>
            <pc:docMk/>
            <pc:sldMk cId="0" sldId="257"/>
            <ac:picMk id="98" creationId="{00000000-0000-0000-0000-000000000000}"/>
          </ac:picMkLst>
        </pc:picChg>
      </pc:sldChg>
      <pc:sldChg chg="del">
        <pc:chgData name="Sleshma Karki" userId="9561d2c57c64990c" providerId="LiveId" clId="{7ABFAE44-0F17-488D-8368-B3269EBAB406}" dt="2025-01-31T12:12:39.727" v="3" actId="47"/>
        <pc:sldMkLst>
          <pc:docMk/>
          <pc:sldMk cId="461845129" sldId="257"/>
        </pc:sldMkLst>
      </pc:sldChg>
      <pc:sldChg chg="modSp add mod setBg">
        <pc:chgData name="Sleshma Karki" userId="9561d2c57c64990c" providerId="LiveId" clId="{7ABFAE44-0F17-488D-8368-B3269EBAB406}" dt="2025-01-31T13:17:11.478" v="43" actId="1036"/>
        <pc:sldMkLst>
          <pc:docMk/>
          <pc:sldMk cId="0" sldId="258"/>
        </pc:sldMkLst>
        <pc:spChg chg="mod">
          <ac:chgData name="Sleshma Karki" userId="9561d2c57c64990c" providerId="LiveId" clId="{7ABFAE44-0F17-488D-8368-B3269EBAB406}" dt="2025-01-31T13:17:08.410" v="42" actId="14100"/>
          <ac:spMkLst>
            <pc:docMk/>
            <pc:sldMk cId="0" sldId="258"/>
            <ac:spMk id="123" creationId="{00000000-0000-0000-0000-000000000000}"/>
          </ac:spMkLst>
        </pc:spChg>
        <pc:picChg chg="mod">
          <ac:chgData name="Sleshma Karki" userId="9561d2c57c64990c" providerId="LiveId" clId="{7ABFAE44-0F17-488D-8368-B3269EBAB406}" dt="2025-01-31T13:17:11.478" v="43" actId="1036"/>
          <ac:picMkLst>
            <pc:docMk/>
            <pc:sldMk cId="0" sldId="258"/>
            <ac:picMk id="120" creationId="{00000000-0000-0000-0000-000000000000}"/>
          </ac:picMkLst>
        </pc:picChg>
      </pc:sldChg>
      <pc:sldChg chg="del">
        <pc:chgData name="Sleshma Karki" userId="9561d2c57c64990c" providerId="LiveId" clId="{7ABFAE44-0F17-488D-8368-B3269EBAB406}" dt="2025-01-31T12:12:39.727" v="3" actId="47"/>
        <pc:sldMkLst>
          <pc:docMk/>
          <pc:sldMk cId="737049889" sldId="258"/>
        </pc:sldMkLst>
      </pc:sldChg>
      <pc:sldChg chg="add setBg">
        <pc:chgData name="Sleshma Karki" userId="9561d2c57c64990c" providerId="LiveId" clId="{7ABFAE44-0F17-488D-8368-B3269EBAB406}" dt="2025-01-31T12:12:43.148" v="4"/>
        <pc:sldMkLst>
          <pc:docMk/>
          <pc:sldMk cId="0" sldId="259"/>
        </pc:sldMkLst>
      </pc:sldChg>
      <pc:sldChg chg="del">
        <pc:chgData name="Sleshma Karki" userId="9561d2c57c64990c" providerId="LiveId" clId="{7ABFAE44-0F17-488D-8368-B3269EBAB406}" dt="2025-01-31T12:12:39.727" v="3" actId="47"/>
        <pc:sldMkLst>
          <pc:docMk/>
          <pc:sldMk cId="4085861950" sldId="259"/>
        </pc:sldMkLst>
      </pc:sldChg>
      <pc:sldChg chg="add setBg">
        <pc:chgData name="Sleshma Karki" userId="9561d2c57c64990c" providerId="LiveId" clId="{7ABFAE44-0F17-488D-8368-B3269EBAB406}" dt="2025-01-31T12:12:43.148" v="4"/>
        <pc:sldMkLst>
          <pc:docMk/>
          <pc:sldMk cId="0" sldId="260"/>
        </pc:sldMkLst>
      </pc:sldChg>
      <pc:sldChg chg="del">
        <pc:chgData name="Sleshma Karki" userId="9561d2c57c64990c" providerId="LiveId" clId="{7ABFAE44-0F17-488D-8368-B3269EBAB406}" dt="2025-01-31T12:12:39.727" v="3" actId="47"/>
        <pc:sldMkLst>
          <pc:docMk/>
          <pc:sldMk cId="1234995888" sldId="260"/>
        </pc:sldMkLst>
      </pc:sldChg>
      <pc:sldChg chg="add del">
        <pc:chgData name="Sleshma Karki" userId="9561d2c57c64990c" providerId="LiveId" clId="{7ABFAE44-0F17-488D-8368-B3269EBAB406}" dt="2025-01-31T13:14:33.874" v="16"/>
        <pc:sldMkLst>
          <pc:docMk/>
          <pc:sldMk cId="1842676792" sldId="261"/>
        </pc:sldMkLst>
      </pc:sldChg>
      <pc:sldChg chg="add setBg">
        <pc:chgData name="Sleshma Karki" userId="9561d2c57c64990c" providerId="LiveId" clId="{7ABFAE44-0F17-488D-8368-B3269EBAB406}" dt="2025-01-31T12:12:43.148" v="4"/>
        <pc:sldMkLst>
          <pc:docMk/>
          <pc:sldMk cId="0" sldId="262"/>
        </pc:sldMkLst>
      </pc:sldChg>
      <pc:sldChg chg="del">
        <pc:chgData name="Sleshma Karki" userId="9561d2c57c64990c" providerId="LiveId" clId="{7ABFAE44-0F17-488D-8368-B3269EBAB406}" dt="2025-01-31T12:12:39.727" v="3" actId="47"/>
        <pc:sldMkLst>
          <pc:docMk/>
          <pc:sldMk cId="808868368" sldId="262"/>
        </pc:sldMkLst>
      </pc:sldChg>
      <pc:sldChg chg="add del">
        <pc:chgData name="Sleshma Karki" userId="9561d2c57c64990c" providerId="LiveId" clId="{7ABFAE44-0F17-488D-8368-B3269EBAB406}" dt="2025-01-31T13:14:33.874" v="16"/>
        <pc:sldMkLst>
          <pc:docMk/>
          <pc:sldMk cId="3879945658" sldId="263"/>
        </pc:sldMkLst>
      </pc:sldChg>
      <pc:sldChg chg="modSp add mod">
        <pc:chgData name="Sleshma Karki" userId="9561d2c57c64990c" providerId="LiveId" clId="{7ABFAE44-0F17-488D-8368-B3269EBAB406}" dt="2025-01-31T13:17:57.801" v="49" actId="1076"/>
        <pc:sldMkLst>
          <pc:docMk/>
          <pc:sldMk cId="2062077725" sldId="264"/>
        </pc:sldMkLst>
        <pc:spChg chg="mod">
          <ac:chgData name="Sleshma Karki" userId="9561d2c57c64990c" providerId="LiveId" clId="{7ABFAE44-0F17-488D-8368-B3269EBAB406}" dt="2025-01-31T13:17:55.315" v="48" actId="1076"/>
          <ac:spMkLst>
            <pc:docMk/>
            <pc:sldMk cId="2062077725" sldId="264"/>
            <ac:spMk id="4" creationId="{6298B51D-1694-46CE-B258-764FC2B3B641}"/>
          </ac:spMkLst>
        </pc:spChg>
        <pc:picChg chg="mod">
          <ac:chgData name="Sleshma Karki" userId="9561d2c57c64990c" providerId="LiveId" clId="{7ABFAE44-0F17-488D-8368-B3269EBAB406}" dt="2025-01-31T13:17:57.801" v="49" actId="1076"/>
          <ac:picMkLst>
            <pc:docMk/>
            <pc:sldMk cId="2062077725" sldId="264"/>
            <ac:picMk id="6" creationId="{0D653BC3-2F66-4FAC-ABF4-B08BEC2EE784}"/>
          </ac:picMkLst>
        </pc:picChg>
      </pc:sldChg>
      <pc:sldChg chg="add setBg">
        <pc:chgData name="Sleshma Karki" userId="9561d2c57c64990c" providerId="LiveId" clId="{7ABFAE44-0F17-488D-8368-B3269EBAB406}" dt="2025-01-31T12:12:43.148" v="4"/>
        <pc:sldMkLst>
          <pc:docMk/>
          <pc:sldMk cId="0" sldId="265"/>
        </pc:sldMkLst>
      </pc:sldChg>
      <pc:sldChg chg="del">
        <pc:chgData name="Sleshma Karki" userId="9561d2c57c64990c" providerId="LiveId" clId="{7ABFAE44-0F17-488D-8368-B3269EBAB406}" dt="2025-01-31T12:12:39.727" v="3" actId="47"/>
        <pc:sldMkLst>
          <pc:docMk/>
          <pc:sldMk cId="3184488277" sldId="265"/>
        </pc:sldMkLst>
      </pc:sldChg>
      <pc:sldChg chg="add setBg">
        <pc:chgData name="Sleshma Karki" userId="9561d2c57c64990c" providerId="LiveId" clId="{7ABFAE44-0F17-488D-8368-B3269EBAB406}" dt="2025-01-31T12:12:43.148" v="4"/>
        <pc:sldMkLst>
          <pc:docMk/>
          <pc:sldMk cId="0" sldId="266"/>
        </pc:sldMkLst>
      </pc:sldChg>
      <pc:sldChg chg="del">
        <pc:chgData name="Sleshma Karki" userId="9561d2c57c64990c" providerId="LiveId" clId="{7ABFAE44-0F17-488D-8368-B3269EBAB406}" dt="2025-01-31T12:12:39.727" v="3" actId="47"/>
        <pc:sldMkLst>
          <pc:docMk/>
          <pc:sldMk cId="3746398511" sldId="266"/>
        </pc:sldMkLst>
      </pc:sldChg>
      <pc:sldChg chg="add setBg">
        <pc:chgData name="Sleshma Karki" userId="9561d2c57c64990c" providerId="LiveId" clId="{7ABFAE44-0F17-488D-8368-B3269EBAB406}" dt="2025-01-31T12:12:43.148" v="4"/>
        <pc:sldMkLst>
          <pc:docMk/>
          <pc:sldMk cId="0" sldId="267"/>
        </pc:sldMkLst>
      </pc:sldChg>
      <pc:sldChg chg="del">
        <pc:chgData name="Sleshma Karki" userId="9561d2c57c64990c" providerId="LiveId" clId="{7ABFAE44-0F17-488D-8368-B3269EBAB406}" dt="2025-01-31T12:12:39.727" v="3" actId="47"/>
        <pc:sldMkLst>
          <pc:docMk/>
          <pc:sldMk cId="1771909374" sldId="267"/>
        </pc:sldMkLst>
      </pc:sldChg>
      <pc:sldChg chg="add setBg">
        <pc:chgData name="Sleshma Karki" userId="9561d2c57c64990c" providerId="LiveId" clId="{7ABFAE44-0F17-488D-8368-B3269EBAB406}" dt="2025-01-31T12:12:43.148" v="4"/>
        <pc:sldMkLst>
          <pc:docMk/>
          <pc:sldMk cId="0" sldId="268"/>
        </pc:sldMkLst>
      </pc:sldChg>
      <pc:sldChg chg="del">
        <pc:chgData name="Sleshma Karki" userId="9561d2c57c64990c" providerId="LiveId" clId="{7ABFAE44-0F17-488D-8368-B3269EBAB406}" dt="2025-01-31T12:12:39.727" v="3" actId="47"/>
        <pc:sldMkLst>
          <pc:docMk/>
          <pc:sldMk cId="3432851100" sldId="268"/>
        </pc:sldMkLst>
      </pc:sldChg>
      <pc:sldChg chg="add del">
        <pc:chgData name="Sleshma Karki" userId="9561d2c57c64990c" providerId="LiveId" clId="{7ABFAE44-0F17-488D-8368-B3269EBAB406}" dt="2025-01-31T13:14:33.874" v="16"/>
        <pc:sldMkLst>
          <pc:docMk/>
          <pc:sldMk cId="1765472377" sldId="269"/>
        </pc:sldMkLst>
      </pc:sldChg>
      <pc:sldChg chg="add del">
        <pc:chgData name="Sleshma Karki" userId="9561d2c57c64990c" providerId="LiveId" clId="{7ABFAE44-0F17-488D-8368-B3269EBAB406}" dt="2025-01-31T13:14:33.874" v="16"/>
        <pc:sldMkLst>
          <pc:docMk/>
          <pc:sldMk cId="1218730274" sldId="270"/>
        </pc:sldMkLst>
      </pc:sldChg>
      <pc:sldChg chg="add del">
        <pc:chgData name="Sleshma Karki" userId="9561d2c57c64990c" providerId="LiveId" clId="{7ABFAE44-0F17-488D-8368-B3269EBAB406}" dt="2025-01-31T13:14:33.874" v="16"/>
        <pc:sldMkLst>
          <pc:docMk/>
          <pc:sldMk cId="1593999991" sldId="271"/>
        </pc:sldMkLst>
      </pc:sldChg>
      <pc:sldChg chg="add del">
        <pc:chgData name="Sleshma Karki" userId="9561d2c57c64990c" providerId="LiveId" clId="{7ABFAE44-0F17-488D-8368-B3269EBAB406}" dt="2025-01-31T13:14:33.874" v="16"/>
        <pc:sldMkLst>
          <pc:docMk/>
          <pc:sldMk cId="1365461799" sldId="272"/>
        </pc:sldMkLst>
      </pc:sldChg>
      <pc:sldChg chg="add del">
        <pc:chgData name="Sleshma Karki" userId="9561d2c57c64990c" providerId="LiveId" clId="{7ABFAE44-0F17-488D-8368-B3269EBAB406}" dt="2025-01-31T13:14:33.874" v="16"/>
        <pc:sldMkLst>
          <pc:docMk/>
          <pc:sldMk cId="4021624572" sldId="273"/>
        </pc:sldMkLst>
      </pc:sldChg>
      <pc:sldChg chg="add del">
        <pc:chgData name="Sleshma Karki" userId="9561d2c57c64990c" providerId="LiveId" clId="{7ABFAE44-0F17-488D-8368-B3269EBAB406}" dt="2025-01-31T13:14:33.874" v="16"/>
        <pc:sldMkLst>
          <pc:docMk/>
          <pc:sldMk cId="1706764269" sldId="274"/>
        </pc:sldMkLst>
      </pc:sldChg>
      <pc:sldChg chg="add setBg">
        <pc:chgData name="Sleshma Karki" userId="9561d2c57c64990c" providerId="LiveId" clId="{7ABFAE44-0F17-488D-8368-B3269EBAB406}" dt="2025-01-31T12:12:43.148" v="4"/>
        <pc:sldMkLst>
          <pc:docMk/>
          <pc:sldMk cId="1221621644" sldId="275"/>
        </pc:sldMkLst>
      </pc:sldChg>
      <pc:sldChg chg="del">
        <pc:chgData name="Sleshma Karki" userId="9561d2c57c64990c" providerId="LiveId" clId="{7ABFAE44-0F17-488D-8368-B3269EBAB406}" dt="2025-01-31T12:12:39.727" v="3" actId="47"/>
        <pc:sldMkLst>
          <pc:docMk/>
          <pc:sldMk cId="2415518568" sldId="275"/>
        </pc:sldMkLst>
      </pc:sldChg>
      <pc:sldChg chg="add setBg">
        <pc:chgData name="Sleshma Karki" userId="9561d2c57c64990c" providerId="LiveId" clId="{7ABFAE44-0F17-488D-8368-B3269EBAB406}" dt="2025-01-31T12:12:43.148" v="4"/>
        <pc:sldMkLst>
          <pc:docMk/>
          <pc:sldMk cId="1881185413" sldId="276"/>
        </pc:sldMkLst>
      </pc:sldChg>
      <pc:sldChg chg="del">
        <pc:chgData name="Sleshma Karki" userId="9561d2c57c64990c" providerId="LiveId" clId="{7ABFAE44-0F17-488D-8368-B3269EBAB406}" dt="2025-01-31T12:12:39.727" v="3" actId="47"/>
        <pc:sldMkLst>
          <pc:docMk/>
          <pc:sldMk cId="2178165432" sldId="276"/>
        </pc:sldMkLst>
      </pc:sldChg>
      <pc:sldChg chg="add">
        <pc:chgData name="Sleshma Karki" userId="9561d2c57c64990c" providerId="LiveId" clId="{7ABFAE44-0F17-488D-8368-B3269EBAB406}" dt="2025-01-31T12:12:43.148" v="4"/>
        <pc:sldMkLst>
          <pc:docMk/>
          <pc:sldMk cId="3268011161" sldId="277"/>
        </pc:sldMkLst>
      </pc:sldChg>
      <pc:sldChg chg="del">
        <pc:chgData name="Sleshma Karki" userId="9561d2c57c64990c" providerId="LiveId" clId="{7ABFAE44-0F17-488D-8368-B3269EBAB406}" dt="2025-01-31T12:12:39.727" v="3" actId="47"/>
        <pc:sldMkLst>
          <pc:docMk/>
          <pc:sldMk cId="4213957505" sldId="277"/>
        </pc:sldMkLst>
      </pc:sldChg>
      <pc:sldChg chg="del">
        <pc:chgData name="Sleshma Karki" userId="9561d2c57c64990c" providerId="LiveId" clId="{7ABFAE44-0F17-488D-8368-B3269EBAB406}" dt="2025-01-31T12:12:39.727" v="3" actId="47"/>
        <pc:sldMkLst>
          <pc:docMk/>
          <pc:sldMk cId="930642916" sldId="278"/>
        </pc:sldMkLst>
      </pc:sldChg>
      <pc:sldChg chg="add">
        <pc:chgData name="Sleshma Karki" userId="9561d2c57c64990c" providerId="LiveId" clId="{7ABFAE44-0F17-488D-8368-B3269EBAB406}" dt="2025-01-31T12:12:43.148" v="4"/>
        <pc:sldMkLst>
          <pc:docMk/>
          <pc:sldMk cId="2323418792" sldId="278"/>
        </pc:sldMkLst>
      </pc:sldChg>
      <pc:sldChg chg="add del">
        <pc:chgData name="Sleshma Karki" userId="9561d2c57c64990c" providerId="LiveId" clId="{7ABFAE44-0F17-488D-8368-B3269EBAB406}" dt="2025-01-31T13:14:33.874" v="16"/>
        <pc:sldMkLst>
          <pc:docMk/>
          <pc:sldMk cId="3842150574" sldId="279"/>
        </pc:sldMkLst>
      </pc:sldChg>
      <pc:sldChg chg="add del">
        <pc:chgData name="Sleshma Karki" userId="9561d2c57c64990c" providerId="LiveId" clId="{7ABFAE44-0F17-488D-8368-B3269EBAB406}" dt="2025-01-31T13:14:33.874" v="16"/>
        <pc:sldMkLst>
          <pc:docMk/>
          <pc:sldMk cId="4185390685" sldId="280"/>
        </pc:sldMkLst>
      </pc:sldChg>
      <pc:sldChg chg="add">
        <pc:chgData name="Sleshma Karki" userId="9561d2c57c64990c" providerId="LiveId" clId="{7ABFAE44-0F17-488D-8368-B3269EBAB406}" dt="2025-01-31T12:12:43.148" v="4"/>
        <pc:sldMkLst>
          <pc:docMk/>
          <pc:sldMk cId="2602601867" sldId="281"/>
        </pc:sldMkLst>
      </pc:sldChg>
      <pc:sldChg chg="del">
        <pc:chgData name="Sleshma Karki" userId="9561d2c57c64990c" providerId="LiveId" clId="{7ABFAE44-0F17-488D-8368-B3269EBAB406}" dt="2025-01-31T12:12:39.727" v="3" actId="47"/>
        <pc:sldMkLst>
          <pc:docMk/>
          <pc:sldMk cId="2759930080" sldId="281"/>
        </pc:sldMkLst>
      </pc:sldChg>
      <pc:sldChg chg="del">
        <pc:chgData name="Sleshma Karki" userId="9561d2c57c64990c" providerId="LiveId" clId="{7ABFAE44-0F17-488D-8368-B3269EBAB406}" dt="2025-01-31T12:12:39.727" v="3" actId="47"/>
        <pc:sldMkLst>
          <pc:docMk/>
          <pc:sldMk cId="2296099345" sldId="282"/>
        </pc:sldMkLst>
      </pc:sldChg>
      <pc:sldChg chg="add setBg">
        <pc:chgData name="Sleshma Karki" userId="9561d2c57c64990c" providerId="LiveId" clId="{7ABFAE44-0F17-488D-8368-B3269EBAB406}" dt="2025-01-31T12:12:43.148" v="4"/>
        <pc:sldMkLst>
          <pc:docMk/>
          <pc:sldMk cId="3555813321" sldId="282"/>
        </pc:sldMkLst>
      </pc:sldChg>
      <pc:sldChg chg="add setBg">
        <pc:chgData name="Sleshma Karki" userId="9561d2c57c64990c" providerId="LiveId" clId="{7ABFAE44-0F17-488D-8368-B3269EBAB406}" dt="2025-01-31T12:12:43.148" v="4"/>
        <pc:sldMkLst>
          <pc:docMk/>
          <pc:sldMk cId="9451753" sldId="283"/>
        </pc:sldMkLst>
      </pc:sldChg>
      <pc:sldChg chg="del">
        <pc:chgData name="Sleshma Karki" userId="9561d2c57c64990c" providerId="LiveId" clId="{7ABFAE44-0F17-488D-8368-B3269EBAB406}" dt="2025-01-31T12:12:39.727" v="3" actId="47"/>
        <pc:sldMkLst>
          <pc:docMk/>
          <pc:sldMk cId="3812035676" sldId="283"/>
        </pc:sldMkLst>
      </pc:sldChg>
      <pc:sldChg chg="add">
        <pc:chgData name="Sleshma Karki" userId="9561d2c57c64990c" providerId="LiveId" clId="{7ABFAE44-0F17-488D-8368-B3269EBAB406}" dt="2025-01-31T12:12:43.148" v="4"/>
        <pc:sldMkLst>
          <pc:docMk/>
          <pc:sldMk cId="2169473848" sldId="284"/>
        </pc:sldMkLst>
      </pc:sldChg>
      <pc:sldChg chg="del">
        <pc:chgData name="Sleshma Karki" userId="9561d2c57c64990c" providerId="LiveId" clId="{7ABFAE44-0F17-488D-8368-B3269EBAB406}" dt="2025-01-31T12:12:39.727" v="3" actId="47"/>
        <pc:sldMkLst>
          <pc:docMk/>
          <pc:sldMk cId="3722901857" sldId="284"/>
        </pc:sldMkLst>
      </pc:sldChg>
      <pc:sldChg chg="add setBg">
        <pc:chgData name="Sleshma Karki" userId="9561d2c57c64990c" providerId="LiveId" clId="{7ABFAE44-0F17-488D-8368-B3269EBAB406}" dt="2025-01-31T12:12:43.148" v="4"/>
        <pc:sldMkLst>
          <pc:docMk/>
          <pc:sldMk cId="1702171905" sldId="285"/>
        </pc:sldMkLst>
      </pc:sldChg>
      <pc:sldChg chg="del">
        <pc:chgData name="Sleshma Karki" userId="9561d2c57c64990c" providerId="LiveId" clId="{7ABFAE44-0F17-488D-8368-B3269EBAB406}" dt="2025-01-31T12:12:39.727" v="3" actId="47"/>
        <pc:sldMkLst>
          <pc:docMk/>
          <pc:sldMk cId="1807342911" sldId="285"/>
        </pc:sldMkLst>
      </pc:sldChg>
      <pc:sldChg chg="add setBg">
        <pc:chgData name="Sleshma Karki" userId="9561d2c57c64990c" providerId="LiveId" clId="{7ABFAE44-0F17-488D-8368-B3269EBAB406}" dt="2025-01-31T12:12:43.148" v="4"/>
        <pc:sldMkLst>
          <pc:docMk/>
          <pc:sldMk cId="3003972841" sldId="286"/>
        </pc:sldMkLst>
      </pc:sldChg>
      <pc:sldChg chg="add setBg">
        <pc:chgData name="Sleshma Karki" userId="9561d2c57c64990c" providerId="LiveId" clId="{7ABFAE44-0F17-488D-8368-B3269EBAB406}" dt="2025-01-31T12:12:43.148" v="4"/>
        <pc:sldMkLst>
          <pc:docMk/>
          <pc:sldMk cId="1824288219" sldId="287"/>
        </pc:sldMkLst>
      </pc:sldChg>
      <pc:sldChg chg="add setBg">
        <pc:chgData name="Sleshma Karki" userId="9561d2c57c64990c" providerId="LiveId" clId="{7ABFAE44-0F17-488D-8368-B3269EBAB406}" dt="2025-01-31T12:12:43.148" v="4"/>
        <pc:sldMkLst>
          <pc:docMk/>
          <pc:sldMk cId="2025127872" sldId="288"/>
        </pc:sldMkLst>
      </pc:sldChg>
      <pc:sldChg chg="del">
        <pc:chgData name="Sleshma Karki" userId="9561d2c57c64990c" providerId="LiveId" clId="{7ABFAE44-0F17-488D-8368-B3269EBAB406}" dt="2025-01-31T12:12:39.727" v="3" actId="47"/>
        <pc:sldMkLst>
          <pc:docMk/>
          <pc:sldMk cId="0" sldId="289"/>
        </pc:sldMkLst>
      </pc:sldChg>
      <pc:sldChg chg="del">
        <pc:chgData name="Sleshma Karki" userId="9561d2c57c64990c" providerId="LiveId" clId="{7ABFAE44-0F17-488D-8368-B3269EBAB406}" dt="2025-01-31T12:12:39.727" v="3" actId="47"/>
        <pc:sldMkLst>
          <pc:docMk/>
          <pc:sldMk cId="0" sldId="290"/>
        </pc:sldMkLst>
      </pc:sldChg>
      <pc:sldChg chg="del">
        <pc:chgData name="Sleshma Karki" userId="9561d2c57c64990c" providerId="LiveId" clId="{7ABFAE44-0F17-488D-8368-B3269EBAB406}" dt="2025-01-31T12:12:39.727" v="3" actId="47"/>
        <pc:sldMkLst>
          <pc:docMk/>
          <pc:sldMk cId="0" sldId="291"/>
        </pc:sldMkLst>
      </pc:sldChg>
      <pc:sldChg chg="del">
        <pc:chgData name="Sleshma Karki" userId="9561d2c57c64990c" providerId="LiveId" clId="{7ABFAE44-0F17-488D-8368-B3269EBAB406}" dt="2025-01-31T12:12:39.727" v="3" actId="47"/>
        <pc:sldMkLst>
          <pc:docMk/>
          <pc:sldMk cId="1881185413" sldId="292"/>
        </pc:sldMkLst>
      </pc:sldChg>
      <pc:sldChg chg="del">
        <pc:chgData name="Sleshma Karki" userId="9561d2c57c64990c" providerId="LiveId" clId="{7ABFAE44-0F17-488D-8368-B3269EBAB406}" dt="2025-01-31T12:12:39.727" v="3" actId="47"/>
        <pc:sldMkLst>
          <pc:docMk/>
          <pc:sldMk cId="3268011161" sldId="293"/>
        </pc:sldMkLst>
      </pc:sldChg>
      <pc:sldChg chg="del">
        <pc:chgData name="Sleshma Karki" userId="9561d2c57c64990c" providerId="LiveId" clId="{7ABFAE44-0F17-488D-8368-B3269EBAB406}" dt="2025-01-31T12:12:39.727" v="3" actId="47"/>
        <pc:sldMkLst>
          <pc:docMk/>
          <pc:sldMk cId="2323418792" sldId="294"/>
        </pc:sldMkLst>
      </pc:sldChg>
      <pc:sldChg chg="del">
        <pc:chgData name="Sleshma Karki" userId="9561d2c57c64990c" providerId="LiveId" clId="{7ABFAE44-0F17-488D-8368-B3269EBAB406}" dt="2025-01-31T12:12:39.727" v="3" actId="47"/>
        <pc:sldMkLst>
          <pc:docMk/>
          <pc:sldMk cId="2602601867" sldId="295"/>
        </pc:sldMkLst>
      </pc:sldChg>
      <pc:sldChg chg="del">
        <pc:chgData name="Sleshma Karki" userId="9561d2c57c64990c" providerId="LiveId" clId="{7ABFAE44-0F17-488D-8368-B3269EBAB406}" dt="2025-01-31T12:12:39.727" v="3" actId="47"/>
        <pc:sldMkLst>
          <pc:docMk/>
          <pc:sldMk cId="2169473848" sldId="296"/>
        </pc:sldMkLst>
      </pc:sldChg>
      <pc:sldChg chg="del">
        <pc:chgData name="Sleshma Karki" userId="9561d2c57c64990c" providerId="LiveId" clId="{7ABFAE44-0F17-488D-8368-B3269EBAB406}" dt="2025-01-31T12:12:39.727" v="3" actId="47"/>
        <pc:sldMkLst>
          <pc:docMk/>
          <pc:sldMk cId="0" sldId="297"/>
        </pc:sldMkLst>
      </pc:sldChg>
      <pc:sldChg chg="del">
        <pc:chgData name="Sleshma Karki" userId="9561d2c57c64990c" providerId="LiveId" clId="{7ABFAE44-0F17-488D-8368-B3269EBAB406}" dt="2025-01-31T12:12:39.727" v="3" actId="47"/>
        <pc:sldMkLst>
          <pc:docMk/>
          <pc:sldMk cId="3555813321" sldId="298"/>
        </pc:sldMkLst>
      </pc:sldChg>
      <pc:sldChg chg="del">
        <pc:chgData name="Sleshma Karki" userId="9561d2c57c64990c" providerId="LiveId" clId="{7ABFAE44-0F17-488D-8368-B3269EBAB406}" dt="2025-01-31T12:12:39.727" v="3" actId="47"/>
        <pc:sldMkLst>
          <pc:docMk/>
          <pc:sldMk cId="9451753" sldId="299"/>
        </pc:sldMkLst>
      </pc:sldChg>
      <pc:sldChg chg="del">
        <pc:chgData name="Sleshma Karki" userId="9561d2c57c64990c" providerId="LiveId" clId="{7ABFAE44-0F17-488D-8368-B3269EBAB406}" dt="2025-01-31T12:12:39.727" v="3" actId="47"/>
        <pc:sldMkLst>
          <pc:docMk/>
          <pc:sldMk cId="1702171905" sldId="300"/>
        </pc:sldMkLst>
      </pc:sldChg>
      <pc:sldChg chg="del">
        <pc:chgData name="Sleshma Karki" userId="9561d2c57c64990c" providerId="LiveId" clId="{7ABFAE44-0F17-488D-8368-B3269EBAB406}" dt="2025-01-31T12:12:39.727" v="3" actId="47"/>
        <pc:sldMkLst>
          <pc:docMk/>
          <pc:sldMk cId="1221621644" sldId="301"/>
        </pc:sldMkLst>
      </pc:sldChg>
      <pc:sldChg chg="del">
        <pc:chgData name="Sleshma Karki" userId="9561d2c57c64990c" providerId="LiveId" clId="{7ABFAE44-0F17-488D-8368-B3269EBAB406}" dt="2025-01-31T12:12:39.727" v="3" actId="47"/>
        <pc:sldMkLst>
          <pc:docMk/>
          <pc:sldMk cId="0" sldId="302"/>
        </pc:sldMkLst>
      </pc:sldChg>
      <pc:sldChg chg="del">
        <pc:chgData name="Sleshma Karki" userId="9561d2c57c64990c" providerId="LiveId" clId="{7ABFAE44-0F17-488D-8368-B3269EBAB406}" dt="2025-01-31T12:12:39.727" v="3" actId="47"/>
        <pc:sldMkLst>
          <pc:docMk/>
          <pc:sldMk cId="0" sldId="303"/>
        </pc:sldMkLst>
      </pc:sldChg>
      <pc:sldChg chg="del">
        <pc:chgData name="Sleshma Karki" userId="9561d2c57c64990c" providerId="LiveId" clId="{7ABFAE44-0F17-488D-8368-B3269EBAB406}" dt="2025-01-31T12:12:39.727" v="3" actId="47"/>
        <pc:sldMkLst>
          <pc:docMk/>
          <pc:sldMk cId="0" sldId="304"/>
        </pc:sldMkLst>
      </pc:sldChg>
      <pc:sldChg chg="del">
        <pc:chgData name="Sleshma Karki" userId="9561d2c57c64990c" providerId="LiveId" clId="{7ABFAE44-0F17-488D-8368-B3269EBAB406}" dt="2025-01-31T12:12:39.727" v="3" actId="47"/>
        <pc:sldMkLst>
          <pc:docMk/>
          <pc:sldMk cId="0" sldId="305"/>
        </pc:sldMkLst>
      </pc:sldChg>
      <pc:sldChg chg="modSp add mod ord">
        <pc:chgData name="Sleshma Karki" userId="9561d2c57c64990c" providerId="LiveId" clId="{7ABFAE44-0F17-488D-8368-B3269EBAB406}" dt="2025-01-31T13:17:37.212" v="45" actId="1076"/>
        <pc:sldMkLst>
          <pc:docMk/>
          <pc:sldMk cId="109857222" sldId="306"/>
        </pc:sldMkLst>
        <pc:spChg chg="mod">
          <ac:chgData name="Sleshma Karki" userId="9561d2c57c64990c" providerId="LiveId" clId="{7ABFAE44-0F17-488D-8368-B3269EBAB406}" dt="2025-01-31T13:17:37.212" v="45" actId="1076"/>
          <ac:spMkLst>
            <pc:docMk/>
            <pc:sldMk cId="109857222" sldId="306"/>
            <ac:spMk id="3" creationId="{00000000-0000-0000-0000-000000000000}"/>
          </ac:spMkLst>
        </pc:spChg>
        <pc:picChg chg="mod">
          <ac:chgData name="Sleshma Karki" userId="9561d2c57c64990c" providerId="LiveId" clId="{7ABFAE44-0F17-488D-8368-B3269EBAB406}" dt="2025-01-31T13:17:32.278" v="44" actId="1076"/>
          <ac:picMkLst>
            <pc:docMk/>
            <pc:sldMk cId="109857222" sldId="306"/>
            <ac:picMk id="5" creationId="{8352AC6B-FC39-4BA2-99BC-2A5A8D58FD63}"/>
          </ac:picMkLst>
        </pc:picChg>
      </pc:sldChg>
      <pc:sldChg chg="modSp add mod">
        <pc:chgData name="Sleshma Karki" userId="9561d2c57c64990c" providerId="LiveId" clId="{7ABFAE44-0F17-488D-8368-B3269EBAB406}" dt="2025-01-31T13:17:48.478" v="47" actId="1076"/>
        <pc:sldMkLst>
          <pc:docMk/>
          <pc:sldMk cId="371870752" sldId="307"/>
        </pc:sldMkLst>
        <pc:spChg chg="mod">
          <ac:chgData name="Sleshma Karki" userId="9561d2c57c64990c" providerId="LiveId" clId="{7ABFAE44-0F17-488D-8368-B3269EBAB406}" dt="2025-01-31T13:17:46.022" v="46" actId="1076"/>
          <ac:spMkLst>
            <pc:docMk/>
            <pc:sldMk cId="371870752" sldId="307"/>
            <ac:spMk id="3" creationId="{E9FFF161-FD6B-4910-B951-6A2B9265A39F}"/>
          </ac:spMkLst>
        </pc:spChg>
        <pc:picChg chg="mod">
          <ac:chgData name="Sleshma Karki" userId="9561d2c57c64990c" providerId="LiveId" clId="{7ABFAE44-0F17-488D-8368-B3269EBAB406}" dt="2025-01-31T13:17:48.478" v="47" actId="1076"/>
          <ac:picMkLst>
            <pc:docMk/>
            <pc:sldMk cId="371870752" sldId="307"/>
            <ac:picMk id="5" creationId="{DCCDE6BB-87C2-4EB5-BEB0-ECC56F205E32}"/>
          </ac:picMkLst>
        </pc:picChg>
      </pc:sldChg>
      <pc:sldChg chg="modSp add mod">
        <pc:chgData name="Sleshma Karki" userId="9561d2c57c64990c" providerId="LiveId" clId="{7ABFAE44-0F17-488D-8368-B3269EBAB406}" dt="2025-01-31T13:18:04.088" v="50" actId="1076"/>
        <pc:sldMkLst>
          <pc:docMk/>
          <pc:sldMk cId="2095132986" sldId="308"/>
        </pc:sldMkLst>
        <pc:spChg chg="mod">
          <ac:chgData name="Sleshma Karki" userId="9561d2c57c64990c" providerId="LiveId" clId="{7ABFAE44-0F17-488D-8368-B3269EBAB406}" dt="2025-01-31T13:18:04.088" v="50" actId="1076"/>
          <ac:spMkLst>
            <pc:docMk/>
            <pc:sldMk cId="2095132986" sldId="308"/>
            <ac:spMk id="2" creationId="{B847215B-A9BE-3ABC-D582-5E30C9B04F1D}"/>
          </ac:spMkLst>
        </pc:spChg>
      </pc:sldChg>
      <pc:sldChg chg="modSp add mod">
        <pc:chgData name="Sleshma Karki" userId="9561d2c57c64990c" providerId="LiveId" clId="{7ABFAE44-0F17-488D-8368-B3269EBAB406}" dt="2025-01-31T13:18:10.293" v="51" actId="1076"/>
        <pc:sldMkLst>
          <pc:docMk/>
          <pc:sldMk cId="4227554635" sldId="309"/>
        </pc:sldMkLst>
        <pc:spChg chg="mod">
          <ac:chgData name="Sleshma Karki" userId="9561d2c57c64990c" providerId="LiveId" clId="{7ABFAE44-0F17-488D-8368-B3269EBAB406}" dt="2025-01-31T13:18:10.293" v="51" actId="1076"/>
          <ac:spMkLst>
            <pc:docMk/>
            <pc:sldMk cId="4227554635" sldId="309"/>
            <ac:spMk id="2" creationId="{88A50584-0809-4856-94F2-0E97949EB101}"/>
          </ac:spMkLst>
        </pc:spChg>
      </pc:sldChg>
      <pc:sldChg chg="modSp add mod">
        <pc:chgData name="Sleshma Karki" userId="9561d2c57c64990c" providerId="LiveId" clId="{7ABFAE44-0F17-488D-8368-B3269EBAB406}" dt="2025-01-31T13:18:35.375" v="73" actId="20577"/>
        <pc:sldMkLst>
          <pc:docMk/>
          <pc:sldMk cId="1986085649" sldId="310"/>
        </pc:sldMkLst>
        <pc:spChg chg="mod">
          <ac:chgData name="Sleshma Karki" userId="9561d2c57c64990c" providerId="LiveId" clId="{7ABFAE44-0F17-488D-8368-B3269EBAB406}" dt="2025-01-31T13:18:35.375" v="73" actId="20577"/>
          <ac:spMkLst>
            <pc:docMk/>
            <pc:sldMk cId="1986085649" sldId="310"/>
            <ac:spMk id="3" creationId="{5B6DE3CF-2F7B-1F40-D4A5-289D46CAB291}"/>
          </ac:spMkLst>
        </pc:spChg>
        <pc:picChg chg="mod">
          <ac:chgData name="Sleshma Karki" userId="9561d2c57c64990c" providerId="LiveId" clId="{7ABFAE44-0F17-488D-8368-B3269EBAB406}" dt="2025-01-31T13:18:24.936" v="55" actId="1076"/>
          <ac:picMkLst>
            <pc:docMk/>
            <pc:sldMk cId="1986085649" sldId="310"/>
            <ac:picMk id="10" creationId="{37CC9A14-DAB7-41C8-BA7D-69E5348E60F0}"/>
          </ac:picMkLst>
        </pc:picChg>
      </pc:sldChg>
      <pc:sldChg chg="modSp add mod">
        <pc:chgData name="Sleshma Karki" userId="9561d2c57c64990c" providerId="LiveId" clId="{7ABFAE44-0F17-488D-8368-B3269EBAB406}" dt="2025-01-31T13:19:04.447" v="77" actId="1076"/>
        <pc:sldMkLst>
          <pc:docMk/>
          <pc:sldMk cId="385730375" sldId="311"/>
        </pc:sldMkLst>
        <pc:spChg chg="mod">
          <ac:chgData name="Sleshma Karki" userId="9561d2c57c64990c" providerId="LiveId" clId="{7ABFAE44-0F17-488D-8368-B3269EBAB406}" dt="2025-01-31T13:19:04.447" v="77" actId="1076"/>
          <ac:spMkLst>
            <pc:docMk/>
            <pc:sldMk cId="385730375" sldId="311"/>
            <ac:spMk id="2" creationId="{50ECAF04-2F14-4BAD-9606-7FF876CB94E0}"/>
          </ac:spMkLst>
        </pc:spChg>
      </pc:sldChg>
      <pc:sldChg chg="delSp modSp add mod">
        <pc:chgData name="Sleshma Karki" userId="9561d2c57c64990c" providerId="LiveId" clId="{7ABFAE44-0F17-488D-8368-B3269EBAB406}" dt="2025-01-31T13:20:48.452" v="116" actId="21"/>
        <pc:sldMkLst>
          <pc:docMk/>
          <pc:sldMk cId="2734528660" sldId="312"/>
        </pc:sldMkLst>
        <pc:spChg chg="mod">
          <ac:chgData name="Sleshma Karki" userId="9561d2c57c64990c" providerId="LiveId" clId="{7ABFAE44-0F17-488D-8368-B3269EBAB406}" dt="2025-01-31T13:20:31.427" v="109" actId="1076"/>
          <ac:spMkLst>
            <pc:docMk/>
            <pc:sldMk cId="2734528660" sldId="312"/>
            <ac:spMk id="2" creationId="{907004BE-831A-4B47-8341-04BED5875C44}"/>
          </ac:spMkLst>
        </pc:spChg>
        <pc:picChg chg="del">
          <ac:chgData name="Sleshma Karki" userId="9561d2c57c64990c" providerId="LiveId" clId="{7ABFAE44-0F17-488D-8368-B3269EBAB406}" dt="2025-01-31T13:20:48.452" v="116" actId="21"/>
          <ac:picMkLst>
            <pc:docMk/>
            <pc:sldMk cId="2734528660" sldId="312"/>
            <ac:picMk id="3" creationId="{4FBD386C-8ED4-42CA-A358-14A03DBC9AFE}"/>
          </ac:picMkLst>
        </pc:picChg>
        <pc:picChg chg="mod">
          <ac:chgData name="Sleshma Karki" userId="9561d2c57c64990c" providerId="LiveId" clId="{7ABFAE44-0F17-488D-8368-B3269EBAB406}" dt="2025-01-31T13:20:46.814" v="115" actId="1076"/>
          <ac:picMkLst>
            <pc:docMk/>
            <pc:sldMk cId="2734528660" sldId="312"/>
            <ac:picMk id="5" creationId="{4E113C47-50F6-4783-B1F4-0F73F1C98129}"/>
          </ac:picMkLst>
        </pc:picChg>
      </pc:sldChg>
      <pc:sldChg chg="addSp modSp add mod">
        <pc:chgData name="Sleshma Karki" userId="9561d2c57c64990c" providerId="LiveId" clId="{7ABFAE44-0F17-488D-8368-B3269EBAB406}" dt="2025-01-31T13:21:15.117" v="125" actId="1076"/>
        <pc:sldMkLst>
          <pc:docMk/>
          <pc:sldMk cId="714854996" sldId="313"/>
        </pc:sldMkLst>
        <pc:spChg chg="mod">
          <ac:chgData name="Sleshma Karki" userId="9561d2c57c64990c" providerId="LiveId" clId="{7ABFAE44-0F17-488D-8368-B3269EBAB406}" dt="2025-01-31T13:21:15.117" v="125" actId="1076"/>
          <ac:spMkLst>
            <pc:docMk/>
            <pc:sldMk cId="714854996" sldId="313"/>
            <ac:spMk id="2" creationId="{2B364086-60EF-4DFB-B57B-EC6280E40C5B}"/>
          </ac:spMkLst>
        </pc:spChg>
        <pc:picChg chg="add mod">
          <ac:chgData name="Sleshma Karki" userId="9561d2c57c64990c" providerId="LiveId" clId="{7ABFAE44-0F17-488D-8368-B3269EBAB406}" dt="2025-01-31T13:21:09.187" v="124" actId="14100"/>
          <ac:picMkLst>
            <pc:docMk/>
            <pc:sldMk cId="714854996" sldId="313"/>
            <ac:picMk id="3" creationId="{4FBD386C-8ED4-42CA-A358-14A03DBC9AFE}"/>
          </ac:picMkLst>
        </pc:picChg>
      </pc:sldChg>
      <pc:sldChg chg="add">
        <pc:chgData name="Sleshma Karki" userId="9561d2c57c64990c" providerId="LiveId" clId="{7ABFAE44-0F17-488D-8368-B3269EBAB406}" dt="2025-01-28T12:04:10.557" v="0"/>
        <pc:sldMkLst>
          <pc:docMk/>
          <pc:sldMk cId="1365576236" sldId="314"/>
        </pc:sldMkLst>
      </pc:sldChg>
      <pc:sldChg chg="modSp add mod">
        <pc:chgData name="Sleshma Karki" userId="9561d2c57c64990c" providerId="LiveId" clId="{7ABFAE44-0F17-488D-8368-B3269EBAB406}" dt="2025-01-31T13:21:27.599" v="127" actId="1076"/>
        <pc:sldMkLst>
          <pc:docMk/>
          <pc:sldMk cId="1583543363" sldId="315"/>
        </pc:sldMkLst>
        <pc:spChg chg="mod">
          <ac:chgData name="Sleshma Karki" userId="9561d2c57c64990c" providerId="LiveId" clId="{7ABFAE44-0F17-488D-8368-B3269EBAB406}" dt="2025-01-31T13:21:23.702" v="126" actId="1076"/>
          <ac:spMkLst>
            <pc:docMk/>
            <pc:sldMk cId="1583543363" sldId="315"/>
            <ac:spMk id="2" creationId="{50989F34-C6B9-1F0F-9352-C7EBCA39249F}"/>
          </ac:spMkLst>
        </pc:spChg>
        <pc:spChg chg="mod">
          <ac:chgData name="Sleshma Karki" userId="9561d2c57c64990c" providerId="LiveId" clId="{7ABFAE44-0F17-488D-8368-B3269EBAB406}" dt="2025-01-31T13:21:27.599" v="127" actId="1076"/>
          <ac:spMkLst>
            <pc:docMk/>
            <pc:sldMk cId="1583543363" sldId="315"/>
            <ac:spMk id="3" creationId="{2CEE3777-006A-4107-2DE0-5DC1EC16FE28}"/>
          </ac:spMkLst>
        </pc:spChg>
      </pc:sldChg>
      <pc:sldChg chg="modSp add mod">
        <pc:chgData name="Sleshma Karki" userId="9561d2c57c64990c" providerId="LiveId" clId="{7ABFAE44-0F17-488D-8368-B3269EBAB406}" dt="2025-01-31T13:21:35.443" v="131" actId="20577"/>
        <pc:sldMkLst>
          <pc:docMk/>
          <pc:sldMk cId="2997955907" sldId="316"/>
        </pc:sldMkLst>
        <pc:spChg chg="mod">
          <ac:chgData name="Sleshma Karki" userId="9561d2c57c64990c" providerId="LiveId" clId="{7ABFAE44-0F17-488D-8368-B3269EBAB406}" dt="2025-01-31T13:21:35.443" v="131" actId="20577"/>
          <ac:spMkLst>
            <pc:docMk/>
            <pc:sldMk cId="2997955907" sldId="316"/>
            <ac:spMk id="2" creationId="{ABEAACC1-902D-61C3-6AA8-13C020F60DAC}"/>
          </ac:spMkLst>
        </pc:spChg>
      </pc:sldChg>
      <pc:sldChg chg="add">
        <pc:chgData name="Sleshma Karki" userId="9561d2c57c64990c" providerId="LiveId" clId="{7ABFAE44-0F17-488D-8368-B3269EBAB406}" dt="2025-01-28T12:04:34.276" v="1"/>
        <pc:sldMkLst>
          <pc:docMk/>
          <pc:sldMk cId="1905087273" sldId="317"/>
        </pc:sldMkLst>
      </pc:sldChg>
      <pc:sldChg chg="add">
        <pc:chgData name="Sleshma Karki" userId="9561d2c57c64990c" providerId="LiveId" clId="{7ABFAE44-0F17-488D-8368-B3269EBAB406}" dt="2025-01-28T12:04:34.276" v="1"/>
        <pc:sldMkLst>
          <pc:docMk/>
          <pc:sldMk cId="3483880801" sldId="318"/>
        </pc:sldMkLst>
      </pc:sldChg>
      <pc:sldChg chg="add">
        <pc:chgData name="Sleshma Karki" userId="9561d2c57c64990c" providerId="LiveId" clId="{7ABFAE44-0F17-488D-8368-B3269EBAB406}" dt="2025-01-28T12:04:34.276" v="1"/>
        <pc:sldMkLst>
          <pc:docMk/>
          <pc:sldMk cId="4095622221" sldId="319"/>
        </pc:sldMkLst>
      </pc:sldChg>
      <pc:sldChg chg="add">
        <pc:chgData name="Sleshma Karki" userId="9561d2c57c64990c" providerId="LiveId" clId="{7ABFAE44-0F17-488D-8368-B3269EBAB406}" dt="2025-01-28T12:04:34.276" v="1"/>
        <pc:sldMkLst>
          <pc:docMk/>
          <pc:sldMk cId="4043953381" sldId="320"/>
        </pc:sldMkLst>
      </pc:sldChg>
      <pc:sldChg chg="add">
        <pc:chgData name="Sleshma Karki" userId="9561d2c57c64990c" providerId="LiveId" clId="{7ABFAE44-0F17-488D-8368-B3269EBAB406}" dt="2025-01-28T12:04:34.276" v="1"/>
        <pc:sldMkLst>
          <pc:docMk/>
          <pc:sldMk cId="1967740106" sldId="321"/>
        </pc:sldMkLst>
      </pc:sldChg>
      <pc:sldChg chg="modSp add mod">
        <pc:chgData name="Sleshma Karki" userId="9561d2c57c64990c" providerId="LiveId" clId="{7ABFAE44-0F17-488D-8368-B3269EBAB406}" dt="2025-01-31T13:22:55.155" v="138" actId="1076"/>
        <pc:sldMkLst>
          <pc:docMk/>
          <pc:sldMk cId="271969041" sldId="322"/>
        </pc:sldMkLst>
        <pc:spChg chg="mod">
          <ac:chgData name="Sleshma Karki" userId="9561d2c57c64990c" providerId="LiveId" clId="{7ABFAE44-0F17-488D-8368-B3269EBAB406}" dt="2025-01-31T13:22:55.155" v="138" actId="1076"/>
          <ac:spMkLst>
            <pc:docMk/>
            <pc:sldMk cId="271969041" sldId="322"/>
            <ac:spMk id="3" creationId="{57F970AA-7927-0403-65C4-564C180E7DD0}"/>
          </ac:spMkLst>
        </pc:spChg>
      </pc:sldChg>
      <pc:sldChg chg="add">
        <pc:chgData name="Sleshma Karki" userId="9561d2c57c64990c" providerId="LiveId" clId="{7ABFAE44-0F17-488D-8368-B3269EBAB406}" dt="2025-01-28T12:04:34.276" v="1"/>
        <pc:sldMkLst>
          <pc:docMk/>
          <pc:sldMk cId="3357006684" sldId="323"/>
        </pc:sldMkLst>
      </pc:sldChg>
      <pc:sldChg chg="modSp add mod">
        <pc:chgData name="Sleshma Karki" userId="9561d2c57c64990c" providerId="LiveId" clId="{7ABFAE44-0F17-488D-8368-B3269EBAB406}" dt="2025-01-31T13:22:10.045" v="134" actId="1076"/>
        <pc:sldMkLst>
          <pc:docMk/>
          <pc:sldMk cId="0" sldId="324"/>
        </pc:sldMkLst>
        <pc:spChg chg="mod">
          <ac:chgData name="Sleshma Karki" userId="9561d2c57c64990c" providerId="LiveId" clId="{7ABFAE44-0F17-488D-8368-B3269EBAB406}" dt="2025-01-31T13:22:10.045" v="134" actId="1076"/>
          <ac:spMkLst>
            <pc:docMk/>
            <pc:sldMk cId="0" sldId="324"/>
            <ac:spMk id="4" creationId="{00000000-0000-0000-0000-000000000000}"/>
          </ac:spMkLst>
        </pc:spChg>
      </pc:sldChg>
      <pc:sldChg chg="add setBg">
        <pc:chgData name="Sleshma Karki" userId="9561d2c57c64990c" providerId="LiveId" clId="{7ABFAE44-0F17-488D-8368-B3269EBAB406}" dt="2025-01-28T12:05:13.962" v="2"/>
        <pc:sldMkLst>
          <pc:docMk/>
          <pc:sldMk cId="0" sldId="325"/>
        </pc:sldMkLst>
      </pc:sldChg>
      <pc:sldChg chg="add setBg">
        <pc:chgData name="Sleshma Karki" userId="9561d2c57c64990c" providerId="LiveId" clId="{7ABFAE44-0F17-488D-8368-B3269EBAB406}" dt="2025-01-28T12:05:13.962" v="2"/>
        <pc:sldMkLst>
          <pc:docMk/>
          <pc:sldMk cId="0" sldId="326"/>
        </pc:sldMkLst>
      </pc:sldChg>
      <pc:sldChg chg="add setBg">
        <pc:chgData name="Sleshma Karki" userId="9561d2c57c64990c" providerId="LiveId" clId="{7ABFAE44-0F17-488D-8368-B3269EBAB406}" dt="2025-01-28T12:05:13.962" v="2"/>
        <pc:sldMkLst>
          <pc:docMk/>
          <pc:sldMk cId="0" sldId="327"/>
        </pc:sldMkLst>
      </pc:sldChg>
      <pc:sldChg chg="add setBg">
        <pc:chgData name="Sleshma Karki" userId="9561d2c57c64990c" providerId="LiveId" clId="{7ABFAE44-0F17-488D-8368-B3269EBAB406}" dt="2025-01-28T12:05:13.962" v="2"/>
        <pc:sldMkLst>
          <pc:docMk/>
          <pc:sldMk cId="0" sldId="328"/>
        </pc:sldMkLst>
      </pc:sldChg>
      <pc:sldChg chg="add setBg">
        <pc:chgData name="Sleshma Karki" userId="9561d2c57c64990c" providerId="LiveId" clId="{7ABFAE44-0F17-488D-8368-B3269EBAB406}" dt="2025-01-28T12:05:13.962" v="2"/>
        <pc:sldMkLst>
          <pc:docMk/>
          <pc:sldMk cId="0" sldId="329"/>
        </pc:sldMkLst>
      </pc:sldChg>
      <pc:sldChg chg="add setBg">
        <pc:chgData name="Sleshma Karki" userId="9561d2c57c64990c" providerId="LiveId" clId="{7ABFAE44-0F17-488D-8368-B3269EBAB406}" dt="2025-01-28T12:05:13.962" v="2"/>
        <pc:sldMkLst>
          <pc:docMk/>
          <pc:sldMk cId="0" sldId="330"/>
        </pc:sldMkLst>
      </pc:sldChg>
      <pc:sldChg chg="add setBg">
        <pc:chgData name="Sleshma Karki" userId="9561d2c57c64990c" providerId="LiveId" clId="{7ABFAE44-0F17-488D-8368-B3269EBAB406}" dt="2025-01-28T12:05:13.962" v="2"/>
        <pc:sldMkLst>
          <pc:docMk/>
          <pc:sldMk cId="0" sldId="331"/>
        </pc:sldMkLst>
      </pc:sldChg>
      <pc:sldChg chg="add">
        <pc:chgData name="Sleshma Karki" userId="9561d2c57c64990c" providerId="LiveId" clId="{7ABFAE44-0F17-488D-8368-B3269EBAB406}" dt="2025-01-31T13:14:33.874" v="16"/>
        <pc:sldMkLst>
          <pc:docMk/>
          <pc:sldMk cId="0" sldId="332"/>
        </pc:sldMkLst>
      </pc:sldChg>
      <pc:sldChg chg="add">
        <pc:chgData name="Sleshma Karki" userId="9561d2c57c64990c" providerId="LiveId" clId="{7ABFAE44-0F17-488D-8368-B3269EBAB406}" dt="2025-01-31T13:14:33.874" v="16"/>
        <pc:sldMkLst>
          <pc:docMk/>
          <pc:sldMk cId="3812035676" sldId="333"/>
        </pc:sldMkLst>
      </pc:sldChg>
      <pc:sldChg chg="add">
        <pc:chgData name="Sleshma Karki" userId="9561d2c57c64990c" providerId="LiveId" clId="{7ABFAE44-0F17-488D-8368-B3269EBAB406}" dt="2025-01-31T13:14:33.874" v="16"/>
        <pc:sldMkLst>
          <pc:docMk/>
          <pc:sldMk cId="1807342911" sldId="334"/>
        </pc:sldMkLst>
      </pc:sldChg>
      <pc:sldChg chg="modSp add mod">
        <pc:chgData name="Sleshma Karki" userId="9561d2c57c64990c" providerId="LiveId" clId="{7ABFAE44-0F17-488D-8368-B3269EBAB406}" dt="2025-01-31T13:22:54.527" v="137" actId="1035"/>
        <pc:sldMkLst>
          <pc:docMk/>
          <pc:sldMk cId="3722901857" sldId="335"/>
        </pc:sldMkLst>
        <pc:picChg chg="mod">
          <ac:chgData name="Sleshma Karki" userId="9561d2c57c64990c" providerId="LiveId" clId="{7ABFAE44-0F17-488D-8368-B3269EBAB406}" dt="2025-01-31T13:22:54.527" v="137" actId="1035"/>
          <ac:picMkLst>
            <pc:docMk/>
            <pc:sldMk cId="3722901857" sldId="335"/>
            <ac:picMk id="14" creationId="{ABEC06F5-5121-A60F-426B-292603D17650}"/>
          </ac:picMkLst>
        </pc:picChg>
      </pc:sldChg>
      <pc:sldChg chg="add">
        <pc:chgData name="Sleshma Karki" userId="9561d2c57c64990c" providerId="LiveId" clId="{7ABFAE44-0F17-488D-8368-B3269EBAB406}" dt="2025-01-31T13:14:33.874" v="16"/>
        <pc:sldMkLst>
          <pc:docMk/>
          <pc:sldMk cId="461845129" sldId="336"/>
        </pc:sldMkLst>
      </pc:sldChg>
      <pc:sldChg chg="add">
        <pc:chgData name="Sleshma Karki" userId="9561d2c57c64990c" providerId="LiveId" clId="{7ABFAE44-0F17-488D-8368-B3269EBAB406}" dt="2025-01-31T13:14:33.874" v="16"/>
        <pc:sldMkLst>
          <pc:docMk/>
          <pc:sldMk cId="3184488277" sldId="337"/>
        </pc:sldMkLst>
      </pc:sldChg>
      <pc:sldChg chg="add">
        <pc:chgData name="Sleshma Karki" userId="9561d2c57c64990c" providerId="LiveId" clId="{7ABFAE44-0F17-488D-8368-B3269EBAB406}" dt="2025-01-31T13:14:33.874" v="16"/>
        <pc:sldMkLst>
          <pc:docMk/>
          <pc:sldMk cId="4085861950" sldId="338"/>
        </pc:sldMkLst>
      </pc:sldChg>
      <pc:sldChg chg="add">
        <pc:chgData name="Sleshma Karki" userId="9561d2c57c64990c" providerId="LiveId" clId="{7ABFAE44-0F17-488D-8368-B3269EBAB406}" dt="2025-01-31T13:14:33.874" v="16"/>
        <pc:sldMkLst>
          <pc:docMk/>
          <pc:sldMk cId="1234995888" sldId="339"/>
        </pc:sldMkLst>
      </pc:sldChg>
      <pc:sldChg chg="add">
        <pc:chgData name="Sleshma Karki" userId="9561d2c57c64990c" providerId="LiveId" clId="{7ABFAE44-0F17-488D-8368-B3269EBAB406}" dt="2025-01-31T13:14:33.874" v="16"/>
        <pc:sldMkLst>
          <pc:docMk/>
          <pc:sldMk cId="737049889" sldId="340"/>
        </pc:sldMkLst>
      </pc:sldChg>
      <pc:sldChg chg="modSp add mod">
        <pc:chgData name="Sleshma Karki" userId="9561d2c57c64990c" providerId="LiveId" clId="{7ABFAE44-0F17-488D-8368-B3269EBAB406}" dt="2025-01-31T13:15:17.197" v="20" actId="20577"/>
        <pc:sldMkLst>
          <pc:docMk/>
          <pc:sldMk cId="808868368" sldId="341"/>
        </pc:sldMkLst>
        <pc:spChg chg="mod">
          <ac:chgData name="Sleshma Karki" userId="9561d2c57c64990c" providerId="LiveId" clId="{7ABFAE44-0F17-488D-8368-B3269EBAB406}" dt="2025-01-31T13:15:17.197" v="20" actId="20577"/>
          <ac:spMkLst>
            <pc:docMk/>
            <pc:sldMk cId="808868368" sldId="341"/>
            <ac:spMk id="10" creationId="{495F256C-EAD5-4578-B83C-7A8B46A344AF}"/>
          </ac:spMkLst>
        </pc:spChg>
      </pc:sldChg>
      <pc:sldChg chg="add">
        <pc:chgData name="Sleshma Karki" userId="9561d2c57c64990c" providerId="LiveId" clId="{7ABFAE44-0F17-488D-8368-B3269EBAB406}" dt="2025-01-31T13:14:33.874" v="16"/>
        <pc:sldMkLst>
          <pc:docMk/>
          <pc:sldMk cId="1771909374" sldId="342"/>
        </pc:sldMkLst>
      </pc:sldChg>
      <pc:sldChg chg="add">
        <pc:chgData name="Sleshma Karki" userId="9561d2c57c64990c" providerId="LiveId" clId="{7ABFAE44-0F17-488D-8368-B3269EBAB406}" dt="2025-01-31T13:14:33.874" v="16"/>
        <pc:sldMkLst>
          <pc:docMk/>
          <pc:sldMk cId="3746398511" sldId="343"/>
        </pc:sldMkLst>
      </pc:sldChg>
      <pc:sldChg chg="add">
        <pc:chgData name="Sleshma Karki" userId="9561d2c57c64990c" providerId="LiveId" clId="{7ABFAE44-0F17-488D-8368-B3269EBAB406}" dt="2025-01-31T13:14:33.874" v="16"/>
        <pc:sldMkLst>
          <pc:docMk/>
          <pc:sldMk cId="3432851100" sldId="344"/>
        </pc:sldMkLst>
      </pc:sldChg>
      <pc:sldChg chg="add">
        <pc:chgData name="Sleshma Karki" userId="9561d2c57c64990c" providerId="LiveId" clId="{7ABFAE44-0F17-488D-8368-B3269EBAB406}" dt="2025-01-31T13:14:33.874" v="16"/>
        <pc:sldMkLst>
          <pc:docMk/>
          <pc:sldMk cId="3501861403" sldId="345"/>
        </pc:sldMkLst>
      </pc:sldChg>
      <pc:sldChg chg="add">
        <pc:chgData name="Sleshma Karki" userId="9561d2c57c64990c" providerId="LiveId" clId="{7ABFAE44-0F17-488D-8368-B3269EBAB406}" dt="2025-01-31T13:14:33.874" v="16"/>
        <pc:sldMkLst>
          <pc:docMk/>
          <pc:sldMk cId="2415518568" sldId="346"/>
        </pc:sldMkLst>
      </pc:sldChg>
      <pc:sldChg chg="add">
        <pc:chgData name="Sleshma Karki" userId="9561d2c57c64990c" providerId="LiveId" clId="{7ABFAE44-0F17-488D-8368-B3269EBAB406}" dt="2025-01-31T13:14:33.874" v="16"/>
        <pc:sldMkLst>
          <pc:docMk/>
          <pc:sldMk cId="2178165432" sldId="347"/>
        </pc:sldMkLst>
      </pc:sldChg>
      <pc:sldChg chg="add">
        <pc:chgData name="Sleshma Karki" userId="9561d2c57c64990c" providerId="LiveId" clId="{7ABFAE44-0F17-488D-8368-B3269EBAB406}" dt="2025-01-31T13:14:33.874" v="16"/>
        <pc:sldMkLst>
          <pc:docMk/>
          <pc:sldMk cId="4213957505" sldId="348"/>
        </pc:sldMkLst>
      </pc:sldChg>
      <pc:sldChg chg="add">
        <pc:chgData name="Sleshma Karki" userId="9561d2c57c64990c" providerId="LiveId" clId="{7ABFAE44-0F17-488D-8368-B3269EBAB406}" dt="2025-01-31T13:14:33.874" v="16"/>
        <pc:sldMkLst>
          <pc:docMk/>
          <pc:sldMk cId="930642916" sldId="349"/>
        </pc:sldMkLst>
      </pc:sldChg>
      <pc:sldChg chg="add">
        <pc:chgData name="Sleshma Karki" userId="9561d2c57c64990c" providerId="LiveId" clId="{7ABFAE44-0F17-488D-8368-B3269EBAB406}" dt="2025-01-31T13:14:33.874" v="16"/>
        <pc:sldMkLst>
          <pc:docMk/>
          <pc:sldMk cId="2296099345" sldId="350"/>
        </pc:sldMkLst>
      </pc:sldChg>
      <pc:sldChg chg="add">
        <pc:chgData name="Sleshma Karki" userId="9561d2c57c64990c" providerId="LiveId" clId="{7ABFAE44-0F17-488D-8368-B3269EBAB406}" dt="2025-01-31T13:14:33.874" v="16"/>
        <pc:sldMkLst>
          <pc:docMk/>
          <pc:sldMk cId="2759930080" sldId="351"/>
        </pc:sldMkLst>
      </pc:sldChg>
      <pc:sldMasterChg chg="delSldLayout">
        <pc:chgData name="Sleshma Karki" userId="9561d2c57c64990c" providerId="LiveId" clId="{7ABFAE44-0F17-488D-8368-B3269EBAB406}" dt="2025-01-31T12:12:39.727" v="3" actId="47"/>
        <pc:sldMasterMkLst>
          <pc:docMk/>
          <pc:sldMasterMk cId="2303066635" sldId="2147483648"/>
        </pc:sldMasterMkLst>
        <pc:sldLayoutChg chg="del">
          <pc:chgData name="Sleshma Karki" userId="9561d2c57c64990c" providerId="LiveId" clId="{7ABFAE44-0F17-488D-8368-B3269EBAB406}" dt="2025-01-31T12:12:39.727" v="3" actId="47"/>
          <pc:sldLayoutMkLst>
            <pc:docMk/>
            <pc:sldMasterMk cId="2303066635" sldId="2147483648"/>
            <pc:sldLayoutMk cId="2824845214" sldId="2147483666"/>
          </pc:sldLayoutMkLst>
        </pc:sldLayoutChg>
      </pc:sldMasterChg>
      <pc:sldMasterChg chg="del delSldLayout">
        <pc:chgData name="Sleshma Karki" userId="9561d2c57c64990c" providerId="LiveId" clId="{7ABFAE44-0F17-488D-8368-B3269EBAB406}" dt="2025-01-31T12:12:39.727" v="3" actId="47"/>
        <pc:sldMasterMkLst>
          <pc:docMk/>
          <pc:sldMasterMk cId="3159622247" sldId="2147483660"/>
        </pc:sldMasterMkLst>
        <pc:sldLayoutChg chg="del">
          <pc:chgData name="Sleshma Karki" userId="9561d2c57c64990c" providerId="LiveId" clId="{7ABFAE44-0F17-488D-8368-B3269EBAB406}" dt="2025-01-31T12:12:39.727" v="3" actId="47"/>
          <pc:sldLayoutMkLst>
            <pc:docMk/>
            <pc:sldMasterMk cId="3159622247" sldId="2147483660"/>
            <pc:sldLayoutMk cId="715686128" sldId="2147483661"/>
          </pc:sldLayoutMkLst>
        </pc:sldLayoutChg>
        <pc:sldLayoutChg chg="del">
          <pc:chgData name="Sleshma Karki" userId="9561d2c57c64990c" providerId="LiveId" clId="{7ABFAE44-0F17-488D-8368-B3269EBAB406}" dt="2025-01-31T12:12:39.727" v="3" actId="47"/>
          <pc:sldLayoutMkLst>
            <pc:docMk/>
            <pc:sldMasterMk cId="3159622247" sldId="2147483660"/>
            <pc:sldLayoutMk cId="1869723996" sldId="2147483662"/>
          </pc:sldLayoutMkLst>
        </pc:sldLayoutChg>
        <pc:sldLayoutChg chg="del">
          <pc:chgData name="Sleshma Karki" userId="9561d2c57c64990c" providerId="LiveId" clId="{7ABFAE44-0F17-488D-8368-B3269EBAB406}" dt="2025-01-31T12:12:39.727" v="3" actId="47"/>
          <pc:sldLayoutMkLst>
            <pc:docMk/>
            <pc:sldMasterMk cId="3159622247" sldId="2147483660"/>
            <pc:sldLayoutMk cId="1246732004" sldId="2147483663"/>
          </pc:sldLayoutMkLst>
        </pc:sldLayoutChg>
        <pc:sldLayoutChg chg="del">
          <pc:chgData name="Sleshma Karki" userId="9561d2c57c64990c" providerId="LiveId" clId="{7ABFAE44-0F17-488D-8368-B3269EBAB406}" dt="2025-01-31T12:12:39.727" v="3" actId="47"/>
          <pc:sldLayoutMkLst>
            <pc:docMk/>
            <pc:sldMasterMk cId="3159622247" sldId="2147483660"/>
            <pc:sldLayoutMk cId="1431894342" sldId="2147483664"/>
          </pc:sldLayoutMkLst>
        </pc:sldLayoutChg>
        <pc:sldLayoutChg chg="del">
          <pc:chgData name="Sleshma Karki" userId="9561d2c57c64990c" providerId="LiveId" clId="{7ABFAE44-0F17-488D-8368-B3269EBAB406}" dt="2025-01-31T12:12:39.727" v="3" actId="47"/>
          <pc:sldLayoutMkLst>
            <pc:docMk/>
            <pc:sldMasterMk cId="3159622247" sldId="2147483660"/>
            <pc:sldLayoutMk cId="2384179126" sldId="2147483665"/>
          </pc:sldLayoutMkLst>
        </pc:sldLayoutChg>
      </pc:sldMasterChg>
    </pc:docChg>
  </pc:docChgLst>
  <pc:docChgLst>
    <pc:chgData name="Sleshma Karki" userId="9561d2c57c64990c" providerId="LiveId" clId="{E8C12C26-7D50-4898-A263-A3F69E4FDA0F}"/>
    <pc:docChg chg="addSld delSld modSld">
      <pc:chgData name="Sleshma Karki" userId="9561d2c57c64990c" providerId="LiveId" clId="{E8C12C26-7D50-4898-A263-A3F69E4FDA0F}" dt="2025-01-28T12:02:42.053" v="3"/>
      <pc:docMkLst>
        <pc:docMk/>
      </pc:docMkLst>
      <pc:sldChg chg="modSp mod">
        <pc:chgData name="Sleshma Karki" userId="9561d2c57c64990c" providerId="LiveId" clId="{E8C12C26-7D50-4898-A263-A3F69E4FDA0F}" dt="2025-01-26T09:54:18.969" v="1" actId="14100"/>
        <pc:sldMkLst>
          <pc:docMk/>
          <pc:sldMk cId="3722901857" sldId="284"/>
        </pc:sldMkLst>
      </pc:sldChg>
      <pc:sldChg chg="add del">
        <pc:chgData name="Sleshma Karki" userId="9561d2c57c64990c" providerId="LiveId" clId="{E8C12C26-7D50-4898-A263-A3F69E4FDA0F}" dt="2025-01-28T12:02:42.053" v="3"/>
        <pc:sldMkLst>
          <pc:docMk/>
          <pc:sldMk cId="3003972841" sldId="286"/>
        </pc:sldMkLst>
      </pc:sldChg>
      <pc:sldChg chg="add del setBg">
        <pc:chgData name="Sleshma Karki" userId="9561d2c57c64990c" providerId="LiveId" clId="{E8C12C26-7D50-4898-A263-A3F69E4FDA0F}" dt="2025-01-28T12:02:42.053" v="3"/>
        <pc:sldMkLst>
          <pc:docMk/>
          <pc:sldMk cId="1824288219" sldId="287"/>
        </pc:sldMkLst>
      </pc:sldChg>
      <pc:sldChg chg="add del setBg">
        <pc:chgData name="Sleshma Karki" userId="9561d2c57c64990c" providerId="LiveId" clId="{E8C12C26-7D50-4898-A263-A3F69E4FDA0F}" dt="2025-01-28T12:02:42.053" v="3"/>
        <pc:sldMkLst>
          <pc:docMk/>
          <pc:sldMk cId="2025127872" sldId="288"/>
        </pc:sldMkLst>
      </pc:sldChg>
      <pc:sldChg chg="add del setBg">
        <pc:chgData name="Sleshma Karki" userId="9561d2c57c64990c" providerId="LiveId" clId="{E8C12C26-7D50-4898-A263-A3F69E4FDA0F}" dt="2025-01-28T12:02:42.053" v="3"/>
        <pc:sldMkLst>
          <pc:docMk/>
          <pc:sldMk cId="0" sldId="289"/>
        </pc:sldMkLst>
      </pc:sldChg>
      <pc:sldChg chg="add del setBg">
        <pc:chgData name="Sleshma Karki" userId="9561d2c57c64990c" providerId="LiveId" clId="{E8C12C26-7D50-4898-A263-A3F69E4FDA0F}" dt="2025-01-28T12:02:42.053" v="3"/>
        <pc:sldMkLst>
          <pc:docMk/>
          <pc:sldMk cId="0" sldId="290"/>
        </pc:sldMkLst>
      </pc:sldChg>
      <pc:sldChg chg="add del setBg">
        <pc:chgData name="Sleshma Karki" userId="9561d2c57c64990c" providerId="LiveId" clId="{E8C12C26-7D50-4898-A263-A3F69E4FDA0F}" dt="2025-01-28T12:02:42.053" v="3"/>
        <pc:sldMkLst>
          <pc:docMk/>
          <pc:sldMk cId="0" sldId="291"/>
        </pc:sldMkLst>
      </pc:sldChg>
      <pc:sldChg chg="add del setBg">
        <pc:chgData name="Sleshma Karki" userId="9561d2c57c64990c" providerId="LiveId" clId="{E8C12C26-7D50-4898-A263-A3F69E4FDA0F}" dt="2025-01-28T12:02:42.053" v="3"/>
        <pc:sldMkLst>
          <pc:docMk/>
          <pc:sldMk cId="1881185413" sldId="292"/>
        </pc:sldMkLst>
      </pc:sldChg>
      <pc:sldChg chg="add del">
        <pc:chgData name="Sleshma Karki" userId="9561d2c57c64990c" providerId="LiveId" clId="{E8C12C26-7D50-4898-A263-A3F69E4FDA0F}" dt="2025-01-28T12:02:42.053" v="3"/>
        <pc:sldMkLst>
          <pc:docMk/>
          <pc:sldMk cId="3268011161" sldId="293"/>
        </pc:sldMkLst>
      </pc:sldChg>
      <pc:sldChg chg="add del">
        <pc:chgData name="Sleshma Karki" userId="9561d2c57c64990c" providerId="LiveId" clId="{E8C12C26-7D50-4898-A263-A3F69E4FDA0F}" dt="2025-01-28T12:02:42.053" v="3"/>
        <pc:sldMkLst>
          <pc:docMk/>
          <pc:sldMk cId="2323418792" sldId="294"/>
        </pc:sldMkLst>
      </pc:sldChg>
      <pc:sldChg chg="add del">
        <pc:chgData name="Sleshma Karki" userId="9561d2c57c64990c" providerId="LiveId" clId="{E8C12C26-7D50-4898-A263-A3F69E4FDA0F}" dt="2025-01-28T12:02:42.053" v="3"/>
        <pc:sldMkLst>
          <pc:docMk/>
          <pc:sldMk cId="2602601867" sldId="295"/>
        </pc:sldMkLst>
      </pc:sldChg>
      <pc:sldChg chg="add del">
        <pc:chgData name="Sleshma Karki" userId="9561d2c57c64990c" providerId="LiveId" clId="{E8C12C26-7D50-4898-A263-A3F69E4FDA0F}" dt="2025-01-28T12:02:42.053" v="3"/>
        <pc:sldMkLst>
          <pc:docMk/>
          <pc:sldMk cId="2169473848" sldId="296"/>
        </pc:sldMkLst>
      </pc:sldChg>
      <pc:sldChg chg="add del setBg">
        <pc:chgData name="Sleshma Karki" userId="9561d2c57c64990c" providerId="LiveId" clId="{E8C12C26-7D50-4898-A263-A3F69E4FDA0F}" dt="2025-01-28T12:02:42.053" v="3"/>
        <pc:sldMkLst>
          <pc:docMk/>
          <pc:sldMk cId="0" sldId="297"/>
        </pc:sldMkLst>
      </pc:sldChg>
      <pc:sldChg chg="add del setBg">
        <pc:chgData name="Sleshma Karki" userId="9561d2c57c64990c" providerId="LiveId" clId="{E8C12C26-7D50-4898-A263-A3F69E4FDA0F}" dt="2025-01-28T12:02:42.053" v="3"/>
        <pc:sldMkLst>
          <pc:docMk/>
          <pc:sldMk cId="3555813321" sldId="298"/>
        </pc:sldMkLst>
      </pc:sldChg>
      <pc:sldChg chg="add del setBg">
        <pc:chgData name="Sleshma Karki" userId="9561d2c57c64990c" providerId="LiveId" clId="{E8C12C26-7D50-4898-A263-A3F69E4FDA0F}" dt="2025-01-28T12:02:42.053" v="3"/>
        <pc:sldMkLst>
          <pc:docMk/>
          <pc:sldMk cId="9451753" sldId="299"/>
        </pc:sldMkLst>
      </pc:sldChg>
      <pc:sldChg chg="add del setBg">
        <pc:chgData name="Sleshma Karki" userId="9561d2c57c64990c" providerId="LiveId" clId="{E8C12C26-7D50-4898-A263-A3F69E4FDA0F}" dt="2025-01-28T12:02:42.053" v="3"/>
        <pc:sldMkLst>
          <pc:docMk/>
          <pc:sldMk cId="1702171905" sldId="300"/>
        </pc:sldMkLst>
      </pc:sldChg>
      <pc:sldChg chg="add del setBg">
        <pc:chgData name="Sleshma Karki" userId="9561d2c57c64990c" providerId="LiveId" clId="{E8C12C26-7D50-4898-A263-A3F69E4FDA0F}" dt="2025-01-28T12:02:42.053" v="3"/>
        <pc:sldMkLst>
          <pc:docMk/>
          <pc:sldMk cId="1221621644" sldId="301"/>
        </pc:sldMkLst>
      </pc:sldChg>
      <pc:sldChg chg="add del setBg">
        <pc:chgData name="Sleshma Karki" userId="9561d2c57c64990c" providerId="LiveId" clId="{E8C12C26-7D50-4898-A263-A3F69E4FDA0F}" dt="2025-01-28T12:02:42.053" v="3"/>
        <pc:sldMkLst>
          <pc:docMk/>
          <pc:sldMk cId="0" sldId="302"/>
        </pc:sldMkLst>
      </pc:sldChg>
      <pc:sldChg chg="add del setBg">
        <pc:chgData name="Sleshma Karki" userId="9561d2c57c64990c" providerId="LiveId" clId="{E8C12C26-7D50-4898-A263-A3F69E4FDA0F}" dt="2025-01-28T12:02:42.053" v="3"/>
        <pc:sldMkLst>
          <pc:docMk/>
          <pc:sldMk cId="0" sldId="303"/>
        </pc:sldMkLst>
      </pc:sldChg>
      <pc:sldChg chg="add del setBg">
        <pc:chgData name="Sleshma Karki" userId="9561d2c57c64990c" providerId="LiveId" clId="{E8C12C26-7D50-4898-A263-A3F69E4FDA0F}" dt="2025-01-28T12:02:42.053" v="3"/>
        <pc:sldMkLst>
          <pc:docMk/>
          <pc:sldMk cId="0" sldId="304"/>
        </pc:sldMkLst>
      </pc:sldChg>
      <pc:sldChg chg="add del setBg">
        <pc:chgData name="Sleshma Karki" userId="9561d2c57c64990c" providerId="LiveId" clId="{E8C12C26-7D50-4898-A263-A3F69E4FDA0F}" dt="2025-01-28T12:02:42.053" v="3"/>
        <pc:sldMkLst>
          <pc:docMk/>
          <pc:sldMk cId="0" sldId="305"/>
        </pc:sldMkLst>
      </pc:sldChg>
    </pc:docChg>
  </pc:docChgLst>
  <pc:docChgLst>
    <pc:chgData name="Sleshma Karki" userId="9561d2c57c64990c" providerId="LiveId" clId="{4F71ADF3-7336-4314-9A4C-8EB421C397CB}"/>
    <pc:docChg chg="undo custSel addSld delSld modSld sldOrd">
      <pc:chgData name="Sleshma Karki" userId="9561d2c57c64990c" providerId="LiveId" clId="{4F71ADF3-7336-4314-9A4C-8EB421C397CB}" dt="2024-12-17T08:37:40.731" v="863"/>
      <pc:docMkLst>
        <pc:docMk/>
      </pc:docMkLst>
      <pc:sldChg chg="addSp modSp add mod modTransition modAnim">
        <pc:chgData name="Sleshma Karki" userId="9561d2c57c64990c" providerId="LiveId" clId="{4F71ADF3-7336-4314-9A4C-8EB421C397CB}" dt="2024-12-16T10:56:46.291" v="600"/>
        <pc:sldMkLst>
          <pc:docMk/>
          <pc:sldMk cId="0" sldId="256"/>
        </pc:sldMkLst>
      </pc:sldChg>
      <pc:sldChg chg="delSp mod modTransition">
        <pc:chgData name="Sleshma Karki" userId="9561d2c57c64990c" providerId="LiveId" clId="{4F71ADF3-7336-4314-9A4C-8EB421C397CB}" dt="2024-12-17T08:37:40.731" v="863"/>
        <pc:sldMkLst>
          <pc:docMk/>
          <pc:sldMk cId="461845129" sldId="257"/>
        </pc:sldMkLst>
      </pc:sldChg>
      <pc:sldChg chg="delSp">
        <pc:chgData name="Sleshma Karki" userId="9561d2c57c64990c" providerId="LiveId" clId="{4F71ADF3-7336-4314-9A4C-8EB421C397CB}" dt="2024-12-16T11:09:18.968" v="710" actId="478"/>
        <pc:sldMkLst>
          <pc:docMk/>
          <pc:sldMk cId="1218730274" sldId="270"/>
        </pc:sldMkLst>
      </pc:sldChg>
      <pc:sldChg chg="addSp modSp new del mod ord">
        <pc:chgData name="Sleshma Karki" userId="9561d2c57c64990c" providerId="LiveId" clId="{4F71ADF3-7336-4314-9A4C-8EB421C397CB}" dt="2024-12-13T11:39:19.340" v="8" actId="2696"/>
        <pc:sldMkLst>
          <pc:docMk/>
          <pc:sldMk cId="2275502056" sldId="283"/>
        </pc:sldMkLst>
      </pc:sldChg>
      <pc:sldChg chg="addSp modSp new mod modTransition">
        <pc:chgData name="Sleshma Karki" userId="9561d2c57c64990c" providerId="LiveId" clId="{4F71ADF3-7336-4314-9A4C-8EB421C397CB}" dt="2024-12-16T10:56:57.952" v="602"/>
        <pc:sldMkLst>
          <pc:docMk/>
          <pc:sldMk cId="3812035676" sldId="283"/>
        </pc:sldMkLst>
      </pc:sldChg>
      <pc:sldChg chg="addSp delSp modSp new mod modTransition modAnim">
        <pc:chgData name="Sleshma Karki" userId="9561d2c57c64990c" providerId="LiveId" clId="{4F71ADF3-7336-4314-9A4C-8EB421C397CB}" dt="2024-12-17T08:36:50.519" v="861"/>
        <pc:sldMkLst>
          <pc:docMk/>
          <pc:sldMk cId="3722901857" sldId="284"/>
        </pc:sldMkLst>
      </pc:sldChg>
      <pc:sldChg chg="addSp modSp new mod ord modTransition modAnim">
        <pc:chgData name="Sleshma Karki" userId="9561d2c57c64990c" providerId="LiveId" clId="{4F71ADF3-7336-4314-9A4C-8EB421C397CB}" dt="2024-12-16T11:06:38.260" v="709"/>
        <pc:sldMkLst>
          <pc:docMk/>
          <pc:sldMk cId="1807342911" sldId="285"/>
        </pc:sldMkLst>
      </pc:sldChg>
    </pc:docChg>
  </pc:docChgLst>
  <pc:docChgLst>
    <pc:chgData name="Sleshma Karki" userId="9561d2c57c64990c" providerId="LiveId" clId="{BF51CD50-AAA0-4FBD-972A-25A69CF7AE88}"/>
    <pc:docChg chg="addSld modSld">
      <pc:chgData name="Sleshma Karki" userId="9561d2c57c64990c" providerId="LiveId" clId="{BF51CD50-AAA0-4FBD-972A-25A69CF7AE88}" dt="2025-01-28T12:03:39.235" v="0"/>
      <pc:docMkLst>
        <pc:docMk/>
      </pc:docMkLst>
      <pc:sldChg chg="add">
        <pc:chgData name="Sleshma Karki" userId="9561d2c57c64990c" providerId="LiveId" clId="{BF51CD50-AAA0-4FBD-972A-25A69CF7AE88}" dt="2025-01-28T12:03:39.235" v="0"/>
        <pc:sldMkLst>
          <pc:docMk/>
          <pc:sldMk cId="3003972841" sldId="286"/>
        </pc:sldMkLst>
      </pc:sldChg>
      <pc:sldChg chg="add setBg">
        <pc:chgData name="Sleshma Karki" userId="9561d2c57c64990c" providerId="LiveId" clId="{BF51CD50-AAA0-4FBD-972A-25A69CF7AE88}" dt="2025-01-28T12:03:39.235" v="0"/>
        <pc:sldMkLst>
          <pc:docMk/>
          <pc:sldMk cId="1824288219" sldId="287"/>
        </pc:sldMkLst>
      </pc:sldChg>
      <pc:sldChg chg="add setBg">
        <pc:chgData name="Sleshma Karki" userId="9561d2c57c64990c" providerId="LiveId" clId="{BF51CD50-AAA0-4FBD-972A-25A69CF7AE88}" dt="2025-01-28T12:03:39.235" v="0"/>
        <pc:sldMkLst>
          <pc:docMk/>
          <pc:sldMk cId="2025127872" sldId="288"/>
        </pc:sldMkLst>
      </pc:sldChg>
      <pc:sldChg chg="add setBg">
        <pc:chgData name="Sleshma Karki" userId="9561d2c57c64990c" providerId="LiveId" clId="{BF51CD50-AAA0-4FBD-972A-25A69CF7AE88}" dt="2025-01-28T12:03:39.235" v="0"/>
        <pc:sldMkLst>
          <pc:docMk/>
          <pc:sldMk cId="0" sldId="289"/>
        </pc:sldMkLst>
      </pc:sldChg>
      <pc:sldChg chg="add setBg">
        <pc:chgData name="Sleshma Karki" userId="9561d2c57c64990c" providerId="LiveId" clId="{BF51CD50-AAA0-4FBD-972A-25A69CF7AE88}" dt="2025-01-28T12:03:39.235" v="0"/>
        <pc:sldMkLst>
          <pc:docMk/>
          <pc:sldMk cId="0" sldId="290"/>
        </pc:sldMkLst>
      </pc:sldChg>
      <pc:sldChg chg="add setBg">
        <pc:chgData name="Sleshma Karki" userId="9561d2c57c64990c" providerId="LiveId" clId="{BF51CD50-AAA0-4FBD-972A-25A69CF7AE88}" dt="2025-01-28T12:03:39.235" v="0"/>
        <pc:sldMkLst>
          <pc:docMk/>
          <pc:sldMk cId="0" sldId="291"/>
        </pc:sldMkLst>
      </pc:sldChg>
      <pc:sldChg chg="add setBg">
        <pc:chgData name="Sleshma Karki" userId="9561d2c57c64990c" providerId="LiveId" clId="{BF51CD50-AAA0-4FBD-972A-25A69CF7AE88}" dt="2025-01-28T12:03:39.235" v="0"/>
        <pc:sldMkLst>
          <pc:docMk/>
          <pc:sldMk cId="1881185413" sldId="292"/>
        </pc:sldMkLst>
      </pc:sldChg>
      <pc:sldChg chg="add">
        <pc:chgData name="Sleshma Karki" userId="9561d2c57c64990c" providerId="LiveId" clId="{BF51CD50-AAA0-4FBD-972A-25A69CF7AE88}" dt="2025-01-28T12:03:39.235" v="0"/>
        <pc:sldMkLst>
          <pc:docMk/>
          <pc:sldMk cId="3268011161" sldId="293"/>
        </pc:sldMkLst>
      </pc:sldChg>
      <pc:sldChg chg="add">
        <pc:chgData name="Sleshma Karki" userId="9561d2c57c64990c" providerId="LiveId" clId="{BF51CD50-AAA0-4FBD-972A-25A69CF7AE88}" dt="2025-01-28T12:03:39.235" v="0"/>
        <pc:sldMkLst>
          <pc:docMk/>
          <pc:sldMk cId="2323418792" sldId="294"/>
        </pc:sldMkLst>
      </pc:sldChg>
      <pc:sldChg chg="add">
        <pc:chgData name="Sleshma Karki" userId="9561d2c57c64990c" providerId="LiveId" clId="{BF51CD50-AAA0-4FBD-972A-25A69CF7AE88}" dt="2025-01-28T12:03:39.235" v="0"/>
        <pc:sldMkLst>
          <pc:docMk/>
          <pc:sldMk cId="2602601867" sldId="295"/>
        </pc:sldMkLst>
      </pc:sldChg>
      <pc:sldChg chg="add">
        <pc:chgData name="Sleshma Karki" userId="9561d2c57c64990c" providerId="LiveId" clId="{BF51CD50-AAA0-4FBD-972A-25A69CF7AE88}" dt="2025-01-28T12:03:39.235" v="0"/>
        <pc:sldMkLst>
          <pc:docMk/>
          <pc:sldMk cId="2169473848" sldId="296"/>
        </pc:sldMkLst>
      </pc:sldChg>
      <pc:sldChg chg="add setBg">
        <pc:chgData name="Sleshma Karki" userId="9561d2c57c64990c" providerId="LiveId" clId="{BF51CD50-AAA0-4FBD-972A-25A69CF7AE88}" dt="2025-01-28T12:03:39.235" v="0"/>
        <pc:sldMkLst>
          <pc:docMk/>
          <pc:sldMk cId="0" sldId="297"/>
        </pc:sldMkLst>
      </pc:sldChg>
      <pc:sldChg chg="add setBg">
        <pc:chgData name="Sleshma Karki" userId="9561d2c57c64990c" providerId="LiveId" clId="{BF51CD50-AAA0-4FBD-972A-25A69CF7AE88}" dt="2025-01-28T12:03:39.235" v="0"/>
        <pc:sldMkLst>
          <pc:docMk/>
          <pc:sldMk cId="3555813321" sldId="298"/>
        </pc:sldMkLst>
      </pc:sldChg>
      <pc:sldChg chg="add setBg">
        <pc:chgData name="Sleshma Karki" userId="9561d2c57c64990c" providerId="LiveId" clId="{BF51CD50-AAA0-4FBD-972A-25A69CF7AE88}" dt="2025-01-28T12:03:39.235" v="0"/>
        <pc:sldMkLst>
          <pc:docMk/>
          <pc:sldMk cId="9451753" sldId="299"/>
        </pc:sldMkLst>
      </pc:sldChg>
      <pc:sldChg chg="add setBg">
        <pc:chgData name="Sleshma Karki" userId="9561d2c57c64990c" providerId="LiveId" clId="{BF51CD50-AAA0-4FBD-972A-25A69CF7AE88}" dt="2025-01-28T12:03:39.235" v="0"/>
        <pc:sldMkLst>
          <pc:docMk/>
          <pc:sldMk cId="1702171905" sldId="300"/>
        </pc:sldMkLst>
      </pc:sldChg>
      <pc:sldChg chg="add setBg">
        <pc:chgData name="Sleshma Karki" userId="9561d2c57c64990c" providerId="LiveId" clId="{BF51CD50-AAA0-4FBD-972A-25A69CF7AE88}" dt="2025-01-28T12:03:39.235" v="0"/>
        <pc:sldMkLst>
          <pc:docMk/>
          <pc:sldMk cId="1221621644" sldId="301"/>
        </pc:sldMkLst>
      </pc:sldChg>
      <pc:sldChg chg="add setBg">
        <pc:chgData name="Sleshma Karki" userId="9561d2c57c64990c" providerId="LiveId" clId="{BF51CD50-AAA0-4FBD-972A-25A69CF7AE88}" dt="2025-01-28T12:03:39.235" v="0"/>
        <pc:sldMkLst>
          <pc:docMk/>
          <pc:sldMk cId="0" sldId="302"/>
        </pc:sldMkLst>
      </pc:sldChg>
      <pc:sldChg chg="add setBg">
        <pc:chgData name="Sleshma Karki" userId="9561d2c57c64990c" providerId="LiveId" clId="{BF51CD50-AAA0-4FBD-972A-25A69CF7AE88}" dt="2025-01-28T12:03:39.235" v="0"/>
        <pc:sldMkLst>
          <pc:docMk/>
          <pc:sldMk cId="0" sldId="303"/>
        </pc:sldMkLst>
      </pc:sldChg>
      <pc:sldChg chg="add setBg">
        <pc:chgData name="Sleshma Karki" userId="9561d2c57c64990c" providerId="LiveId" clId="{BF51CD50-AAA0-4FBD-972A-25A69CF7AE88}" dt="2025-01-28T12:03:39.235" v="0"/>
        <pc:sldMkLst>
          <pc:docMk/>
          <pc:sldMk cId="0" sldId="304"/>
        </pc:sldMkLst>
      </pc:sldChg>
      <pc:sldChg chg="add setBg">
        <pc:chgData name="Sleshma Karki" userId="9561d2c57c64990c" providerId="LiveId" clId="{BF51CD50-AAA0-4FBD-972A-25A69CF7AE88}" dt="2025-01-28T12:03:39.235" v="0"/>
        <pc:sldMkLst>
          <pc:docMk/>
          <pc:sldMk cId="0" sldId="305"/>
        </pc:sldMkLst>
      </pc:sldChg>
    </pc:docChg>
  </pc:docChgLst>
  <pc:docChgLst>
    <pc:chgData name="Sleshma Karki" userId="9561d2c57c64990c" providerId="LiveId" clId="{60CF966D-128C-469E-A492-534BF4A5A149}"/>
    <pc:docChg chg="undo custSel modSld">
      <pc:chgData name="Sleshma Karki" userId="9561d2c57c64990c" providerId="LiveId" clId="{60CF966D-128C-469E-A492-534BF4A5A149}" dt="2025-01-07T02:37:00.410" v="26" actId="18131"/>
      <pc:docMkLst>
        <pc:docMk/>
      </pc:docMkLst>
      <pc:sldChg chg="modSp mod">
        <pc:chgData name="Sleshma Karki" userId="9561d2c57c64990c" providerId="LiveId" clId="{60CF966D-128C-469E-A492-534BF4A5A149}" dt="2025-01-07T02:37:00.410" v="26" actId="18131"/>
        <pc:sldMkLst>
          <pc:docMk/>
          <pc:sldMk cId="3722901857"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2E53E-3008-4DB6-9E4C-6FDEF0BF8860}" type="datetimeFigureOut">
              <a:rPr lang="en-US" smtClean="0"/>
              <a:t>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7B4201-90E0-4B3A-BB62-4A178DCBBE16}" type="slidenum">
              <a:rPr lang="en-US" smtClean="0"/>
              <a:t>‹#›</a:t>
            </a:fld>
            <a:endParaRPr lang="en-US"/>
          </a:p>
        </p:txBody>
      </p:sp>
    </p:spTree>
    <p:extLst>
      <p:ext uri="{BB962C8B-B14F-4D97-AF65-F5344CB8AC3E}">
        <p14:creationId xmlns:p14="http://schemas.microsoft.com/office/powerpoint/2010/main" val="218032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7542-FA86-4388-85CC-6F6A743FE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B8E9CC-4605-4D9F-AA92-2E876EF26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48A303-26DB-4EC2-B35E-44862906CADE}"/>
              </a:ext>
            </a:extLst>
          </p:cNvPr>
          <p:cNvSpPr>
            <a:spLocks noGrp="1"/>
          </p:cNvSpPr>
          <p:nvPr>
            <p:ph type="dt" sz="half" idx="10"/>
          </p:nvPr>
        </p:nvSpPr>
        <p:spPr/>
        <p:txBody>
          <a:bodyPr/>
          <a:lstStyle/>
          <a:p>
            <a:fld id="{2E870D2B-4F60-4114-B077-7FEDC8288DE1}" type="datetimeFigureOut">
              <a:rPr lang="en-US" smtClean="0"/>
              <a:t>2/4/2025</a:t>
            </a:fld>
            <a:endParaRPr lang="en-US"/>
          </a:p>
        </p:txBody>
      </p:sp>
      <p:sp>
        <p:nvSpPr>
          <p:cNvPr id="5" name="Footer Placeholder 4">
            <a:extLst>
              <a:ext uri="{FF2B5EF4-FFF2-40B4-BE49-F238E27FC236}">
                <a16:creationId xmlns:a16="http://schemas.microsoft.com/office/drawing/2014/main" id="{5A70ED72-BC1C-4C48-A996-BFB30BF63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C69C3-CAE1-425C-B46E-46FD3F3B835D}"/>
              </a:ext>
            </a:extLst>
          </p:cNvPr>
          <p:cNvSpPr>
            <a:spLocks noGrp="1"/>
          </p:cNvSpPr>
          <p:nvPr>
            <p:ph type="sldNum" sz="quarter" idx="12"/>
          </p:nvPr>
        </p:nvSpPr>
        <p:spPr/>
        <p:txBody>
          <a:bodyPr/>
          <a:lstStyle/>
          <a:p>
            <a:fld id="{A33CD4CF-6A10-489A-BC69-501D7F08A08B}" type="slidenum">
              <a:rPr lang="en-US" smtClean="0"/>
              <a:t>‹#›</a:t>
            </a:fld>
            <a:endParaRPr lang="en-US"/>
          </a:p>
        </p:txBody>
      </p:sp>
    </p:spTree>
    <p:extLst>
      <p:ext uri="{BB962C8B-B14F-4D97-AF65-F5344CB8AC3E}">
        <p14:creationId xmlns:p14="http://schemas.microsoft.com/office/powerpoint/2010/main" val="219731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178-C0F9-45FF-8E5C-B9FB19077D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2A26E0-8017-4239-8CD6-13C560B14E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B54A1-9190-4513-B272-CEC364E10FD4}"/>
              </a:ext>
            </a:extLst>
          </p:cNvPr>
          <p:cNvSpPr>
            <a:spLocks noGrp="1"/>
          </p:cNvSpPr>
          <p:nvPr>
            <p:ph type="dt" sz="half" idx="10"/>
          </p:nvPr>
        </p:nvSpPr>
        <p:spPr/>
        <p:txBody>
          <a:bodyPr/>
          <a:lstStyle/>
          <a:p>
            <a:fld id="{2E870D2B-4F60-4114-B077-7FEDC8288DE1}" type="datetimeFigureOut">
              <a:rPr lang="en-US" smtClean="0"/>
              <a:t>2/4/2025</a:t>
            </a:fld>
            <a:endParaRPr lang="en-US"/>
          </a:p>
        </p:txBody>
      </p:sp>
      <p:sp>
        <p:nvSpPr>
          <p:cNvPr id="5" name="Footer Placeholder 4">
            <a:extLst>
              <a:ext uri="{FF2B5EF4-FFF2-40B4-BE49-F238E27FC236}">
                <a16:creationId xmlns:a16="http://schemas.microsoft.com/office/drawing/2014/main" id="{2B8D3BA8-72C3-4738-B599-618F52EA1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C48BC-2C15-4D83-BACE-8FBB245C10A1}"/>
              </a:ext>
            </a:extLst>
          </p:cNvPr>
          <p:cNvSpPr>
            <a:spLocks noGrp="1"/>
          </p:cNvSpPr>
          <p:nvPr>
            <p:ph type="sldNum" sz="quarter" idx="12"/>
          </p:nvPr>
        </p:nvSpPr>
        <p:spPr/>
        <p:txBody>
          <a:bodyPr/>
          <a:lstStyle/>
          <a:p>
            <a:fld id="{A33CD4CF-6A10-489A-BC69-501D7F08A08B}" type="slidenum">
              <a:rPr lang="en-US" smtClean="0"/>
              <a:t>‹#›</a:t>
            </a:fld>
            <a:endParaRPr lang="en-US"/>
          </a:p>
        </p:txBody>
      </p:sp>
    </p:spTree>
    <p:extLst>
      <p:ext uri="{BB962C8B-B14F-4D97-AF65-F5344CB8AC3E}">
        <p14:creationId xmlns:p14="http://schemas.microsoft.com/office/powerpoint/2010/main" val="356995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03917D-E2A1-4F2F-920A-6D0BD6FFA3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E8F7B-50B1-4CDD-ACEF-7193C9237C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905D5-524C-48CC-A76F-0F7FEACD02CE}"/>
              </a:ext>
            </a:extLst>
          </p:cNvPr>
          <p:cNvSpPr>
            <a:spLocks noGrp="1"/>
          </p:cNvSpPr>
          <p:nvPr>
            <p:ph type="dt" sz="half" idx="10"/>
          </p:nvPr>
        </p:nvSpPr>
        <p:spPr/>
        <p:txBody>
          <a:bodyPr/>
          <a:lstStyle/>
          <a:p>
            <a:fld id="{2E870D2B-4F60-4114-B077-7FEDC8288DE1}" type="datetimeFigureOut">
              <a:rPr lang="en-US" smtClean="0"/>
              <a:t>2/4/2025</a:t>
            </a:fld>
            <a:endParaRPr lang="en-US"/>
          </a:p>
        </p:txBody>
      </p:sp>
      <p:sp>
        <p:nvSpPr>
          <p:cNvPr id="5" name="Footer Placeholder 4">
            <a:extLst>
              <a:ext uri="{FF2B5EF4-FFF2-40B4-BE49-F238E27FC236}">
                <a16:creationId xmlns:a16="http://schemas.microsoft.com/office/drawing/2014/main" id="{8D8D1CD2-A013-4CA8-BA95-2189DAC74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A1B26-F205-4EC8-AD8C-D2C8BE6A94BC}"/>
              </a:ext>
            </a:extLst>
          </p:cNvPr>
          <p:cNvSpPr>
            <a:spLocks noGrp="1"/>
          </p:cNvSpPr>
          <p:nvPr>
            <p:ph type="sldNum" sz="quarter" idx="12"/>
          </p:nvPr>
        </p:nvSpPr>
        <p:spPr/>
        <p:txBody>
          <a:bodyPr/>
          <a:lstStyle/>
          <a:p>
            <a:fld id="{A33CD4CF-6A10-489A-BC69-501D7F08A08B}" type="slidenum">
              <a:rPr lang="en-US" smtClean="0"/>
              <a:t>‹#›</a:t>
            </a:fld>
            <a:endParaRPr lang="en-US"/>
          </a:p>
        </p:txBody>
      </p:sp>
    </p:spTree>
    <p:extLst>
      <p:ext uri="{BB962C8B-B14F-4D97-AF65-F5344CB8AC3E}">
        <p14:creationId xmlns:p14="http://schemas.microsoft.com/office/powerpoint/2010/main" val="384356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F516-0E24-4FE1-8553-BD467577F6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5BFCE1-FD5E-42F4-8664-51C38006CD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FDC7E-CF0A-4130-896A-B01FE9AB650B}"/>
              </a:ext>
            </a:extLst>
          </p:cNvPr>
          <p:cNvSpPr>
            <a:spLocks noGrp="1"/>
          </p:cNvSpPr>
          <p:nvPr>
            <p:ph type="dt" sz="half" idx="10"/>
          </p:nvPr>
        </p:nvSpPr>
        <p:spPr/>
        <p:txBody>
          <a:bodyPr/>
          <a:lstStyle/>
          <a:p>
            <a:fld id="{2E870D2B-4F60-4114-B077-7FEDC8288DE1}" type="datetimeFigureOut">
              <a:rPr lang="en-US" smtClean="0"/>
              <a:t>2/4/2025</a:t>
            </a:fld>
            <a:endParaRPr lang="en-US"/>
          </a:p>
        </p:txBody>
      </p:sp>
      <p:sp>
        <p:nvSpPr>
          <p:cNvPr id="5" name="Footer Placeholder 4">
            <a:extLst>
              <a:ext uri="{FF2B5EF4-FFF2-40B4-BE49-F238E27FC236}">
                <a16:creationId xmlns:a16="http://schemas.microsoft.com/office/drawing/2014/main" id="{7BD47BA2-6DCE-4877-9AFD-9725766A7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D9CC2-7C1B-45AE-96C1-20D922E0D696}"/>
              </a:ext>
            </a:extLst>
          </p:cNvPr>
          <p:cNvSpPr>
            <a:spLocks noGrp="1"/>
          </p:cNvSpPr>
          <p:nvPr>
            <p:ph type="sldNum" sz="quarter" idx="12"/>
          </p:nvPr>
        </p:nvSpPr>
        <p:spPr/>
        <p:txBody>
          <a:bodyPr/>
          <a:lstStyle/>
          <a:p>
            <a:fld id="{A33CD4CF-6A10-489A-BC69-501D7F08A08B}" type="slidenum">
              <a:rPr lang="en-US" smtClean="0"/>
              <a:t>‹#›</a:t>
            </a:fld>
            <a:endParaRPr lang="en-US"/>
          </a:p>
        </p:txBody>
      </p:sp>
    </p:spTree>
    <p:extLst>
      <p:ext uri="{BB962C8B-B14F-4D97-AF65-F5344CB8AC3E}">
        <p14:creationId xmlns:p14="http://schemas.microsoft.com/office/powerpoint/2010/main" val="334741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1DEE-5577-4EE6-824E-5DDCAA02DB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5122AB-2DB7-4959-A265-63544E480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3CDF1-A5C5-42AE-8873-75A9FC0C0792}"/>
              </a:ext>
            </a:extLst>
          </p:cNvPr>
          <p:cNvSpPr>
            <a:spLocks noGrp="1"/>
          </p:cNvSpPr>
          <p:nvPr>
            <p:ph type="dt" sz="half" idx="10"/>
          </p:nvPr>
        </p:nvSpPr>
        <p:spPr/>
        <p:txBody>
          <a:bodyPr/>
          <a:lstStyle/>
          <a:p>
            <a:fld id="{2E870D2B-4F60-4114-B077-7FEDC8288DE1}" type="datetimeFigureOut">
              <a:rPr lang="en-US" smtClean="0"/>
              <a:t>2/4/2025</a:t>
            </a:fld>
            <a:endParaRPr lang="en-US"/>
          </a:p>
        </p:txBody>
      </p:sp>
      <p:sp>
        <p:nvSpPr>
          <p:cNvPr id="5" name="Footer Placeholder 4">
            <a:extLst>
              <a:ext uri="{FF2B5EF4-FFF2-40B4-BE49-F238E27FC236}">
                <a16:creationId xmlns:a16="http://schemas.microsoft.com/office/drawing/2014/main" id="{495A09D8-4271-4855-9D7E-C8BE2AC2D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52801-25B4-404A-A30A-4112BA43AEC9}"/>
              </a:ext>
            </a:extLst>
          </p:cNvPr>
          <p:cNvSpPr>
            <a:spLocks noGrp="1"/>
          </p:cNvSpPr>
          <p:nvPr>
            <p:ph type="sldNum" sz="quarter" idx="12"/>
          </p:nvPr>
        </p:nvSpPr>
        <p:spPr/>
        <p:txBody>
          <a:bodyPr/>
          <a:lstStyle/>
          <a:p>
            <a:fld id="{A33CD4CF-6A10-489A-BC69-501D7F08A08B}" type="slidenum">
              <a:rPr lang="en-US" smtClean="0"/>
              <a:t>‹#›</a:t>
            </a:fld>
            <a:endParaRPr lang="en-US"/>
          </a:p>
        </p:txBody>
      </p:sp>
    </p:spTree>
    <p:extLst>
      <p:ext uri="{BB962C8B-B14F-4D97-AF65-F5344CB8AC3E}">
        <p14:creationId xmlns:p14="http://schemas.microsoft.com/office/powerpoint/2010/main" val="720355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E5C6-799C-49D1-90B3-B285CAF1A9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23AFBD-1F9D-4921-A425-EBDB9EFE84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C20740-36EC-41BB-8DA4-B4E9546D2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FB3998-F423-4AE4-B9DB-9C90135FA941}"/>
              </a:ext>
            </a:extLst>
          </p:cNvPr>
          <p:cNvSpPr>
            <a:spLocks noGrp="1"/>
          </p:cNvSpPr>
          <p:nvPr>
            <p:ph type="dt" sz="half" idx="10"/>
          </p:nvPr>
        </p:nvSpPr>
        <p:spPr/>
        <p:txBody>
          <a:bodyPr/>
          <a:lstStyle/>
          <a:p>
            <a:fld id="{2E870D2B-4F60-4114-B077-7FEDC8288DE1}" type="datetimeFigureOut">
              <a:rPr lang="en-US" smtClean="0"/>
              <a:t>2/4/2025</a:t>
            </a:fld>
            <a:endParaRPr lang="en-US"/>
          </a:p>
        </p:txBody>
      </p:sp>
      <p:sp>
        <p:nvSpPr>
          <p:cNvPr id="6" name="Footer Placeholder 5">
            <a:extLst>
              <a:ext uri="{FF2B5EF4-FFF2-40B4-BE49-F238E27FC236}">
                <a16:creationId xmlns:a16="http://schemas.microsoft.com/office/drawing/2014/main" id="{CC42846A-E05E-4541-8B37-DFC5B40D4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7D0960-93FB-4CC4-B334-DC870135B97F}"/>
              </a:ext>
            </a:extLst>
          </p:cNvPr>
          <p:cNvSpPr>
            <a:spLocks noGrp="1"/>
          </p:cNvSpPr>
          <p:nvPr>
            <p:ph type="sldNum" sz="quarter" idx="12"/>
          </p:nvPr>
        </p:nvSpPr>
        <p:spPr/>
        <p:txBody>
          <a:bodyPr/>
          <a:lstStyle/>
          <a:p>
            <a:fld id="{A33CD4CF-6A10-489A-BC69-501D7F08A08B}" type="slidenum">
              <a:rPr lang="en-US" smtClean="0"/>
              <a:t>‹#›</a:t>
            </a:fld>
            <a:endParaRPr lang="en-US"/>
          </a:p>
        </p:txBody>
      </p:sp>
    </p:spTree>
    <p:extLst>
      <p:ext uri="{BB962C8B-B14F-4D97-AF65-F5344CB8AC3E}">
        <p14:creationId xmlns:p14="http://schemas.microsoft.com/office/powerpoint/2010/main" val="163315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B504-AD3E-4D9E-8FD1-96B38718F4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B8F092-BD91-4757-A1EE-533D9E103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3D9698-7520-4FE4-A343-25381AACAB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D9CA6B-0A74-4F30-B429-251ACDA4E6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B8FDFE-22DA-465D-B725-F981C66E8A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D86351-1BC3-47E9-94C4-9A14CBD0C099}"/>
              </a:ext>
            </a:extLst>
          </p:cNvPr>
          <p:cNvSpPr>
            <a:spLocks noGrp="1"/>
          </p:cNvSpPr>
          <p:nvPr>
            <p:ph type="dt" sz="half" idx="10"/>
          </p:nvPr>
        </p:nvSpPr>
        <p:spPr/>
        <p:txBody>
          <a:bodyPr/>
          <a:lstStyle/>
          <a:p>
            <a:fld id="{2E870D2B-4F60-4114-B077-7FEDC8288DE1}" type="datetimeFigureOut">
              <a:rPr lang="en-US" smtClean="0"/>
              <a:t>2/4/2025</a:t>
            </a:fld>
            <a:endParaRPr lang="en-US"/>
          </a:p>
        </p:txBody>
      </p:sp>
      <p:sp>
        <p:nvSpPr>
          <p:cNvPr id="8" name="Footer Placeholder 7">
            <a:extLst>
              <a:ext uri="{FF2B5EF4-FFF2-40B4-BE49-F238E27FC236}">
                <a16:creationId xmlns:a16="http://schemas.microsoft.com/office/drawing/2014/main" id="{5DFE8FCA-3AE0-483F-B536-17756B32C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42A882-EDB1-4E40-A713-D6343AEFA50E}"/>
              </a:ext>
            </a:extLst>
          </p:cNvPr>
          <p:cNvSpPr>
            <a:spLocks noGrp="1"/>
          </p:cNvSpPr>
          <p:nvPr>
            <p:ph type="sldNum" sz="quarter" idx="12"/>
          </p:nvPr>
        </p:nvSpPr>
        <p:spPr/>
        <p:txBody>
          <a:bodyPr/>
          <a:lstStyle/>
          <a:p>
            <a:fld id="{A33CD4CF-6A10-489A-BC69-501D7F08A08B}" type="slidenum">
              <a:rPr lang="en-US" smtClean="0"/>
              <a:t>‹#›</a:t>
            </a:fld>
            <a:endParaRPr lang="en-US"/>
          </a:p>
        </p:txBody>
      </p:sp>
    </p:spTree>
    <p:extLst>
      <p:ext uri="{BB962C8B-B14F-4D97-AF65-F5344CB8AC3E}">
        <p14:creationId xmlns:p14="http://schemas.microsoft.com/office/powerpoint/2010/main" val="214558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22E3D-D5C7-4BFF-9C68-F616922582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98C667-D536-4D33-AFFA-D110604B137A}"/>
              </a:ext>
            </a:extLst>
          </p:cNvPr>
          <p:cNvSpPr>
            <a:spLocks noGrp="1"/>
          </p:cNvSpPr>
          <p:nvPr>
            <p:ph type="dt" sz="half" idx="10"/>
          </p:nvPr>
        </p:nvSpPr>
        <p:spPr/>
        <p:txBody>
          <a:bodyPr/>
          <a:lstStyle/>
          <a:p>
            <a:fld id="{2E870D2B-4F60-4114-B077-7FEDC8288DE1}" type="datetimeFigureOut">
              <a:rPr lang="en-US" smtClean="0"/>
              <a:t>2/4/2025</a:t>
            </a:fld>
            <a:endParaRPr lang="en-US"/>
          </a:p>
        </p:txBody>
      </p:sp>
      <p:sp>
        <p:nvSpPr>
          <p:cNvPr id="4" name="Footer Placeholder 3">
            <a:extLst>
              <a:ext uri="{FF2B5EF4-FFF2-40B4-BE49-F238E27FC236}">
                <a16:creationId xmlns:a16="http://schemas.microsoft.com/office/drawing/2014/main" id="{2CB31683-AA7D-4C7A-B921-70FB806157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AEF706-498B-4F88-86E2-6925B15033F1}"/>
              </a:ext>
            </a:extLst>
          </p:cNvPr>
          <p:cNvSpPr>
            <a:spLocks noGrp="1"/>
          </p:cNvSpPr>
          <p:nvPr>
            <p:ph type="sldNum" sz="quarter" idx="12"/>
          </p:nvPr>
        </p:nvSpPr>
        <p:spPr/>
        <p:txBody>
          <a:bodyPr/>
          <a:lstStyle/>
          <a:p>
            <a:fld id="{A33CD4CF-6A10-489A-BC69-501D7F08A08B}" type="slidenum">
              <a:rPr lang="en-US" smtClean="0"/>
              <a:t>‹#›</a:t>
            </a:fld>
            <a:endParaRPr lang="en-US"/>
          </a:p>
        </p:txBody>
      </p:sp>
    </p:spTree>
    <p:extLst>
      <p:ext uri="{BB962C8B-B14F-4D97-AF65-F5344CB8AC3E}">
        <p14:creationId xmlns:p14="http://schemas.microsoft.com/office/powerpoint/2010/main" val="57708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2BC8A9-8818-4045-9B25-D110B8F000E7}"/>
              </a:ext>
            </a:extLst>
          </p:cNvPr>
          <p:cNvSpPr>
            <a:spLocks noGrp="1"/>
          </p:cNvSpPr>
          <p:nvPr>
            <p:ph type="dt" sz="half" idx="10"/>
          </p:nvPr>
        </p:nvSpPr>
        <p:spPr/>
        <p:txBody>
          <a:bodyPr/>
          <a:lstStyle/>
          <a:p>
            <a:fld id="{2E870D2B-4F60-4114-B077-7FEDC8288DE1}" type="datetimeFigureOut">
              <a:rPr lang="en-US" smtClean="0"/>
              <a:t>2/4/2025</a:t>
            </a:fld>
            <a:endParaRPr lang="en-US"/>
          </a:p>
        </p:txBody>
      </p:sp>
      <p:sp>
        <p:nvSpPr>
          <p:cNvPr id="3" name="Footer Placeholder 2">
            <a:extLst>
              <a:ext uri="{FF2B5EF4-FFF2-40B4-BE49-F238E27FC236}">
                <a16:creationId xmlns:a16="http://schemas.microsoft.com/office/drawing/2014/main" id="{1A17D3BF-6585-4916-B2EB-3F79B86D05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193E19-0D7F-4F9E-B901-54EC1557533A}"/>
              </a:ext>
            </a:extLst>
          </p:cNvPr>
          <p:cNvSpPr>
            <a:spLocks noGrp="1"/>
          </p:cNvSpPr>
          <p:nvPr>
            <p:ph type="sldNum" sz="quarter" idx="12"/>
          </p:nvPr>
        </p:nvSpPr>
        <p:spPr/>
        <p:txBody>
          <a:bodyPr/>
          <a:lstStyle/>
          <a:p>
            <a:fld id="{A33CD4CF-6A10-489A-BC69-501D7F08A08B}" type="slidenum">
              <a:rPr lang="en-US" smtClean="0"/>
              <a:t>‹#›</a:t>
            </a:fld>
            <a:endParaRPr lang="en-US"/>
          </a:p>
        </p:txBody>
      </p:sp>
    </p:spTree>
    <p:extLst>
      <p:ext uri="{BB962C8B-B14F-4D97-AF65-F5344CB8AC3E}">
        <p14:creationId xmlns:p14="http://schemas.microsoft.com/office/powerpoint/2010/main" val="275190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FA61-2D09-428E-9315-AE405C062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1279ED-BC36-4635-9DDB-35C81B6E7E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C36B3A-22CA-44FC-BBC6-9D576925F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D049F-F518-487A-8FC9-1065B0A70B3F}"/>
              </a:ext>
            </a:extLst>
          </p:cNvPr>
          <p:cNvSpPr>
            <a:spLocks noGrp="1"/>
          </p:cNvSpPr>
          <p:nvPr>
            <p:ph type="dt" sz="half" idx="10"/>
          </p:nvPr>
        </p:nvSpPr>
        <p:spPr/>
        <p:txBody>
          <a:bodyPr/>
          <a:lstStyle/>
          <a:p>
            <a:fld id="{2E870D2B-4F60-4114-B077-7FEDC8288DE1}" type="datetimeFigureOut">
              <a:rPr lang="en-US" smtClean="0"/>
              <a:t>2/4/2025</a:t>
            </a:fld>
            <a:endParaRPr lang="en-US"/>
          </a:p>
        </p:txBody>
      </p:sp>
      <p:sp>
        <p:nvSpPr>
          <p:cNvPr id="6" name="Footer Placeholder 5">
            <a:extLst>
              <a:ext uri="{FF2B5EF4-FFF2-40B4-BE49-F238E27FC236}">
                <a16:creationId xmlns:a16="http://schemas.microsoft.com/office/drawing/2014/main" id="{3A03302B-92DC-4B6A-ABFA-B8CAC5DC0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6DD27-ED3A-467B-9E21-D911ABC49328}"/>
              </a:ext>
            </a:extLst>
          </p:cNvPr>
          <p:cNvSpPr>
            <a:spLocks noGrp="1"/>
          </p:cNvSpPr>
          <p:nvPr>
            <p:ph type="sldNum" sz="quarter" idx="12"/>
          </p:nvPr>
        </p:nvSpPr>
        <p:spPr/>
        <p:txBody>
          <a:bodyPr/>
          <a:lstStyle/>
          <a:p>
            <a:fld id="{A33CD4CF-6A10-489A-BC69-501D7F08A08B}" type="slidenum">
              <a:rPr lang="en-US" smtClean="0"/>
              <a:t>‹#›</a:t>
            </a:fld>
            <a:endParaRPr lang="en-US"/>
          </a:p>
        </p:txBody>
      </p:sp>
    </p:spTree>
    <p:extLst>
      <p:ext uri="{BB962C8B-B14F-4D97-AF65-F5344CB8AC3E}">
        <p14:creationId xmlns:p14="http://schemas.microsoft.com/office/powerpoint/2010/main" val="353024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61C7-EFC1-404D-9416-FC988D61E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067646-704B-405B-8FCD-D4F331DF8A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41B6AA-49B4-4FBA-B79C-AEB0A2355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62EB9-7DE7-409A-9F79-F90B65CF5328}"/>
              </a:ext>
            </a:extLst>
          </p:cNvPr>
          <p:cNvSpPr>
            <a:spLocks noGrp="1"/>
          </p:cNvSpPr>
          <p:nvPr>
            <p:ph type="dt" sz="half" idx="10"/>
          </p:nvPr>
        </p:nvSpPr>
        <p:spPr/>
        <p:txBody>
          <a:bodyPr/>
          <a:lstStyle/>
          <a:p>
            <a:fld id="{2E870D2B-4F60-4114-B077-7FEDC8288DE1}" type="datetimeFigureOut">
              <a:rPr lang="en-US" smtClean="0"/>
              <a:t>2/4/2025</a:t>
            </a:fld>
            <a:endParaRPr lang="en-US"/>
          </a:p>
        </p:txBody>
      </p:sp>
      <p:sp>
        <p:nvSpPr>
          <p:cNvPr id="6" name="Footer Placeholder 5">
            <a:extLst>
              <a:ext uri="{FF2B5EF4-FFF2-40B4-BE49-F238E27FC236}">
                <a16:creationId xmlns:a16="http://schemas.microsoft.com/office/drawing/2014/main" id="{3E1DF3E5-80B1-4910-B3B0-CC6BBF078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DE23B3-EBC0-4C54-B95A-6D861031AF5E}"/>
              </a:ext>
            </a:extLst>
          </p:cNvPr>
          <p:cNvSpPr>
            <a:spLocks noGrp="1"/>
          </p:cNvSpPr>
          <p:nvPr>
            <p:ph type="sldNum" sz="quarter" idx="12"/>
          </p:nvPr>
        </p:nvSpPr>
        <p:spPr/>
        <p:txBody>
          <a:bodyPr/>
          <a:lstStyle/>
          <a:p>
            <a:fld id="{A33CD4CF-6A10-489A-BC69-501D7F08A08B}" type="slidenum">
              <a:rPr lang="en-US" smtClean="0"/>
              <a:t>‹#›</a:t>
            </a:fld>
            <a:endParaRPr lang="en-US"/>
          </a:p>
        </p:txBody>
      </p:sp>
    </p:spTree>
    <p:extLst>
      <p:ext uri="{BB962C8B-B14F-4D97-AF65-F5344CB8AC3E}">
        <p14:creationId xmlns:p14="http://schemas.microsoft.com/office/powerpoint/2010/main" val="59099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1FC74-FB27-4197-B056-069FF3377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31C803-41B8-4F26-975C-9757B58FB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2671C-DEA3-4EA5-99D7-FA7CF07BB9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70D2B-4F60-4114-B077-7FEDC8288DE1}" type="datetimeFigureOut">
              <a:rPr lang="en-US" smtClean="0"/>
              <a:t>2/4/2025</a:t>
            </a:fld>
            <a:endParaRPr lang="en-US"/>
          </a:p>
        </p:txBody>
      </p:sp>
      <p:sp>
        <p:nvSpPr>
          <p:cNvPr id="5" name="Footer Placeholder 4">
            <a:extLst>
              <a:ext uri="{FF2B5EF4-FFF2-40B4-BE49-F238E27FC236}">
                <a16:creationId xmlns:a16="http://schemas.microsoft.com/office/drawing/2014/main" id="{DD55A099-DF6A-4F2B-9A90-E5D9686DB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4E02ED-5053-43DB-85B0-19F90336A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CD4CF-6A10-489A-BC69-501D7F08A08B}" type="slidenum">
              <a:rPr lang="en-US" smtClean="0"/>
              <a:t>‹#›</a:t>
            </a:fld>
            <a:endParaRPr lang="en-US"/>
          </a:p>
        </p:txBody>
      </p:sp>
    </p:spTree>
    <p:extLst>
      <p:ext uri="{BB962C8B-B14F-4D97-AF65-F5344CB8AC3E}">
        <p14:creationId xmlns:p14="http://schemas.microsoft.com/office/powerpoint/2010/main" val="2303066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8316511" y="-25368"/>
            <a:ext cx="3850120" cy="3900857"/>
            <a:chOff x="-9359" y="0"/>
            <a:chExt cx="5782310" cy="5858510"/>
          </a:xfrm>
        </p:grpSpPr>
        <p:sp>
          <p:nvSpPr>
            <p:cNvPr id="4" name="object 4"/>
            <p:cNvSpPr/>
            <p:nvPr/>
          </p:nvSpPr>
          <p:spPr>
            <a:xfrm>
              <a:off x="0" y="0"/>
              <a:ext cx="5763260" cy="5839460"/>
            </a:xfrm>
            <a:custGeom>
              <a:avLst/>
              <a:gdLst/>
              <a:ahLst/>
              <a:cxnLst/>
              <a:rect l="l" t="t" r="r" b="b"/>
              <a:pathLst>
                <a:path w="5763260" h="5839460">
                  <a:moveTo>
                    <a:pt x="5762996" y="0"/>
                  </a:moveTo>
                  <a:lnTo>
                    <a:pt x="5730379" y="149376"/>
                  </a:lnTo>
                  <a:lnTo>
                    <a:pt x="5684291" y="335863"/>
                  </a:lnTo>
                  <a:lnTo>
                    <a:pt x="5633897" y="521613"/>
                  </a:lnTo>
                  <a:lnTo>
                    <a:pt x="5579173" y="705928"/>
                  </a:lnTo>
                  <a:lnTo>
                    <a:pt x="5518696" y="888808"/>
                  </a:lnTo>
                  <a:lnTo>
                    <a:pt x="5454624" y="1069529"/>
                  </a:lnTo>
                  <a:lnTo>
                    <a:pt x="5385498" y="1249526"/>
                  </a:lnTo>
                  <a:lnTo>
                    <a:pt x="5312054" y="1426653"/>
                  </a:lnTo>
                  <a:lnTo>
                    <a:pt x="5233581" y="1603044"/>
                  </a:lnTo>
                  <a:lnTo>
                    <a:pt x="5151501" y="1776564"/>
                  </a:lnTo>
                  <a:lnTo>
                    <a:pt x="5064379" y="1947925"/>
                  </a:lnTo>
                  <a:lnTo>
                    <a:pt x="4972939" y="2117127"/>
                  </a:lnTo>
                  <a:lnTo>
                    <a:pt x="4877904" y="2284157"/>
                  </a:lnTo>
                  <a:lnTo>
                    <a:pt x="4777828" y="2449041"/>
                  </a:lnTo>
                  <a:lnTo>
                    <a:pt x="4674146" y="2610319"/>
                  </a:lnTo>
                  <a:lnTo>
                    <a:pt x="4566869" y="2770161"/>
                  </a:lnTo>
                  <a:lnTo>
                    <a:pt x="4454550" y="2926396"/>
                  </a:lnTo>
                  <a:lnTo>
                    <a:pt x="4338624" y="3079762"/>
                  </a:lnTo>
                  <a:lnTo>
                    <a:pt x="4219105" y="3230231"/>
                  </a:lnTo>
                  <a:lnTo>
                    <a:pt x="4095991" y="3377831"/>
                  </a:lnTo>
                  <a:lnTo>
                    <a:pt x="3968546" y="3522547"/>
                  </a:lnTo>
                  <a:lnTo>
                    <a:pt x="3838232" y="3662946"/>
                  </a:lnTo>
                  <a:lnTo>
                    <a:pt x="3703586" y="3801185"/>
                  </a:lnTo>
                  <a:lnTo>
                    <a:pt x="3566071" y="3935107"/>
                  </a:lnTo>
                  <a:lnTo>
                    <a:pt x="3424948" y="4066145"/>
                  </a:lnTo>
                  <a:lnTo>
                    <a:pt x="3280956" y="4192866"/>
                  </a:lnTo>
                  <a:lnTo>
                    <a:pt x="3133356" y="4316703"/>
                  </a:lnTo>
                  <a:lnTo>
                    <a:pt x="2982874" y="4436223"/>
                  </a:lnTo>
                  <a:lnTo>
                    <a:pt x="2829509" y="4552149"/>
                  </a:lnTo>
                  <a:lnTo>
                    <a:pt x="2672562" y="4663744"/>
                  </a:lnTo>
                  <a:lnTo>
                    <a:pt x="2513444" y="4771744"/>
                  </a:lnTo>
                  <a:lnTo>
                    <a:pt x="2351443" y="4875427"/>
                  </a:lnTo>
                  <a:lnTo>
                    <a:pt x="2187282" y="4974779"/>
                  </a:lnTo>
                  <a:lnTo>
                    <a:pt x="2020239" y="5070537"/>
                  </a:lnTo>
                  <a:lnTo>
                    <a:pt x="1851050" y="5161977"/>
                  </a:lnTo>
                  <a:lnTo>
                    <a:pt x="1679689" y="5248375"/>
                  </a:lnTo>
                  <a:lnTo>
                    <a:pt x="1505445" y="5331179"/>
                  </a:lnTo>
                  <a:lnTo>
                    <a:pt x="1329766" y="5408942"/>
                  </a:lnTo>
                  <a:lnTo>
                    <a:pt x="1152649" y="5483097"/>
                  </a:lnTo>
                  <a:lnTo>
                    <a:pt x="972651" y="5551499"/>
                  </a:lnTo>
                  <a:lnTo>
                    <a:pt x="791928" y="5616294"/>
                  </a:lnTo>
                  <a:lnTo>
                    <a:pt x="609053" y="5676061"/>
                  </a:lnTo>
                  <a:lnTo>
                    <a:pt x="424736" y="5731496"/>
                  </a:lnTo>
                  <a:lnTo>
                    <a:pt x="238973" y="5781890"/>
                  </a:lnTo>
                  <a:lnTo>
                    <a:pt x="52496" y="5827978"/>
                  </a:lnTo>
                  <a:lnTo>
                    <a:pt x="0" y="5839441"/>
                  </a:lnTo>
                </a:path>
              </a:pathLst>
            </a:custGeom>
            <a:ln w="18719">
              <a:solidFill>
                <a:srgbClr val="262425"/>
              </a:solidFill>
            </a:ln>
          </p:spPr>
          <p:txBody>
            <a:bodyPr wrap="square" lIns="0" tIns="0" rIns="0" bIns="0" rtlCol="0"/>
            <a:lstStyle/>
            <a:p>
              <a:pPr defTabSz="608808"/>
              <a:endParaRPr sz="1198">
                <a:solidFill>
                  <a:prstClr val="black"/>
                </a:solidFill>
                <a:latin typeface="Calibri"/>
              </a:endParaRPr>
            </a:p>
          </p:txBody>
        </p:sp>
        <p:sp>
          <p:nvSpPr>
            <p:cNvPr id="5" name="object 5"/>
            <p:cNvSpPr/>
            <p:nvPr/>
          </p:nvSpPr>
          <p:spPr>
            <a:xfrm>
              <a:off x="0" y="0"/>
              <a:ext cx="2878455" cy="2940685"/>
            </a:xfrm>
            <a:custGeom>
              <a:avLst/>
              <a:gdLst/>
              <a:ahLst/>
              <a:cxnLst/>
              <a:rect l="l" t="t" r="r" b="b"/>
              <a:pathLst>
                <a:path w="2878455" h="2940685">
                  <a:moveTo>
                    <a:pt x="2877884" y="0"/>
                  </a:moveTo>
                  <a:lnTo>
                    <a:pt x="0" y="0"/>
                  </a:lnTo>
                  <a:lnTo>
                    <a:pt x="0" y="2940681"/>
                  </a:lnTo>
                  <a:lnTo>
                    <a:pt x="119454" y="2895434"/>
                  </a:lnTo>
                  <a:lnTo>
                    <a:pt x="231775" y="2848634"/>
                  </a:lnTo>
                  <a:lnTo>
                    <a:pt x="342652" y="2798952"/>
                  </a:lnTo>
                  <a:lnTo>
                    <a:pt x="452814" y="2747110"/>
                  </a:lnTo>
                  <a:lnTo>
                    <a:pt x="561533" y="2691675"/>
                  </a:lnTo>
                  <a:lnTo>
                    <a:pt x="668813" y="2634080"/>
                  </a:lnTo>
                  <a:lnTo>
                    <a:pt x="773931" y="2573603"/>
                  </a:lnTo>
                  <a:lnTo>
                    <a:pt x="878329" y="2510967"/>
                  </a:lnTo>
                  <a:lnTo>
                    <a:pt x="980569" y="2445447"/>
                  </a:lnTo>
                  <a:lnTo>
                    <a:pt x="1081370" y="2377045"/>
                  </a:lnTo>
                  <a:lnTo>
                    <a:pt x="1180009" y="2305760"/>
                  </a:lnTo>
                  <a:lnTo>
                    <a:pt x="1277213" y="2233040"/>
                  </a:lnTo>
                  <a:lnTo>
                    <a:pt x="1372971" y="2157449"/>
                  </a:lnTo>
                  <a:lnTo>
                    <a:pt x="1465846" y="2078963"/>
                  </a:lnTo>
                  <a:lnTo>
                    <a:pt x="1557286" y="1998318"/>
                  </a:lnTo>
                  <a:lnTo>
                    <a:pt x="1646567" y="1915527"/>
                  </a:lnTo>
                  <a:lnTo>
                    <a:pt x="1733689" y="1830564"/>
                  </a:lnTo>
                  <a:lnTo>
                    <a:pt x="1818640" y="1743442"/>
                  </a:lnTo>
                  <a:lnTo>
                    <a:pt x="1901444" y="1654161"/>
                  </a:lnTo>
                  <a:lnTo>
                    <a:pt x="1982089" y="1563445"/>
                  </a:lnTo>
                  <a:lnTo>
                    <a:pt x="2059838" y="1469846"/>
                  </a:lnTo>
                  <a:lnTo>
                    <a:pt x="2135441" y="1374812"/>
                  </a:lnTo>
                  <a:lnTo>
                    <a:pt x="2208885" y="1277606"/>
                  </a:lnTo>
                  <a:lnTo>
                    <a:pt x="2279446" y="1178254"/>
                  </a:lnTo>
                  <a:lnTo>
                    <a:pt x="2347836" y="1077454"/>
                  </a:lnTo>
                  <a:lnTo>
                    <a:pt x="2413368" y="975206"/>
                  </a:lnTo>
                  <a:lnTo>
                    <a:pt x="2476715" y="870812"/>
                  </a:lnTo>
                  <a:lnTo>
                    <a:pt x="2537193" y="765695"/>
                  </a:lnTo>
                  <a:lnTo>
                    <a:pt x="2594800" y="658418"/>
                  </a:lnTo>
                  <a:lnTo>
                    <a:pt x="2649512" y="549693"/>
                  </a:lnTo>
                  <a:lnTo>
                    <a:pt x="2702077" y="439533"/>
                  </a:lnTo>
                  <a:lnTo>
                    <a:pt x="2751035" y="328649"/>
                  </a:lnTo>
                  <a:lnTo>
                    <a:pt x="2797835" y="216331"/>
                  </a:lnTo>
                  <a:lnTo>
                    <a:pt x="2841764" y="102577"/>
                  </a:lnTo>
                  <a:lnTo>
                    <a:pt x="2877884" y="0"/>
                  </a:lnTo>
                  <a:close/>
                </a:path>
              </a:pathLst>
            </a:custGeom>
            <a:solidFill>
              <a:srgbClr val="4A86E8">
                <a:alpha val="27059"/>
              </a:srgbClr>
            </a:solidFill>
          </p:spPr>
          <p:txBody>
            <a:bodyPr wrap="square" lIns="0" tIns="0" rIns="0" bIns="0" rtlCol="0"/>
            <a:lstStyle/>
            <a:p>
              <a:pPr defTabSz="608808"/>
              <a:endParaRPr sz="1198">
                <a:solidFill>
                  <a:prstClr val="black"/>
                </a:solidFill>
                <a:latin typeface="Calibri"/>
              </a:endParaRPr>
            </a:p>
          </p:txBody>
        </p:sp>
        <p:sp>
          <p:nvSpPr>
            <p:cNvPr id="6" name="object 6"/>
            <p:cNvSpPr/>
            <p:nvPr/>
          </p:nvSpPr>
          <p:spPr>
            <a:xfrm>
              <a:off x="0" y="0"/>
              <a:ext cx="2878455" cy="2940685"/>
            </a:xfrm>
            <a:custGeom>
              <a:avLst/>
              <a:gdLst/>
              <a:ahLst/>
              <a:cxnLst/>
              <a:rect l="l" t="t" r="r" b="b"/>
              <a:pathLst>
                <a:path w="2878455" h="2940685">
                  <a:moveTo>
                    <a:pt x="2877884" y="0"/>
                  </a:moveTo>
                  <a:lnTo>
                    <a:pt x="2841764" y="102577"/>
                  </a:lnTo>
                  <a:lnTo>
                    <a:pt x="2797835" y="216331"/>
                  </a:lnTo>
                  <a:lnTo>
                    <a:pt x="2751035" y="328649"/>
                  </a:lnTo>
                  <a:lnTo>
                    <a:pt x="2702077" y="439533"/>
                  </a:lnTo>
                  <a:lnTo>
                    <a:pt x="2649512" y="549693"/>
                  </a:lnTo>
                  <a:lnTo>
                    <a:pt x="2594800" y="658418"/>
                  </a:lnTo>
                  <a:lnTo>
                    <a:pt x="2537193" y="765695"/>
                  </a:lnTo>
                  <a:lnTo>
                    <a:pt x="2476715" y="870812"/>
                  </a:lnTo>
                  <a:lnTo>
                    <a:pt x="2413368" y="975206"/>
                  </a:lnTo>
                  <a:lnTo>
                    <a:pt x="2347836" y="1077454"/>
                  </a:lnTo>
                  <a:lnTo>
                    <a:pt x="2279446" y="1178254"/>
                  </a:lnTo>
                  <a:lnTo>
                    <a:pt x="2208885" y="1277606"/>
                  </a:lnTo>
                  <a:lnTo>
                    <a:pt x="2135441" y="1374812"/>
                  </a:lnTo>
                  <a:lnTo>
                    <a:pt x="2059838" y="1469846"/>
                  </a:lnTo>
                  <a:lnTo>
                    <a:pt x="1982089" y="1563445"/>
                  </a:lnTo>
                  <a:lnTo>
                    <a:pt x="1901444" y="1654161"/>
                  </a:lnTo>
                  <a:lnTo>
                    <a:pt x="1818640" y="1743442"/>
                  </a:lnTo>
                  <a:lnTo>
                    <a:pt x="1733689" y="1830564"/>
                  </a:lnTo>
                  <a:lnTo>
                    <a:pt x="1646567" y="1915527"/>
                  </a:lnTo>
                  <a:lnTo>
                    <a:pt x="1557286" y="1998318"/>
                  </a:lnTo>
                  <a:lnTo>
                    <a:pt x="1465846" y="2078963"/>
                  </a:lnTo>
                  <a:lnTo>
                    <a:pt x="1372971" y="2157449"/>
                  </a:lnTo>
                  <a:lnTo>
                    <a:pt x="1277213" y="2233040"/>
                  </a:lnTo>
                  <a:lnTo>
                    <a:pt x="1180009" y="2305760"/>
                  </a:lnTo>
                  <a:lnTo>
                    <a:pt x="1081370" y="2377045"/>
                  </a:lnTo>
                  <a:lnTo>
                    <a:pt x="980569" y="2445447"/>
                  </a:lnTo>
                  <a:lnTo>
                    <a:pt x="878329" y="2510967"/>
                  </a:lnTo>
                  <a:lnTo>
                    <a:pt x="773931" y="2573603"/>
                  </a:lnTo>
                  <a:lnTo>
                    <a:pt x="668813" y="2634080"/>
                  </a:lnTo>
                  <a:lnTo>
                    <a:pt x="561533" y="2691675"/>
                  </a:lnTo>
                  <a:lnTo>
                    <a:pt x="452814" y="2747110"/>
                  </a:lnTo>
                  <a:lnTo>
                    <a:pt x="342652" y="2798952"/>
                  </a:lnTo>
                  <a:lnTo>
                    <a:pt x="231775" y="2848634"/>
                  </a:lnTo>
                  <a:lnTo>
                    <a:pt x="119454" y="2895434"/>
                  </a:lnTo>
                  <a:lnTo>
                    <a:pt x="5695" y="2938639"/>
                  </a:lnTo>
                  <a:lnTo>
                    <a:pt x="0" y="2940681"/>
                  </a:lnTo>
                </a:path>
              </a:pathLst>
            </a:custGeom>
            <a:ln w="3175">
              <a:solidFill>
                <a:srgbClr val="FFFFFF"/>
              </a:solidFill>
            </a:ln>
          </p:spPr>
          <p:txBody>
            <a:bodyPr wrap="square" lIns="0" tIns="0" rIns="0" bIns="0" rtlCol="0"/>
            <a:lstStyle/>
            <a:p>
              <a:pPr defTabSz="608808"/>
              <a:endParaRPr sz="1198">
                <a:solidFill>
                  <a:prstClr val="black"/>
                </a:solidFill>
                <a:latin typeface="Calibri"/>
              </a:endParaRPr>
            </a:p>
          </p:txBody>
        </p:sp>
        <p:sp>
          <p:nvSpPr>
            <p:cNvPr id="7" name="object 7"/>
            <p:cNvSpPr/>
            <p:nvPr/>
          </p:nvSpPr>
          <p:spPr>
            <a:xfrm>
              <a:off x="0" y="0"/>
              <a:ext cx="2878455" cy="2940685"/>
            </a:xfrm>
            <a:custGeom>
              <a:avLst/>
              <a:gdLst/>
              <a:ahLst/>
              <a:cxnLst/>
              <a:rect l="l" t="t" r="r" b="b"/>
              <a:pathLst>
                <a:path w="2878455" h="2940685">
                  <a:moveTo>
                    <a:pt x="2877884" y="0"/>
                  </a:moveTo>
                  <a:lnTo>
                    <a:pt x="2841764" y="102577"/>
                  </a:lnTo>
                  <a:lnTo>
                    <a:pt x="2797835" y="216331"/>
                  </a:lnTo>
                  <a:lnTo>
                    <a:pt x="2751035" y="328649"/>
                  </a:lnTo>
                  <a:lnTo>
                    <a:pt x="2702077" y="439533"/>
                  </a:lnTo>
                  <a:lnTo>
                    <a:pt x="2649512" y="549693"/>
                  </a:lnTo>
                  <a:lnTo>
                    <a:pt x="2594800" y="658418"/>
                  </a:lnTo>
                  <a:lnTo>
                    <a:pt x="2537193" y="765695"/>
                  </a:lnTo>
                  <a:lnTo>
                    <a:pt x="2476715" y="870812"/>
                  </a:lnTo>
                  <a:lnTo>
                    <a:pt x="2413368" y="975206"/>
                  </a:lnTo>
                  <a:lnTo>
                    <a:pt x="2347836" y="1077454"/>
                  </a:lnTo>
                  <a:lnTo>
                    <a:pt x="2279446" y="1178254"/>
                  </a:lnTo>
                  <a:lnTo>
                    <a:pt x="2208885" y="1277606"/>
                  </a:lnTo>
                  <a:lnTo>
                    <a:pt x="2135441" y="1374812"/>
                  </a:lnTo>
                  <a:lnTo>
                    <a:pt x="2059838" y="1469846"/>
                  </a:lnTo>
                  <a:lnTo>
                    <a:pt x="1982089" y="1563445"/>
                  </a:lnTo>
                  <a:lnTo>
                    <a:pt x="1901444" y="1654161"/>
                  </a:lnTo>
                  <a:lnTo>
                    <a:pt x="1818640" y="1743442"/>
                  </a:lnTo>
                  <a:lnTo>
                    <a:pt x="1733689" y="1830564"/>
                  </a:lnTo>
                  <a:lnTo>
                    <a:pt x="1646567" y="1915527"/>
                  </a:lnTo>
                  <a:lnTo>
                    <a:pt x="1557286" y="1998318"/>
                  </a:lnTo>
                  <a:lnTo>
                    <a:pt x="1465846" y="2078963"/>
                  </a:lnTo>
                  <a:lnTo>
                    <a:pt x="1372971" y="2157449"/>
                  </a:lnTo>
                  <a:lnTo>
                    <a:pt x="1277213" y="2233040"/>
                  </a:lnTo>
                  <a:lnTo>
                    <a:pt x="1180009" y="2305760"/>
                  </a:lnTo>
                  <a:lnTo>
                    <a:pt x="1081370" y="2377045"/>
                  </a:lnTo>
                  <a:lnTo>
                    <a:pt x="980569" y="2445447"/>
                  </a:lnTo>
                  <a:lnTo>
                    <a:pt x="878329" y="2510967"/>
                  </a:lnTo>
                  <a:lnTo>
                    <a:pt x="773931" y="2573603"/>
                  </a:lnTo>
                  <a:lnTo>
                    <a:pt x="668813" y="2634080"/>
                  </a:lnTo>
                  <a:lnTo>
                    <a:pt x="561533" y="2691675"/>
                  </a:lnTo>
                  <a:lnTo>
                    <a:pt x="452814" y="2747110"/>
                  </a:lnTo>
                  <a:lnTo>
                    <a:pt x="342652" y="2798952"/>
                  </a:lnTo>
                  <a:lnTo>
                    <a:pt x="231775" y="2848634"/>
                  </a:lnTo>
                  <a:lnTo>
                    <a:pt x="119454" y="2895434"/>
                  </a:lnTo>
                  <a:lnTo>
                    <a:pt x="5695" y="2938639"/>
                  </a:lnTo>
                  <a:lnTo>
                    <a:pt x="0" y="2940681"/>
                  </a:lnTo>
                </a:path>
              </a:pathLst>
            </a:custGeom>
            <a:ln w="18719">
              <a:solidFill>
                <a:srgbClr val="4A86E8"/>
              </a:solidFill>
            </a:ln>
          </p:spPr>
          <p:txBody>
            <a:bodyPr wrap="square" lIns="0" tIns="0" rIns="0" bIns="0" rtlCol="0"/>
            <a:lstStyle/>
            <a:p>
              <a:pPr defTabSz="608808"/>
              <a:endParaRPr sz="1198">
                <a:solidFill>
                  <a:prstClr val="black"/>
                </a:solidFill>
                <a:latin typeface="Calibri"/>
              </a:endParaRPr>
            </a:p>
          </p:txBody>
        </p:sp>
      </p:grpSp>
      <p:pic>
        <p:nvPicPr>
          <p:cNvPr id="19" name="Picture 18" descr="A person sitting at a table with a computer screen and a calendar&#10;&#10;Description automatically generated">
            <a:extLst>
              <a:ext uri="{FF2B5EF4-FFF2-40B4-BE49-F238E27FC236}">
                <a16:creationId xmlns:a16="http://schemas.microsoft.com/office/drawing/2014/main" id="{419545B0-950C-3A41-C1DB-39D47EBB9522}"/>
              </a:ext>
            </a:extLst>
          </p:cNvPr>
          <p:cNvPicPr>
            <a:picLocks noChangeAspect="1"/>
          </p:cNvPicPr>
          <p:nvPr/>
        </p:nvPicPr>
        <p:blipFill>
          <a:blip r:embed="rId2">
            <a:extLst>
              <a:ext uri="{28A0092B-C50C-407E-A947-70E740481C1C}">
                <a14:useLocalDpi xmlns:a14="http://schemas.microsoft.com/office/drawing/2010/main" val="0"/>
              </a:ext>
            </a:extLst>
          </a:blip>
          <a:srcRect l="18699" r="-1" b="10532"/>
          <a:stretch/>
        </p:blipFill>
        <p:spPr>
          <a:xfrm>
            <a:off x="1475474" y="1718585"/>
            <a:ext cx="7052286" cy="4762514"/>
          </a:xfrm>
          <a:prstGeom prst="rect">
            <a:avLst/>
          </a:prstGeom>
        </p:spPr>
      </p:pic>
      <p:sp>
        <p:nvSpPr>
          <p:cNvPr id="21" name="TextBox 20">
            <a:extLst>
              <a:ext uri="{FF2B5EF4-FFF2-40B4-BE49-F238E27FC236}">
                <a16:creationId xmlns:a16="http://schemas.microsoft.com/office/drawing/2014/main" id="{AA0CD0E1-6F75-5832-6A4C-56A11761A740}"/>
              </a:ext>
            </a:extLst>
          </p:cNvPr>
          <p:cNvSpPr txBox="1"/>
          <p:nvPr/>
        </p:nvSpPr>
        <p:spPr>
          <a:xfrm>
            <a:off x="-61719" y="376901"/>
            <a:ext cx="9442579" cy="1508105"/>
          </a:xfrm>
          <a:prstGeom prst="rect">
            <a:avLst/>
          </a:prstGeom>
          <a:noFill/>
        </p:spPr>
        <p:txBody>
          <a:bodyPr wrap="square">
            <a:spAutoFit/>
          </a:bodyPr>
          <a:lstStyle/>
          <a:p>
            <a:r>
              <a:rPr lang="en-US" sz="4800" dirty="0">
                <a:latin typeface="MV Boli" panose="02000500030200090000" pitchFamily="2" charset="0"/>
                <a:cs typeface="MV Boli" panose="02000500030200090000" pitchFamily="2" charset="0"/>
              </a:rPr>
              <a:t>         </a:t>
            </a:r>
            <a:r>
              <a:rPr lang="en-US" sz="4400" dirty="0">
                <a:latin typeface="MV Boli" panose="02000500030200090000" pitchFamily="2" charset="0"/>
                <a:cs typeface="MV Boli" panose="02000500030200090000" pitchFamily="2" charset="0"/>
              </a:rPr>
              <a:t>Big Data:</a:t>
            </a:r>
          </a:p>
          <a:p>
            <a:r>
              <a:rPr lang="en-US" sz="4400" dirty="0">
                <a:latin typeface="MV Boli" panose="02000500030200090000" pitchFamily="2" charset="0"/>
                <a:cs typeface="MV Boli" panose="02000500030200090000" pitchFamily="2" charset="0"/>
              </a:rPr>
              <a:t> Transforming the Digital World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2" name="TextBox 3">
            <a:extLst>
              <a:ext uri="{FF2B5EF4-FFF2-40B4-BE49-F238E27FC236}">
                <a16:creationId xmlns:a16="http://schemas.microsoft.com/office/drawing/2014/main" id="{2E13E38D-2913-6957-C24F-7B91D5B1B108}"/>
              </a:ext>
            </a:extLst>
          </p:cNvPr>
          <p:cNvSpPr txBox="1"/>
          <p:nvPr/>
        </p:nvSpPr>
        <p:spPr>
          <a:xfrm>
            <a:off x="1654788" y="2617638"/>
            <a:ext cx="9069036"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effectLst/>
                <a:uLnTx/>
                <a:uFillTx/>
                <a:latin typeface="MV Boli" panose="02000500030200090000" pitchFamily="2" charset="0"/>
                <a:cs typeface="MV Boli" panose="02000500030200090000" pitchFamily="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ED51DC-32EB-CCC1-53D7-E89E7882D964}"/>
              </a:ext>
            </a:extLst>
          </p:cNvPr>
          <p:cNvSpPr txBox="1"/>
          <p:nvPr/>
        </p:nvSpPr>
        <p:spPr>
          <a:xfrm>
            <a:off x="0" y="0"/>
            <a:ext cx="12191999" cy="1061829"/>
          </a:xfrm>
          <a:prstGeom prst="rect">
            <a:avLst/>
          </a:prstGeom>
          <a:noFill/>
        </p:spPr>
        <p:txBody>
          <a:bodyPr wrap="square">
            <a:spAutoFit/>
          </a:bodyPr>
          <a:lstStyle/>
          <a:p>
            <a:pPr marL="0" marR="0" algn="ctr">
              <a:lnSpc>
                <a:spcPct val="200000"/>
              </a:lnSpc>
              <a:spcBef>
                <a:spcPts val="1800"/>
              </a:spcBef>
              <a:spcAft>
                <a:spcPts val="400"/>
              </a:spcAft>
            </a:pPr>
            <a:r>
              <a:rPr lang="en-US" sz="3600" b="1" kern="0" dirty="0">
                <a:solidFill>
                  <a:srgbClr val="000000"/>
                </a:solidFill>
                <a:effectLst/>
                <a:latin typeface="MV Boli" panose="02000500030200090000" pitchFamily="2" charset="0"/>
                <a:ea typeface="Times New Roman" panose="02020603050405020304" pitchFamily="18" charset="0"/>
                <a:cs typeface="MV Boli" panose="02000500030200090000" pitchFamily="2" charset="0"/>
              </a:rPr>
              <a:t>Abstract</a:t>
            </a:r>
          </a:p>
        </p:txBody>
      </p:sp>
      <p:sp>
        <p:nvSpPr>
          <p:cNvPr id="7" name="TextBox 6">
            <a:extLst>
              <a:ext uri="{FF2B5EF4-FFF2-40B4-BE49-F238E27FC236}">
                <a16:creationId xmlns:a16="http://schemas.microsoft.com/office/drawing/2014/main" id="{491EA337-CFDD-E5CF-A7C7-F83C73ED4F7C}"/>
              </a:ext>
            </a:extLst>
          </p:cNvPr>
          <p:cNvSpPr txBox="1"/>
          <p:nvPr/>
        </p:nvSpPr>
        <p:spPr>
          <a:xfrm>
            <a:off x="398107" y="1459583"/>
            <a:ext cx="11302482" cy="2031325"/>
          </a:xfrm>
          <a:prstGeom prst="rect">
            <a:avLst/>
          </a:prstGeom>
          <a:noFill/>
        </p:spPr>
        <p:txBody>
          <a:bodyPr wrap="square">
            <a:spAutoFit/>
          </a:bodyPr>
          <a:lstStyle/>
          <a:p>
            <a:r>
              <a:rPr lang="en-US" dirty="0">
                <a:latin typeface="Bahnschrift Light" panose="020B0502040204020203" pitchFamily="34" charset="0"/>
              </a:rPr>
              <a:t>Big data is a term for massive data sets having large, more varied and complex structure with the difficulties of storing, analyzing and visualizing for further processes or results. Big data analytics is the practice of analyzing vast amounts of data to uncover hidden patterns and concealed connections. Businesses or organizations can use these helpful details to obtain deeper and more profound insights and acquire a competitive edge. Because of this, large data implementations must be as carefully planned and carried out as feasible. An overview of big data's content, scope, samples, methodologies, benefits, and obstacles is given in this study, along with a discussion of privacy concerns. </a:t>
            </a:r>
          </a:p>
        </p:txBody>
      </p:sp>
    </p:spTree>
    <p:extLst>
      <p:ext uri="{BB962C8B-B14F-4D97-AF65-F5344CB8AC3E}">
        <p14:creationId xmlns:p14="http://schemas.microsoft.com/office/powerpoint/2010/main" val="381203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7487BF8-411A-694D-3479-4A5A0BEB6C3E}"/>
              </a:ext>
            </a:extLst>
          </p:cNvPr>
          <p:cNvSpPr txBox="1"/>
          <p:nvPr/>
        </p:nvSpPr>
        <p:spPr>
          <a:xfrm>
            <a:off x="0" y="598714"/>
            <a:ext cx="11941629" cy="646331"/>
          </a:xfrm>
          <a:prstGeom prst="rect">
            <a:avLst/>
          </a:prstGeom>
          <a:noFill/>
        </p:spPr>
        <p:txBody>
          <a:bodyPr wrap="square">
            <a:spAutoFit/>
          </a:bodyPr>
          <a:lstStyle/>
          <a:p>
            <a:pPr algn="ctr"/>
            <a:r>
              <a:rPr lang="en-US" sz="3600" b="1" dirty="0">
                <a:latin typeface="MV Boli" panose="02000500030200090000" pitchFamily="2" charset="0"/>
                <a:cs typeface="MV Boli" panose="02000500030200090000" pitchFamily="2" charset="0"/>
              </a:rPr>
              <a:t>Introduction of BIG DATA</a:t>
            </a:r>
          </a:p>
        </p:txBody>
      </p:sp>
      <p:sp>
        <p:nvSpPr>
          <p:cNvPr id="15" name="TextBox 14">
            <a:extLst>
              <a:ext uri="{FF2B5EF4-FFF2-40B4-BE49-F238E27FC236}">
                <a16:creationId xmlns:a16="http://schemas.microsoft.com/office/drawing/2014/main" id="{58ED2669-249C-97A0-601F-664C2517741A}"/>
              </a:ext>
            </a:extLst>
          </p:cNvPr>
          <p:cNvSpPr txBox="1"/>
          <p:nvPr/>
        </p:nvSpPr>
        <p:spPr>
          <a:xfrm>
            <a:off x="696686" y="2080727"/>
            <a:ext cx="6858000" cy="2308324"/>
          </a:xfrm>
          <a:prstGeom prst="rect">
            <a:avLst/>
          </a:prstGeom>
          <a:noFill/>
        </p:spPr>
        <p:txBody>
          <a:bodyPr wrap="square">
            <a:spAutoFit/>
          </a:bodyPr>
          <a:lstStyle/>
          <a:p>
            <a:r>
              <a:rPr lang="en-US" dirty="0">
                <a:latin typeface="Bahnschrift Light" panose="020B0502040204020203" pitchFamily="34" charset="0"/>
              </a:rPr>
              <a:t>Big Data is a collection of data that is huge in volume, yet growing exponentially with time. It is a data with a large size and complexity that none of traditional data management tools an can store it or process it efficiently. Approximately 1000+terabytes of data get ingested into the databases of social media site like Instagram, Facebook, and everyday. This data is mainly generated in terms of photo and video uploads, message, putting comments etc.</a:t>
            </a:r>
          </a:p>
        </p:txBody>
      </p:sp>
      <p:pic>
        <p:nvPicPr>
          <p:cNvPr id="19" name="Picture 18" descr="A globe with icons around it&#10;&#10;Description automatically generated">
            <a:extLst>
              <a:ext uri="{FF2B5EF4-FFF2-40B4-BE49-F238E27FC236}">
                <a16:creationId xmlns:a16="http://schemas.microsoft.com/office/drawing/2014/main" id="{70B912CE-CF65-06E2-5171-3EBB43A3A319}"/>
              </a:ext>
            </a:extLst>
          </p:cNvPr>
          <p:cNvPicPr>
            <a:picLocks noChangeAspect="1"/>
          </p:cNvPicPr>
          <p:nvPr/>
        </p:nvPicPr>
        <p:blipFill>
          <a:blip r:embed="rId2">
            <a:extLst>
              <a:ext uri="{28A0092B-C50C-407E-A947-70E740481C1C}">
                <a14:useLocalDpi xmlns:a14="http://schemas.microsoft.com/office/drawing/2010/main" val="0"/>
              </a:ext>
            </a:extLst>
          </a:blip>
          <a:srcRect l="23042" r="22316" b="16349"/>
          <a:stretch/>
        </p:blipFill>
        <p:spPr>
          <a:xfrm>
            <a:off x="7707087" y="1600195"/>
            <a:ext cx="4103914" cy="3657609"/>
          </a:xfrm>
          <a:prstGeom prst="rect">
            <a:avLst/>
          </a:prstGeom>
        </p:spPr>
      </p:pic>
    </p:spTree>
    <p:extLst>
      <p:ext uri="{BB962C8B-B14F-4D97-AF65-F5344CB8AC3E}">
        <p14:creationId xmlns:p14="http://schemas.microsoft.com/office/powerpoint/2010/main" val="180734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
            <a:extLst>
              <a:ext uri="{FF2B5EF4-FFF2-40B4-BE49-F238E27FC236}">
                <a16:creationId xmlns:a16="http://schemas.microsoft.com/office/drawing/2014/main" id="{6471CEAA-6595-A768-0639-9D83441E8BA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87E7C8C4-3A6A-EB86-1D6C-92334E76F245}"/>
              </a:ext>
            </a:extLst>
          </p:cNvPr>
          <p:cNvSpPr txBox="1"/>
          <p:nvPr/>
        </p:nvSpPr>
        <p:spPr>
          <a:xfrm>
            <a:off x="16326" y="236572"/>
            <a:ext cx="11908971" cy="646331"/>
          </a:xfrm>
          <a:prstGeom prst="rect">
            <a:avLst/>
          </a:prstGeom>
          <a:noFill/>
        </p:spPr>
        <p:txBody>
          <a:bodyPr wrap="square">
            <a:spAutoFit/>
          </a:bodyPr>
          <a:lstStyle/>
          <a:p>
            <a:pPr algn="ctr"/>
            <a:r>
              <a:rPr lang="en-US" sz="3600" b="1" dirty="0">
                <a:latin typeface="MV Boli" panose="02000500030200090000" pitchFamily="2" charset="0"/>
                <a:cs typeface="MV Boli" panose="02000500030200090000" pitchFamily="2" charset="0"/>
              </a:rPr>
              <a:t>Characteristics</a:t>
            </a:r>
          </a:p>
        </p:txBody>
      </p:sp>
      <p:sp>
        <p:nvSpPr>
          <p:cNvPr id="21" name="TextBox 20">
            <a:extLst>
              <a:ext uri="{FF2B5EF4-FFF2-40B4-BE49-F238E27FC236}">
                <a16:creationId xmlns:a16="http://schemas.microsoft.com/office/drawing/2014/main" id="{37EBF63F-AE6D-3ED5-6F75-831D6CBD0E8A}"/>
              </a:ext>
            </a:extLst>
          </p:cNvPr>
          <p:cNvSpPr txBox="1"/>
          <p:nvPr/>
        </p:nvSpPr>
        <p:spPr>
          <a:xfrm>
            <a:off x="500741" y="1055737"/>
            <a:ext cx="10940143" cy="923330"/>
          </a:xfrm>
          <a:prstGeom prst="rect">
            <a:avLst/>
          </a:prstGeom>
          <a:noFill/>
        </p:spPr>
        <p:txBody>
          <a:bodyPr wrap="square">
            <a:spAutoFit/>
          </a:bodyPr>
          <a:lstStyle/>
          <a:p>
            <a:r>
              <a:rPr lang="en-US" dirty="0">
                <a:latin typeface="Bahnschrift Light" panose="020B0502040204020203" pitchFamily="34" charset="0"/>
              </a:rPr>
              <a:t>BIG DATA is characterized by the 3 Vs: Volume, Velocity, and Variety. This presents significant challenges for traditional data processing and analysis techniques face many difficulties as a result, requiring creative solutions to handle and gain useful information from this massive amount of data. </a:t>
            </a:r>
          </a:p>
        </p:txBody>
      </p:sp>
      <p:pic>
        <p:nvPicPr>
          <p:cNvPr id="24" name="Picture 23" descr="The 3Vs of big data. Volume, variety, and velocity | Download Scientific  Diagram">
            <a:extLst>
              <a:ext uri="{FF2B5EF4-FFF2-40B4-BE49-F238E27FC236}">
                <a16:creationId xmlns:a16="http://schemas.microsoft.com/office/drawing/2014/main" id="{A1D54C8C-6F9B-1BE1-71C0-B851A08151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878" y="2568365"/>
            <a:ext cx="3581381" cy="3092206"/>
          </a:xfrm>
          <a:prstGeom prst="rect">
            <a:avLst/>
          </a:prstGeom>
          <a:noFill/>
          <a:ln>
            <a:noFill/>
          </a:ln>
        </p:spPr>
      </p:pic>
      <p:sp>
        <p:nvSpPr>
          <p:cNvPr id="27" name="Text 3">
            <a:extLst>
              <a:ext uri="{FF2B5EF4-FFF2-40B4-BE49-F238E27FC236}">
                <a16:creationId xmlns:a16="http://schemas.microsoft.com/office/drawing/2014/main" id="{6208AC42-F140-774D-873E-DF68F522D032}"/>
              </a:ext>
            </a:extLst>
          </p:cNvPr>
          <p:cNvSpPr/>
          <p:nvPr/>
        </p:nvSpPr>
        <p:spPr>
          <a:xfrm>
            <a:off x="532597" y="2167426"/>
            <a:ext cx="6939099" cy="381886"/>
          </a:xfrm>
          <a:prstGeom prst="rect">
            <a:avLst/>
          </a:prstGeom>
          <a:noFill/>
          <a:ln/>
        </p:spPr>
        <p:txBody>
          <a:bodyPr wrap="none" lIns="0" tIns="0" rIns="0" bIns="0" rtlCol="0" anchor="t"/>
          <a:lstStyle/>
          <a:p>
            <a:pPr marL="457200" indent="-457200">
              <a:lnSpc>
                <a:spcPts val="2750"/>
              </a:lnSpc>
              <a:buFont typeface="+mj-lt"/>
              <a:buAutoNum type="arabicPeriod"/>
            </a:pPr>
            <a:r>
              <a:rPr lang="en-US" sz="2000" b="1" dirty="0">
                <a:latin typeface="Bahnschrift Light" panose="020B0502040204020203" pitchFamily="34" charset="0"/>
              </a:rPr>
              <a:t>Volume</a:t>
            </a:r>
          </a:p>
          <a:p>
            <a:pPr>
              <a:lnSpc>
                <a:spcPts val="2750"/>
              </a:lnSpc>
            </a:pPr>
            <a:r>
              <a:rPr lang="en-US" sz="2000" dirty="0"/>
              <a:t>.</a:t>
            </a:r>
            <a:endParaRPr lang="en-US" sz="2000" dirty="0">
              <a:latin typeface="Bahnschrift Light" panose="020B0502040204020203" pitchFamily="34" charset="0"/>
            </a:endParaRPr>
          </a:p>
          <a:p>
            <a:pPr>
              <a:lnSpc>
                <a:spcPts val="2750"/>
              </a:lnSpc>
            </a:pPr>
            <a:endParaRPr lang="en-US" sz="2000" b="1" dirty="0">
              <a:latin typeface="Bahnschrift Light" panose="020B0502040204020203" pitchFamily="34" charset="0"/>
            </a:endParaRPr>
          </a:p>
        </p:txBody>
      </p:sp>
      <p:sp>
        <p:nvSpPr>
          <p:cNvPr id="29" name="TextBox 28">
            <a:extLst>
              <a:ext uri="{FF2B5EF4-FFF2-40B4-BE49-F238E27FC236}">
                <a16:creationId xmlns:a16="http://schemas.microsoft.com/office/drawing/2014/main" id="{B70E500F-FF35-26F4-3E6D-9CFF840A8F87}"/>
              </a:ext>
            </a:extLst>
          </p:cNvPr>
          <p:cNvSpPr txBox="1"/>
          <p:nvPr/>
        </p:nvSpPr>
        <p:spPr>
          <a:xfrm>
            <a:off x="954144" y="2513094"/>
            <a:ext cx="7232733" cy="923330"/>
          </a:xfrm>
          <a:prstGeom prst="rect">
            <a:avLst/>
          </a:prstGeom>
          <a:noFill/>
        </p:spPr>
        <p:txBody>
          <a:bodyPr wrap="square">
            <a:spAutoFit/>
          </a:bodyPr>
          <a:lstStyle/>
          <a:p>
            <a:r>
              <a:rPr lang="en-US" dirty="0">
                <a:latin typeface="Bahnschrift Light" panose="020B0502040204020203" pitchFamily="34" charset="0"/>
              </a:rPr>
              <a:t>It refers to the sheer amount of data generated and stored by organizations. </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Data volume has grown to terabytes and petabytes in recent years. </a:t>
            </a:r>
            <a:endParaRPr lang="en-US" dirty="0">
              <a:latin typeface="Bahnschrift Light" panose="020B0502040204020203" pitchFamily="34" charset="0"/>
            </a:endParaRPr>
          </a:p>
        </p:txBody>
      </p:sp>
      <p:sp>
        <p:nvSpPr>
          <p:cNvPr id="30" name="Text 6">
            <a:extLst>
              <a:ext uri="{FF2B5EF4-FFF2-40B4-BE49-F238E27FC236}">
                <a16:creationId xmlns:a16="http://schemas.microsoft.com/office/drawing/2014/main" id="{6278E221-D1AC-6DF5-0E2C-B5F27B16E2D5}"/>
              </a:ext>
            </a:extLst>
          </p:cNvPr>
          <p:cNvSpPr/>
          <p:nvPr/>
        </p:nvSpPr>
        <p:spPr>
          <a:xfrm>
            <a:off x="500741" y="3662347"/>
            <a:ext cx="2835235" cy="354330"/>
          </a:xfrm>
          <a:prstGeom prst="rect">
            <a:avLst/>
          </a:prstGeom>
          <a:noFill/>
          <a:ln/>
        </p:spPr>
        <p:txBody>
          <a:bodyPr wrap="none" lIns="0" tIns="0" rIns="0" bIns="0" rtlCol="0" anchor="t"/>
          <a:lstStyle/>
          <a:p>
            <a:pPr>
              <a:lnSpc>
                <a:spcPts val="2750"/>
              </a:lnSpc>
            </a:pPr>
            <a:r>
              <a:rPr lang="en-US" sz="2000" b="1" dirty="0">
                <a:solidFill>
                  <a:srgbClr val="2C2821"/>
                </a:solidFill>
                <a:latin typeface="Bahnschrift Light" panose="020B0502040204020203" pitchFamily="34" charset="0"/>
                <a:ea typeface="SimSun" panose="02010600030101010101" pitchFamily="2" charset="-122"/>
                <a:cs typeface="Alice" pitchFamily="34" charset="-120"/>
              </a:rPr>
              <a:t>2.     Velocity</a:t>
            </a:r>
          </a:p>
          <a:p>
            <a:pPr marL="457200" indent="-457200">
              <a:lnSpc>
                <a:spcPts val="2750"/>
              </a:lnSpc>
              <a:buFont typeface="+mj-lt"/>
              <a:buAutoNum type="arabicPeriod"/>
            </a:pPr>
            <a:endParaRPr lang="en-US" sz="2400" b="1" dirty="0">
              <a:solidFill>
                <a:srgbClr val="2C2821"/>
              </a:solidFill>
              <a:latin typeface="Bahnschrift Light Condensed" panose="020B0502040204020203" pitchFamily="34" charset="0"/>
              <a:ea typeface="SimSun" panose="02010600030101010101" pitchFamily="2" charset="-122"/>
            </a:endParaRPr>
          </a:p>
          <a:p>
            <a:pPr marL="457200" indent="-457200">
              <a:lnSpc>
                <a:spcPts val="2750"/>
              </a:lnSpc>
              <a:buFont typeface="+mj-lt"/>
              <a:buAutoNum type="arabicPeriod"/>
            </a:pPr>
            <a:endParaRPr lang="en-US" sz="2400" b="1" dirty="0">
              <a:latin typeface="Bahnschrift Light Condensed" panose="020B0502040204020203" pitchFamily="34" charset="0"/>
              <a:ea typeface="SimSun" panose="02010600030101010101" pitchFamily="2" charset="-122"/>
            </a:endParaRPr>
          </a:p>
        </p:txBody>
      </p:sp>
      <p:sp>
        <p:nvSpPr>
          <p:cNvPr id="33" name="TextBox 32">
            <a:extLst>
              <a:ext uri="{FF2B5EF4-FFF2-40B4-BE49-F238E27FC236}">
                <a16:creationId xmlns:a16="http://schemas.microsoft.com/office/drawing/2014/main" id="{495B9992-29E0-06D1-9880-D5F3D4372CBF}"/>
              </a:ext>
            </a:extLst>
          </p:cNvPr>
          <p:cNvSpPr txBox="1"/>
          <p:nvPr/>
        </p:nvSpPr>
        <p:spPr>
          <a:xfrm>
            <a:off x="954145" y="4050984"/>
            <a:ext cx="7079511" cy="646331"/>
          </a:xfrm>
          <a:prstGeom prst="rect">
            <a:avLst/>
          </a:prstGeom>
          <a:noFill/>
        </p:spPr>
        <p:txBody>
          <a:bodyPr wrap="square">
            <a:spAutoFit/>
          </a:bodyPr>
          <a:lstStyle/>
          <a:p>
            <a:r>
              <a:rPr lang="en-US" dirty="0">
                <a:latin typeface="Bahnschrift Light" panose="020B0502040204020203" pitchFamily="34" charset="0"/>
              </a:rPr>
              <a:t>Velocity refers to the speed at which data is generated, transmitted, and processed, often in real time or near real time. </a:t>
            </a:r>
          </a:p>
        </p:txBody>
      </p:sp>
      <p:sp>
        <p:nvSpPr>
          <p:cNvPr id="34" name="Text 9">
            <a:extLst>
              <a:ext uri="{FF2B5EF4-FFF2-40B4-BE49-F238E27FC236}">
                <a16:creationId xmlns:a16="http://schemas.microsoft.com/office/drawing/2014/main" id="{254110B9-E9E3-3A69-67DC-6C12DB40DDA9}"/>
              </a:ext>
            </a:extLst>
          </p:cNvPr>
          <p:cNvSpPr/>
          <p:nvPr/>
        </p:nvSpPr>
        <p:spPr>
          <a:xfrm>
            <a:off x="500741" y="4972208"/>
            <a:ext cx="3403684" cy="354330"/>
          </a:xfrm>
          <a:prstGeom prst="rect">
            <a:avLst/>
          </a:prstGeom>
          <a:noFill/>
          <a:ln/>
        </p:spPr>
        <p:txBody>
          <a:bodyPr wrap="none" lIns="0" tIns="0" rIns="0" bIns="0" rtlCol="0" anchor="t"/>
          <a:lstStyle/>
          <a:p>
            <a:pPr>
              <a:lnSpc>
                <a:spcPts val="2750"/>
              </a:lnSpc>
            </a:pPr>
            <a:r>
              <a:rPr lang="en-US" sz="2000" b="1" dirty="0">
                <a:solidFill>
                  <a:srgbClr val="2C2821"/>
                </a:solidFill>
                <a:latin typeface="Bahnschrift Light" panose="020B0502040204020203" pitchFamily="34" charset="0"/>
                <a:ea typeface="Alice" pitchFamily="34" charset="-122"/>
                <a:cs typeface="Alice" pitchFamily="34" charset="-120"/>
              </a:rPr>
              <a:t>3.     </a:t>
            </a:r>
            <a:r>
              <a:rPr lang="en-US" sz="2000" b="1" dirty="0">
                <a:latin typeface="Bahnschrift Light" panose="020B0502040204020203" pitchFamily="34" charset="0"/>
              </a:rPr>
              <a:t>Variety</a:t>
            </a:r>
          </a:p>
        </p:txBody>
      </p:sp>
      <p:sp>
        <p:nvSpPr>
          <p:cNvPr id="36" name="TextBox 35">
            <a:extLst>
              <a:ext uri="{FF2B5EF4-FFF2-40B4-BE49-F238E27FC236}">
                <a16:creationId xmlns:a16="http://schemas.microsoft.com/office/drawing/2014/main" id="{0E07F7C0-C01E-BFEE-F86C-3959B7A71599}"/>
              </a:ext>
            </a:extLst>
          </p:cNvPr>
          <p:cNvSpPr txBox="1"/>
          <p:nvPr/>
        </p:nvSpPr>
        <p:spPr>
          <a:xfrm>
            <a:off x="954145" y="5376419"/>
            <a:ext cx="7079511" cy="1200329"/>
          </a:xfrm>
          <a:prstGeom prst="rect">
            <a:avLst/>
          </a:prstGeom>
          <a:noFill/>
        </p:spPr>
        <p:txBody>
          <a:bodyPr wrap="square">
            <a:spAutoFit/>
          </a:bodyPr>
          <a:lstStyle/>
          <a:p>
            <a:r>
              <a:rPr lang="en-US" dirty="0">
                <a:latin typeface="Bahnschrift Light" panose="020B0502040204020203" pitchFamily="34" charset="0"/>
              </a:rPr>
              <a:t>Variety in big data refers to the diversity of data types and formats ranging from structured data in databases to unstructured data such as text, images, videos, and sensor readings all coming from multiple sources</a:t>
            </a:r>
          </a:p>
        </p:txBody>
      </p:sp>
    </p:spTree>
    <p:extLst>
      <p:ext uri="{BB962C8B-B14F-4D97-AF65-F5344CB8AC3E}">
        <p14:creationId xmlns:p14="http://schemas.microsoft.com/office/powerpoint/2010/main" val="372290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9BAB67-A280-4EB4-02F0-4CBCE9E83DFD}"/>
              </a:ext>
            </a:extLst>
          </p:cNvPr>
          <p:cNvSpPr txBox="1"/>
          <p:nvPr/>
        </p:nvSpPr>
        <p:spPr>
          <a:xfrm>
            <a:off x="1017814" y="1672789"/>
            <a:ext cx="10156372" cy="1200329"/>
          </a:xfrm>
          <a:prstGeom prst="rect">
            <a:avLst/>
          </a:prstGeom>
          <a:noFill/>
        </p:spPr>
        <p:txBody>
          <a:bodyPr wrap="square">
            <a:spAutoFit/>
          </a:bodyPr>
          <a:lstStyle/>
          <a:p>
            <a:r>
              <a:rPr lang="en-US" dirty="0">
                <a:latin typeface="Bahnschrift Light" panose="020B0502040204020203" pitchFamily="34" charset="0"/>
              </a:rPr>
              <a:t>It is challenging to effectively manage, store, and interpret the abundance of information that has resulted from the quick expansion of data generation across businesses. Because of this, handling these enormous datasets requires new technologies and approaches, which present serious hurdles for both enterprises and data scientists.</a:t>
            </a:r>
          </a:p>
        </p:txBody>
      </p:sp>
      <p:sp>
        <p:nvSpPr>
          <p:cNvPr id="4" name="TextBox 3">
            <a:extLst>
              <a:ext uri="{FF2B5EF4-FFF2-40B4-BE49-F238E27FC236}">
                <a16:creationId xmlns:a16="http://schemas.microsoft.com/office/drawing/2014/main" id="{5BF6551F-F40F-801B-1433-DB8FB2D6EFD7}"/>
              </a:ext>
            </a:extLst>
          </p:cNvPr>
          <p:cNvSpPr txBox="1"/>
          <p:nvPr/>
        </p:nvSpPr>
        <p:spPr>
          <a:xfrm>
            <a:off x="111966" y="382477"/>
            <a:ext cx="12080034" cy="646331"/>
          </a:xfrm>
          <a:prstGeom prst="rect">
            <a:avLst/>
          </a:prstGeom>
          <a:noFill/>
        </p:spPr>
        <p:txBody>
          <a:bodyPr wrap="square" rtlCol="0">
            <a:spAutoFit/>
          </a:bodyPr>
          <a:lstStyle/>
          <a:p>
            <a:pPr algn="ctr"/>
            <a:r>
              <a:rPr lang="en-US" sz="3600" b="1" dirty="0">
                <a:latin typeface="MV Boli" panose="02000500030200090000" pitchFamily="2" charset="0"/>
                <a:cs typeface="MV Boli" panose="02000500030200090000" pitchFamily="2" charset="0"/>
              </a:rPr>
              <a:t>Problem Statement</a:t>
            </a:r>
          </a:p>
        </p:txBody>
      </p:sp>
      <p:sp>
        <p:nvSpPr>
          <p:cNvPr id="6" name="TextBox 5">
            <a:extLst>
              <a:ext uri="{FF2B5EF4-FFF2-40B4-BE49-F238E27FC236}">
                <a16:creationId xmlns:a16="http://schemas.microsoft.com/office/drawing/2014/main" id="{C1EC2C0F-EC62-D459-4FF1-497AF95AFF5B}"/>
              </a:ext>
            </a:extLst>
          </p:cNvPr>
          <p:cNvSpPr txBox="1"/>
          <p:nvPr/>
        </p:nvSpPr>
        <p:spPr>
          <a:xfrm>
            <a:off x="1017814" y="3466103"/>
            <a:ext cx="10156372" cy="923330"/>
          </a:xfrm>
          <a:prstGeom prst="rect">
            <a:avLst/>
          </a:prstGeom>
          <a:noFill/>
        </p:spPr>
        <p:txBody>
          <a:bodyPr wrap="square">
            <a:spAutoFit/>
          </a:bodyPr>
          <a:lstStyle/>
          <a:p>
            <a:r>
              <a:rPr lang="en-US" dirty="0">
                <a:latin typeface="Bahnschrift Light" panose="020B0502040204020203" pitchFamily="34" charset="0"/>
              </a:rPr>
              <a:t>BIG DATA often encompasses diverse data types, including structured and unstructured data, making it difficult to integrate, analyze, and extract meaningful insights. To handle and evaluate this complicated data efficiently, specific tools and methods are needed.</a:t>
            </a:r>
          </a:p>
        </p:txBody>
      </p:sp>
      <p:sp>
        <p:nvSpPr>
          <p:cNvPr id="8" name="TextBox 7">
            <a:extLst>
              <a:ext uri="{FF2B5EF4-FFF2-40B4-BE49-F238E27FC236}">
                <a16:creationId xmlns:a16="http://schemas.microsoft.com/office/drawing/2014/main" id="{2E9CD4E2-2AD1-1304-B88F-8E85AD99F4A1}"/>
              </a:ext>
            </a:extLst>
          </p:cNvPr>
          <p:cNvSpPr txBox="1"/>
          <p:nvPr/>
        </p:nvSpPr>
        <p:spPr>
          <a:xfrm>
            <a:off x="944086" y="4969976"/>
            <a:ext cx="10461170" cy="923330"/>
          </a:xfrm>
          <a:prstGeom prst="rect">
            <a:avLst/>
          </a:prstGeom>
          <a:noFill/>
        </p:spPr>
        <p:txBody>
          <a:bodyPr wrap="square">
            <a:spAutoFit/>
          </a:bodyPr>
          <a:lstStyle/>
          <a:p>
            <a:r>
              <a:rPr lang="en-US" dirty="0">
                <a:latin typeface="Bahnschrift Light" panose="020B0502040204020203" pitchFamily="34" charset="0"/>
              </a:rPr>
              <a:t>One of the biggest challenges is the requirement for real-time insights and BIG DATA decision-making. New strategies are required to enable quick analysis and action because traditional data processing techniques frequently can't keep up with the amount and pace of data generation.</a:t>
            </a:r>
          </a:p>
        </p:txBody>
      </p:sp>
      <p:sp>
        <p:nvSpPr>
          <p:cNvPr id="10" name="Text 6">
            <a:extLst>
              <a:ext uri="{FF2B5EF4-FFF2-40B4-BE49-F238E27FC236}">
                <a16:creationId xmlns:a16="http://schemas.microsoft.com/office/drawing/2014/main" id="{B62A7AB2-E7F5-D0EE-3D86-06760254AE8A}"/>
              </a:ext>
            </a:extLst>
          </p:cNvPr>
          <p:cNvSpPr/>
          <p:nvPr/>
        </p:nvSpPr>
        <p:spPr>
          <a:xfrm>
            <a:off x="522512" y="3030761"/>
            <a:ext cx="2835235" cy="354330"/>
          </a:xfrm>
          <a:prstGeom prst="rect">
            <a:avLst/>
          </a:prstGeom>
          <a:noFill/>
          <a:ln/>
        </p:spPr>
        <p:txBody>
          <a:bodyPr wrap="none" lIns="0" tIns="0" rIns="0" bIns="0" rtlCol="0" anchor="t"/>
          <a:lstStyle/>
          <a:p>
            <a:pPr>
              <a:lnSpc>
                <a:spcPts val="2750"/>
              </a:lnSpc>
            </a:pPr>
            <a:r>
              <a:rPr lang="en-US" sz="2000" b="1" dirty="0">
                <a:solidFill>
                  <a:srgbClr val="2C2821"/>
                </a:solidFill>
                <a:latin typeface="Bahnschrift Light" panose="020B0502040204020203" pitchFamily="34" charset="0"/>
                <a:ea typeface="SimSun" panose="02010600030101010101" pitchFamily="2" charset="-122"/>
                <a:cs typeface="Alice" pitchFamily="34" charset="-120"/>
              </a:rPr>
              <a:t>2.    </a:t>
            </a:r>
            <a:r>
              <a:rPr lang="en-US" sz="2000" b="1" dirty="0">
                <a:latin typeface="Bahnschrift Light" panose="020B0502040204020203" pitchFamily="34" charset="0"/>
              </a:rPr>
              <a:t>Data Complexity</a:t>
            </a:r>
          </a:p>
          <a:p>
            <a:pPr>
              <a:lnSpc>
                <a:spcPts val="2750"/>
              </a:lnSpc>
            </a:pPr>
            <a:endParaRPr lang="en-US" sz="2000" b="1" dirty="0">
              <a:solidFill>
                <a:srgbClr val="2C2821"/>
              </a:solidFill>
              <a:latin typeface="Bahnschrift Light" panose="020B0502040204020203" pitchFamily="34" charset="0"/>
              <a:ea typeface="SimSun" panose="02010600030101010101" pitchFamily="2" charset="-122"/>
              <a:cs typeface="Alice" pitchFamily="34" charset="-120"/>
            </a:endParaRPr>
          </a:p>
          <a:p>
            <a:pPr marL="457200" indent="-457200">
              <a:lnSpc>
                <a:spcPts val="2750"/>
              </a:lnSpc>
              <a:buFont typeface="+mj-lt"/>
              <a:buAutoNum type="arabicPeriod"/>
            </a:pPr>
            <a:endParaRPr lang="en-US" sz="2400" b="1" dirty="0">
              <a:solidFill>
                <a:srgbClr val="2C2821"/>
              </a:solidFill>
              <a:latin typeface="Bahnschrift Light Condensed" panose="020B0502040204020203" pitchFamily="34" charset="0"/>
              <a:ea typeface="SimSun" panose="02010600030101010101" pitchFamily="2" charset="-122"/>
            </a:endParaRPr>
          </a:p>
          <a:p>
            <a:pPr marL="457200" indent="-457200">
              <a:lnSpc>
                <a:spcPts val="2750"/>
              </a:lnSpc>
              <a:buFont typeface="+mj-lt"/>
              <a:buAutoNum type="arabicPeriod"/>
            </a:pPr>
            <a:endParaRPr lang="en-US" sz="2400" b="1" dirty="0">
              <a:latin typeface="Bahnschrift Light Condensed" panose="020B0502040204020203" pitchFamily="34" charset="0"/>
              <a:ea typeface="SimSun" panose="02010600030101010101" pitchFamily="2" charset="-122"/>
            </a:endParaRPr>
          </a:p>
        </p:txBody>
      </p:sp>
      <p:sp>
        <p:nvSpPr>
          <p:cNvPr id="11" name="Text 9">
            <a:extLst>
              <a:ext uri="{FF2B5EF4-FFF2-40B4-BE49-F238E27FC236}">
                <a16:creationId xmlns:a16="http://schemas.microsoft.com/office/drawing/2014/main" id="{BC288F7B-B863-E727-1B4A-C85DAA309B07}"/>
              </a:ext>
            </a:extLst>
          </p:cNvPr>
          <p:cNvSpPr/>
          <p:nvPr/>
        </p:nvSpPr>
        <p:spPr>
          <a:xfrm>
            <a:off x="522512" y="4588280"/>
            <a:ext cx="3403684" cy="354330"/>
          </a:xfrm>
          <a:prstGeom prst="rect">
            <a:avLst/>
          </a:prstGeom>
          <a:noFill/>
          <a:ln/>
        </p:spPr>
        <p:txBody>
          <a:bodyPr wrap="none" lIns="0" tIns="0" rIns="0" bIns="0" rtlCol="0" anchor="t"/>
          <a:lstStyle/>
          <a:p>
            <a:pPr>
              <a:lnSpc>
                <a:spcPts val="2750"/>
              </a:lnSpc>
            </a:pPr>
            <a:r>
              <a:rPr lang="en-US" sz="2000" b="1" dirty="0">
                <a:solidFill>
                  <a:srgbClr val="2C2821"/>
                </a:solidFill>
                <a:latin typeface="Bahnschrift Light" panose="020B0502040204020203" pitchFamily="34" charset="0"/>
                <a:ea typeface="Alice" pitchFamily="34" charset="-122"/>
                <a:cs typeface="Alice" pitchFamily="34" charset="-120"/>
              </a:rPr>
              <a:t>3.    </a:t>
            </a:r>
            <a:r>
              <a:rPr lang="en-US" sz="2000" b="1" dirty="0">
                <a:latin typeface="Bahnschrift Light" panose="020B0502040204020203" pitchFamily="34" charset="0"/>
              </a:rPr>
              <a:t>Real-Time Insights</a:t>
            </a:r>
          </a:p>
          <a:p>
            <a:pPr>
              <a:lnSpc>
                <a:spcPts val="2750"/>
              </a:lnSpc>
            </a:pPr>
            <a:endParaRPr lang="en-US" sz="2000" b="1" dirty="0">
              <a:latin typeface="Bahnschrift Light" panose="020B0502040204020203" pitchFamily="34" charset="0"/>
            </a:endParaRPr>
          </a:p>
        </p:txBody>
      </p:sp>
      <p:sp>
        <p:nvSpPr>
          <p:cNvPr id="14" name="TextBox 13">
            <a:extLst>
              <a:ext uri="{FF2B5EF4-FFF2-40B4-BE49-F238E27FC236}">
                <a16:creationId xmlns:a16="http://schemas.microsoft.com/office/drawing/2014/main" id="{6B27F328-99E6-2DBC-0956-C6903F6406FE}"/>
              </a:ext>
            </a:extLst>
          </p:cNvPr>
          <p:cNvSpPr txBox="1"/>
          <p:nvPr/>
        </p:nvSpPr>
        <p:spPr>
          <a:xfrm>
            <a:off x="522512" y="1316148"/>
            <a:ext cx="6096000" cy="369332"/>
          </a:xfrm>
          <a:prstGeom prst="rect">
            <a:avLst/>
          </a:prstGeom>
          <a:noFill/>
        </p:spPr>
        <p:txBody>
          <a:bodyPr wrap="square">
            <a:spAutoFit/>
          </a:bodyPr>
          <a:lstStyle/>
          <a:p>
            <a:pPr marL="457200" indent="-457200">
              <a:buFont typeface="+mj-lt"/>
              <a:buAutoNum type="arabicPeriod"/>
            </a:pPr>
            <a:r>
              <a:rPr lang="en-US" sz="1800" b="1" dirty="0">
                <a:latin typeface="Bahnschrift Light" panose="020B0502040204020203" pitchFamily="34" charset="0"/>
              </a:rPr>
              <a:t>Explosion of Data</a:t>
            </a:r>
          </a:p>
        </p:txBody>
      </p:sp>
    </p:spTree>
    <p:extLst>
      <p:ext uri="{BB962C8B-B14F-4D97-AF65-F5344CB8AC3E}">
        <p14:creationId xmlns:p14="http://schemas.microsoft.com/office/powerpoint/2010/main" val="2759930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6" name="TextBox 5">
            <a:extLst>
              <a:ext uri="{FF2B5EF4-FFF2-40B4-BE49-F238E27FC236}">
                <a16:creationId xmlns:a16="http://schemas.microsoft.com/office/drawing/2014/main" id="{619C602E-1BE8-0DBF-3492-9B315CC829C8}"/>
              </a:ext>
            </a:extLst>
          </p:cNvPr>
          <p:cNvSpPr txBox="1"/>
          <p:nvPr/>
        </p:nvSpPr>
        <p:spPr>
          <a:xfrm>
            <a:off x="-76200" y="337848"/>
            <a:ext cx="12192000" cy="646331"/>
          </a:xfrm>
          <a:prstGeom prst="rect">
            <a:avLst/>
          </a:prstGeom>
          <a:noFill/>
        </p:spPr>
        <p:txBody>
          <a:bodyPr wrap="square">
            <a:spAutoFit/>
          </a:bodyPr>
          <a:lstStyle/>
          <a:p>
            <a:pPr algn="ctr"/>
            <a:r>
              <a:rPr lang="en-US" sz="3600" b="1" dirty="0">
                <a:latin typeface="MV Boli" panose="02000500030200090000" pitchFamily="2" charset="0"/>
                <a:cs typeface="MV Boli" panose="02000500030200090000" pitchFamily="2" charset="0"/>
              </a:rPr>
              <a:t>Research and Findings</a:t>
            </a:r>
          </a:p>
        </p:txBody>
      </p:sp>
      <p:sp>
        <p:nvSpPr>
          <p:cNvPr id="13" name="TextBox 12">
            <a:extLst>
              <a:ext uri="{FF2B5EF4-FFF2-40B4-BE49-F238E27FC236}">
                <a16:creationId xmlns:a16="http://schemas.microsoft.com/office/drawing/2014/main" id="{3B315EB0-FC9B-1B16-E82A-5FD689CE3A5D}"/>
              </a:ext>
            </a:extLst>
          </p:cNvPr>
          <p:cNvSpPr txBox="1"/>
          <p:nvPr/>
        </p:nvSpPr>
        <p:spPr>
          <a:xfrm>
            <a:off x="495300" y="1321637"/>
            <a:ext cx="11201400" cy="5201424"/>
          </a:xfrm>
          <a:prstGeom prst="rect">
            <a:avLst/>
          </a:prstGeom>
          <a:noFill/>
        </p:spPr>
        <p:txBody>
          <a:bodyPr wrap="square">
            <a:spAutoFit/>
          </a:bodyPr>
          <a:lstStyle/>
          <a:p>
            <a:pPr marL="342900" indent="-342900">
              <a:buFont typeface="+mj-lt"/>
              <a:buAutoNum type="arabicPeriod"/>
            </a:pPr>
            <a:r>
              <a:rPr lang="en-US" sz="2000" b="1" dirty="0">
                <a:latin typeface="Bahnschrift Light" panose="020B0502040204020203" pitchFamily="34" charset="0"/>
              </a:rPr>
              <a:t>Advanced Information Analysis:                                                                                                   </a:t>
            </a:r>
            <a:r>
              <a:rPr lang="en-US" dirty="0">
                <a:latin typeface="Bahnschrift Light" panose="020B0502040204020203" pitchFamily="34" charset="0"/>
              </a:rPr>
              <a:t>Businesses may make better judgments by using methods like statistical analysis, machine learning, and deep learning to derive valuable insights and predictions from large datasets.</a:t>
            </a:r>
            <a:endParaRPr lang="en-US" b="1" dirty="0">
              <a:latin typeface="Bahnschrift Light" panose="020B0502040204020203" pitchFamily="34" charset="0"/>
            </a:endParaRPr>
          </a:p>
          <a:p>
            <a:pPr marL="342900" indent="-342900">
              <a:buFont typeface="+mj-lt"/>
              <a:buAutoNum type="arabicPeriod"/>
            </a:pPr>
            <a:endParaRPr lang="en-US" b="1" dirty="0">
              <a:latin typeface="Bahnschrift Light" panose="020B0502040204020203" pitchFamily="34" charset="0"/>
            </a:endParaRPr>
          </a:p>
          <a:p>
            <a:pPr marL="342900" indent="-342900">
              <a:buFont typeface="+mj-lt"/>
              <a:buAutoNum type="arabicPeriod"/>
            </a:pPr>
            <a:r>
              <a:rPr lang="en-US" sz="2000" b="1" dirty="0">
                <a:latin typeface="Bahnschrift Light" panose="020B0502040204020203" pitchFamily="34" charset="0"/>
              </a:rPr>
              <a:t>Data Visualization:                                                                                                                     </a:t>
            </a:r>
            <a:r>
              <a:rPr lang="en-US" dirty="0">
                <a:latin typeface="Bahnschrift Light" panose="020B0502040204020203" pitchFamily="34" charset="0"/>
              </a:rPr>
              <a:t>Stakeholders can better understand the data and more easily grasp complicated insights when patterns and trends are visualized via interactive dashboards and visualizations.</a:t>
            </a:r>
          </a:p>
          <a:p>
            <a:pPr marL="342900" indent="-342900">
              <a:buFont typeface="+mj-lt"/>
              <a:buAutoNum type="arabicPeriod"/>
            </a:pPr>
            <a:endParaRPr lang="en-US" b="1" dirty="0">
              <a:latin typeface="Bahnschrift Light" panose="020B0502040204020203" pitchFamily="34" charset="0"/>
            </a:endParaRPr>
          </a:p>
          <a:p>
            <a:pPr marL="342900" indent="-342900">
              <a:buFont typeface="+mj-lt"/>
              <a:buAutoNum type="arabicPeriod"/>
            </a:pPr>
            <a:r>
              <a:rPr lang="en-US" sz="2000" b="1" dirty="0">
                <a:latin typeface="Bahnschrift Light" panose="020B0502040204020203" pitchFamily="34" charset="0"/>
              </a:rPr>
              <a:t>Data Governance and Management:                                                                                       </a:t>
            </a:r>
            <a:r>
              <a:rPr lang="en-US" dirty="0">
                <a:latin typeface="Bahnschrift Light" panose="020B0502040204020203" pitchFamily="34" charset="0"/>
              </a:rPr>
              <a:t>Building strong data governance frameworks and data management procedures is essential to guaranteeing data security, quality, and regulatory compliance, as well as to promote trust and responsible data use.</a:t>
            </a:r>
          </a:p>
          <a:p>
            <a:pPr marL="342900" indent="-342900">
              <a:buFont typeface="+mj-lt"/>
              <a:buAutoNum type="arabicPeriod"/>
            </a:pPr>
            <a:endParaRPr lang="en-US" b="1" dirty="0">
              <a:latin typeface="Bahnschrift Light" panose="020B0502040204020203" pitchFamily="34" charset="0"/>
            </a:endParaRPr>
          </a:p>
          <a:p>
            <a:pPr marL="342900" indent="-342900">
              <a:buFont typeface="+mj-lt"/>
              <a:buAutoNum type="arabicPeriod"/>
            </a:pPr>
            <a:r>
              <a:rPr lang="en-US" sz="2000" b="1" dirty="0">
                <a:latin typeface="Bahnschrift Light" panose="020B0502040204020203" pitchFamily="34" charset="0"/>
              </a:rPr>
              <a:t>Cloud Computing:                                                                                                                        </a:t>
            </a:r>
            <a:r>
              <a:rPr lang="en-US" dirty="0">
                <a:latin typeface="Bahnschrift Light" panose="020B0502040204020203" pitchFamily="34" charset="0"/>
              </a:rPr>
              <a:t>Businesses may take use of the potential of these technologies without having to make large upfront investments thanks to cloud-based platforms, which offer scalable and affordable solutions for storing, processing, and analyzing BIG DATA.</a:t>
            </a:r>
          </a:p>
          <a:p>
            <a:pPr marL="342900" indent="-342900">
              <a:buFont typeface="+mj-lt"/>
              <a:buAutoNum type="arabicPeriod"/>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4" name="TextBox 3">
            <a:extLst>
              <a:ext uri="{FF2B5EF4-FFF2-40B4-BE49-F238E27FC236}">
                <a16:creationId xmlns:a16="http://schemas.microsoft.com/office/drawing/2014/main" id="{376ACB5B-95CD-F02B-5E02-6A95E395154C}"/>
              </a:ext>
            </a:extLst>
          </p:cNvPr>
          <p:cNvSpPr txBox="1"/>
          <p:nvPr/>
        </p:nvSpPr>
        <p:spPr>
          <a:xfrm>
            <a:off x="0" y="370505"/>
            <a:ext cx="12192000" cy="646331"/>
          </a:xfrm>
          <a:prstGeom prst="rect">
            <a:avLst/>
          </a:prstGeom>
          <a:noFill/>
        </p:spPr>
        <p:txBody>
          <a:bodyPr wrap="square">
            <a:spAutoFit/>
          </a:bodyPr>
          <a:lstStyle/>
          <a:p>
            <a:pPr algn="ctr"/>
            <a:r>
              <a:rPr lang="en-US" sz="3600" b="1" dirty="0">
                <a:latin typeface="MV Boli" panose="02000500030200090000" pitchFamily="2" charset="0"/>
                <a:cs typeface="MV Boli" panose="02000500030200090000" pitchFamily="2" charset="0"/>
              </a:rPr>
              <a:t>Opportunities</a:t>
            </a:r>
          </a:p>
        </p:txBody>
      </p:sp>
      <p:sp>
        <p:nvSpPr>
          <p:cNvPr id="6" name="TextBox 5">
            <a:extLst>
              <a:ext uri="{FF2B5EF4-FFF2-40B4-BE49-F238E27FC236}">
                <a16:creationId xmlns:a16="http://schemas.microsoft.com/office/drawing/2014/main" id="{DC2EBE04-3236-6B94-D81F-1A3FF05BB564}"/>
              </a:ext>
            </a:extLst>
          </p:cNvPr>
          <p:cNvSpPr txBox="1"/>
          <p:nvPr/>
        </p:nvSpPr>
        <p:spPr>
          <a:xfrm>
            <a:off x="598715" y="1574470"/>
            <a:ext cx="10994570" cy="3476502"/>
          </a:xfrm>
          <a:prstGeom prst="rect">
            <a:avLst/>
          </a:prstGeom>
          <a:noFill/>
        </p:spPr>
        <p:txBody>
          <a:bodyPr wrap="square">
            <a:spAutoFit/>
          </a:bodyPr>
          <a:lstStyle/>
          <a:p>
            <a:pPr marL="342900" indent="-342900">
              <a:buFont typeface="+mj-lt"/>
              <a:buAutoNum type="arabicPeriod"/>
            </a:pPr>
            <a:r>
              <a:rPr lang="en-US" sz="2000" b="1" dirty="0">
                <a:latin typeface="Bahnschrift Light" panose="020B0502040204020203" pitchFamily="34" charset="0"/>
              </a:rPr>
              <a:t>Business Intelligence:                                                                                                                          </a:t>
            </a:r>
            <a:r>
              <a:rPr lang="en-US" dirty="0">
                <a:latin typeface="Bahnschrift Light" panose="020B0502040204020203" pitchFamily="34" charset="0"/>
              </a:rPr>
              <a:t>Big Data gives companies important insights into market trends, customer behavior, and operational effectiveness, which improves decision-making and gives them a competitive edge.</a:t>
            </a:r>
          </a:p>
          <a:p>
            <a:pPr marL="342900" indent="-342900">
              <a:buFont typeface="+mj-lt"/>
              <a:buAutoNum type="arabicPeriod"/>
            </a:pPr>
            <a:endParaRPr lang="en-US" dirty="0">
              <a:latin typeface="Bahnschrift Light" panose="020B0502040204020203" pitchFamily="34" charset="0"/>
            </a:endParaRPr>
          </a:p>
          <a:p>
            <a:pPr marL="342900" indent="-342900">
              <a:buFont typeface="+mj-lt"/>
              <a:buAutoNum type="arabicPeriod"/>
            </a:pPr>
            <a:r>
              <a:rPr lang="en-US" sz="2000" b="1" dirty="0">
                <a:latin typeface="Bahnschrift Light" panose="020B0502040204020203" pitchFamily="34" charset="0"/>
              </a:rPr>
              <a:t>Scientific Discovery:                                                                                                                                 </a:t>
            </a:r>
            <a:r>
              <a:rPr lang="en-US" dirty="0">
                <a:latin typeface="Bahnschrift Light" panose="020B0502040204020203" pitchFamily="34" charset="0"/>
              </a:rPr>
              <a:t>Big Data is used by researchers in many disciplines to examine enormous datasets, leading to ground-breaking findings in astronomy, medicine, climate science, and other subjects.</a:t>
            </a:r>
          </a:p>
          <a:p>
            <a:pPr marL="342900" indent="-342900">
              <a:buFont typeface="+mj-lt"/>
              <a:buAutoNum type="arabicPeriod"/>
            </a:pPr>
            <a:endParaRPr lang="en-US" dirty="0">
              <a:latin typeface="Bahnschrift Light" panose="020B0502040204020203" pitchFamily="34" charset="0"/>
            </a:endParaRPr>
          </a:p>
          <a:p>
            <a:pPr marL="342900" indent="-342900">
              <a:buFont typeface="+mj-lt"/>
              <a:buAutoNum type="arabicPeriod"/>
            </a:pPr>
            <a:r>
              <a:rPr lang="en-US" sz="2000" b="1" dirty="0">
                <a:latin typeface="Bahnschrift Light" panose="020B0502040204020203" pitchFamily="34" charset="0"/>
              </a:rPr>
              <a:t>Personalized Experiences:                                                                                                                      </a:t>
            </a:r>
            <a:r>
              <a:rPr lang="en-US" dirty="0">
                <a:latin typeface="Bahnschrift Light" panose="020B0502040204020203" pitchFamily="34" charset="0"/>
              </a:rPr>
              <a:t>Big Data makes it possible for consumers in a variety of industries to have individualized experiences, from tailored product recommendations to targeted advertising, which increases customer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3" name="TextBox 2">
            <a:extLst>
              <a:ext uri="{FF2B5EF4-FFF2-40B4-BE49-F238E27FC236}">
                <a16:creationId xmlns:a16="http://schemas.microsoft.com/office/drawing/2014/main" id="{BE62257A-9574-E154-7A29-D071E70AA982}"/>
              </a:ext>
            </a:extLst>
          </p:cNvPr>
          <p:cNvSpPr txBox="1"/>
          <p:nvPr/>
        </p:nvSpPr>
        <p:spPr>
          <a:xfrm>
            <a:off x="0" y="249208"/>
            <a:ext cx="12192000" cy="646331"/>
          </a:xfrm>
          <a:prstGeom prst="rect">
            <a:avLst/>
          </a:prstGeom>
          <a:noFill/>
        </p:spPr>
        <p:txBody>
          <a:bodyPr wrap="square">
            <a:spAutoFit/>
          </a:bodyPr>
          <a:lstStyle/>
          <a:p>
            <a:pPr algn="ctr"/>
            <a:r>
              <a:rPr lang="en-US" sz="3600" b="1" dirty="0">
                <a:latin typeface="MV Boli" panose="02000500030200090000" pitchFamily="2" charset="0"/>
                <a:cs typeface="MV Boli" panose="02000500030200090000" pitchFamily="2" charset="0"/>
              </a:rPr>
              <a:t>Challenges</a:t>
            </a:r>
          </a:p>
        </p:txBody>
      </p:sp>
      <p:sp>
        <p:nvSpPr>
          <p:cNvPr id="5" name="TextBox 4">
            <a:extLst>
              <a:ext uri="{FF2B5EF4-FFF2-40B4-BE49-F238E27FC236}">
                <a16:creationId xmlns:a16="http://schemas.microsoft.com/office/drawing/2014/main" id="{10447A32-73E6-9797-AA46-C7C2996407B2}"/>
              </a:ext>
            </a:extLst>
          </p:cNvPr>
          <p:cNvSpPr txBox="1"/>
          <p:nvPr/>
        </p:nvSpPr>
        <p:spPr>
          <a:xfrm>
            <a:off x="875522" y="1110143"/>
            <a:ext cx="10834396" cy="4678204"/>
          </a:xfrm>
          <a:prstGeom prst="rect">
            <a:avLst/>
          </a:prstGeom>
          <a:noFill/>
        </p:spPr>
        <p:txBody>
          <a:bodyPr wrap="square">
            <a:spAutoFit/>
          </a:bodyPr>
          <a:lstStyle/>
          <a:p>
            <a:pPr marL="342900" indent="-342900">
              <a:buFont typeface="+mj-lt"/>
              <a:buAutoNum type="arabicPeriod"/>
            </a:pPr>
            <a:r>
              <a:rPr lang="en-US" sz="2000" b="1" dirty="0">
                <a:latin typeface="Bahnschrift Light" panose="020B0502040204020203" pitchFamily="34" charset="0"/>
              </a:rPr>
              <a:t>Data Security                                                                                                                          </a:t>
            </a:r>
            <a:r>
              <a:rPr lang="en-US" dirty="0">
                <a:latin typeface="Bahnschrift Light" panose="020B0502040204020203" pitchFamily="34" charset="0"/>
              </a:rPr>
              <a:t>Strong security measures and data encryption techniques are necessary to protect sensitive data from breaches and unauthorized access, particularly as BIG DATA grows in volume and complexity.</a:t>
            </a:r>
          </a:p>
          <a:p>
            <a:pPr marL="342900" indent="-342900">
              <a:buFont typeface="+mj-lt"/>
              <a:buAutoNum type="arabicPeriod"/>
            </a:pPr>
            <a:endParaRPr lang="en-US" sz="2000" dirty="0">
              <a:latin typeface="Bahnschrift Light" panose="020B0502040204020203" pitchFamily="34" charset="0"/>
            </a:endParaRPr>
          </a:p>
          <a:p>
            <a:pPr marL="342900" indent="-342900">
              <a:buFont typeface="+mj-lt"/>
              <a:buAutoNum type="arabicPeriod"/>
            </a:pPr>
            <a:r>
              <a:rPr lang="en-US" sz="2000" b="1" dirty="0">
                <a:latin typeface="Bahnschrift Light" panose="020B0502040204020203" pitchFamily="34" charset="0"/>
              </a:rPr>
              <a:t>Data Privacy                                                                                                                        </a:t>
            </a:r>
            <a:r>
              <a:rPr lang="en-US" dirty="0">
                <a:latin typeface="Bahnschrift Light" panose="020B0502040204020203" pitchFamily="34" charset="0"/>
              </a:rPr>
              <a:t>Following data privacy laws and ethical standards is essential to ensuring appropriate data gathering and use to safeguard individual privacy.</a:t>
            </a:r>
          </a:p>
          <a:p>
            <a:pPr marL="342900" indent="-342900">
              <a:buFont typeface="+mj-lt"/>
              <a:buAutoNum type="arabicPeriod"/>
            </a:pPr>
            <a:endParaRPr lang="en-US" dirty="0">
              <a:latin typeface="Bahnschrift Light" panose="020B0502040204020203" pitchFamily="34" charset="0"/>
            </a:endParaRPr>
          </a:p>
          <a:p>
            <a:pPr marL="342900" indent="-342900">
              <a:buFont typeface="+mj-lt"/>
              <a:buAutoNum type="arabicPeriod"/>
            </a:pPr>
            <a:r>
              <a:rPr lang="en-US" sz="2000" b="1" dirty="0">
                <a:latin typeface="Bahnschrift Light" panose="020B0502040204020203" pitchFamily="34" charset="0"/>
              </a:rPr>
              <a:t>Data Quality                                                                                                                              </a:t>
            </a:r>
            <a:r>
              <a:rPr lang="en-US" dirty="0">
                <a:latin typeface="Bahnschrift Light" panose="020B0502040204020203" pitchFamily="34" charset="0"/>
              </a:rPr>
              <a:t>Reliable insights can only be obtained from BIG DATA by maintaining data quality, correctness, and consistency, which calls for extensive data cleansing and validation procedures.</a:t>
            </a:r>
          </a:p>
          <a:p>
            <a:pPr marL="342900" indent="-342900">
              <a:buFont typeface="+mj-lt"/>
              <a:buAutoNum type="arabicPeriod"/>
            </a:pPr>
            <a:endParaRPr lang="en-US" dirty="0">
              <a:latin typeface="Bahnschrift Light" panose="020B0502040204020203" pitchFamily="34" charset="0"/>
            </a:endParaRPr>
          </a:p>
          <a:p>
            <a:pPr marL="342900" indent="-342900">
              <a:buFont typeface="+mj-lt"/>
              <a:buAutoNum type="arabicPeriod"/>
            </a:pPr>
            <a:r>
              <a:rPr lang="en-US" sz="2000" b="1" dirty="0">
                <a:latin typeface="Bahnschrift Light" panose="020B0502040204020203" pitchFamily="34" charset="0"/>
              </a:rPr>
              <a:t>Skill Gap                                                                                                                                     </a:t>
            </a:r>
            <a:r>
              <a:rPr lang="en-US" dirty="0">
                <a:latin typeface="Bahnschrift Light" panose="020B0502040204020203" pitchFamily="34" charset="0"/>
              </a:rPr>
              <a:t>Education and training programs are necessary to close the skills gap in the fast changing field of BIG DATA, which requires a workforce with knowledge of data analysis, machine learning, and related technologies.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4" name="TextBox 3">
            <a:extLst>
              <a:ext uri="{FF2B5EF4-FFF2-40B4-BE49-F238E27FC236}">
                <a16:creationId xmlns:a16="http://schemas.microsoft.com/office/drawing/2014/main" id="{39849B11-B384-FFEA-A865-F261265719AE}"/>
              </a:ext>
            </a:extLst>
          </p:cNvPr>
          <p:cNvSpPr txBox="1"/>
          <p:nvPr/>
        </p:nvSpPr>
        <p:spPr>
          <a:xfrm>
            <a:off x="0" y="417159"/>
            <a:ext cx="12192000" cy="646331"/>
          </a:xfrm>
          <a:prstGeom prst="rect">
            <a:avLst/>
          </a:prstGeom>
          <a:noFill/>
        </p:spPr>
        <p:txBody>
          <a:bodyPr wrap="square">
            <a:spAutoFit/>
          </a:bodyPr>
          <a:lstStyle/>
          <a:p>
            <a:pPr algn="ctr"/>
            <a:r>
              <a:rPr lang="en-US" sz="3600" b="1" dirty="0">
                <a:latin typeface="MV Boli" panose="02000500030200090000" pitchFamily="2" charset="0"/>
                <a:cs typeface="MV Boli" panose="02000500030200090000" pitchFamily="2" charset="0"/>
              </a:rPr>
              <a:t>Conclusion</a:t>
            </a:r>
          </a:p>
        </p:txBody>
      </p:sp>
      <p:sp>
        <p:nvSpPr>
          <p:cNvPr id="6" name="TextBox 5">
            <a:extLst>
              <a:ext uri="{FF2B5EF4-FFF2-40B4-BE49-F238E27FC236}">
                <a16:creationId xmlns:a16="http://schemas.microsoft.com/office/drawing/2014/main" id="{611F5D24-CE28-E28B-EBF6-30C8ACE1EDA8}"/>
              </a:ext>
            </a:extLst>
          </p:cNvPr>
          <p:cNvSpPr txBox="1"/>
          <p:nvPr/>
        </p:nvSpPr>
        <p:spPr>
          <a:xfrm>
            <a:off x="342123" y="1410011"/>
            <a:ext cx="11517085" cy="1754326"/>
          </a:xfrm>
          <a:prstGeom prst="rect">
            <a:avLst/>
          </a:prstGeom>
          <a:noFill/>
        </p:spPr>
        <p:txBody>
          <a:bodyPr wrap="square">
            <a:spAutoFit/>
          </a:bodyPr>
          <a:lstStyle/>
          <a:p>
            <a:r>
              <a:rPr lang="en-US" dirty="0">
                <a:latin typeface="Bahnschrift Light" panose="020B0502040204020203" pitchFamily="34" charset="0"/>
              </a:rPr>
              <a:t>Across all industries, Big Data offers countless chances for innovation and advancement, allowing companies to improve efficiency, gain insightful knowledge, and customize experiences. Addressing ethical issues pertaining to prejudice, data security, and privacy is essential to guaranteeing responsible data use for the good of society. The future of numerous sectors will be shaped by the ongoing research and development in data analytics, machine learning, and associated technologies, which will further unlock the potential of Big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1085</TotalTime>
  <Words>981</Words>
  <Application>Microsoft Office PowerPoint</Application>
  <PresentationFormat>Widescreen</PresentationFormat>
  <Paragraphs>48</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Bahnschrift Light</vt:lpstr>
      <vt:lpstr>Bahnschrift Light Condensed</vt:lpstr>
      <vt:lpstr>Calibri</vt:lpstr>
      <vt:lpstr>Calibri Light</vt:lpstr>
      <vt:lpstr>MV Boli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shishir</dc:creator>
  <cp:lastModifiedBy>Rabin Shrestha</cp:lastModifiedBy>
  <cp:revision>33</cp:revision>
  <dcterms:created xsi:type="dcterms:W3CDTF">2024-12-02T09:49:55Z</dcterms:created>
  <dcterms:modified xsi:type="dcterms:W3CDTF">2025-02-04T10:47:11Z</dcterms:modified>
</cp:coreProperties>
</file>