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9" r:id="rId2"/>
    <p:sldId id="257" r:id="rId3"/>
    <p:sldId id="284" r:id="rId4"/>
    <p:sldId id="260" r:id="rId5"/>
    <p:sldId id="262" r:id="rId6"/>
    <p:sldId id="263" r:id="rId7"/>
    <p:sldId id="264" r:id="rId8"/>
    <p:sldId id="266" r:id="rId9"/>
    <p:sldId id="267" r:id="rId10"/>
    <p:sldId id="268" r:id="rId11"/>
    <p:sldId id="269" r:id="rId12"/>
    <p:sldId id="270" r:id="rId13"/>
    <p:sldId id="271" r:id="rId14"/>
    <p:sldId id="265" r:id="rId15"/>
    <p:sldId id="274" r:id="rId16"/>
    <p:sldId id="272" r:id="rId17"/>
    <p:sldId id="275" r:id="rId18"/>
    <p:sldId id="273" r:id="rId19"/>
    <p:sldId id="276" r:id="rId20"/>
    <p:sldId id="277" r:id="rId21"/>
    <p:sldId id="280" r:id="rId22"/>
    <p:sldId id="279" r:id="rId23"/>
    <p:sldId id="282" r:id="rId24"/>
    <p:sldId id="281" r:id="rId25"/>
    <p:sldId id="278" r:id="rId26"/>
    <p:sldId id="283" r:id="rId27"/>
    <p:sldId id="29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8.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8.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466D686-F030-456E-B280-4649A07DF78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325F0FA-DE13-4425-A60F-B2660667C58D}">
      <dgm:prSet/>
      <dgm:spPr/>
      <dgm:t>
        <a:bodyPr/>
        <a:lstStyle/>
        <a:p>
          <a:r>
            <a:rPr lang="en-IN" b="1"/>
            <a:t>Goals:</a:t>
          </a:r>
          <a:endParaRPr lang="en-US"/>
        </a:p>
      </dgm:t>
    </dgm:pt>
    <dgm:pt modelId="{EBE16485-0FE4-4460-BB2F-1E6BE6ABF5A3}" type="parTrans" cxnId="{AF36E6B3-19F0-4A67-AD94-09BFAB371741}">
      <dgm:prSet/>
      <dgm:spPr/>
      <dgm:t>
        <a:bodyPr/>
        <a:lstStyle/>
        <a:p>
          <a:endParaRPr lang="en-US"/>
        </a:p>
      </dgm:t>
    </dgm:pt>
    <dgm:pt modelId="{23D91F7A-E182-4954-AAC3-82CD371D7651}" type="sibTrans" cxnId="{AF36E6B3-19F0-4A67-AD94-09BFAB371741}">
      <dgm:prSet/>
      <dgm:spPr/>
      <dgm:t>
        <a:bodyPr/>
        <a:lstStyle/>
        <a:p>
          <a:endParaRPr lang="en-US"/>
        </a:p>
      </dgm:t>
    </dgm:pt>
    <dgm:pt modelId="{0B2418E9-9D10-4893-91AD-196A1BF61BF7}">
      <dgm:prSet/>
      <dgm:spPr/>
      <dgm:t>
        <a:bodyPr/>
        <a:lstStyle/>
        <a:p>
          <a:pPr>
            <a:buFont typeface="Arial" panose="020B0604020202020204" pitchFamily="34" charset="0"/>
            <a:buChar char="•"/>
          </a:pPr>
          <a:r>
            <a:rPr lang="en-IN" dirty="0"/>
            <a:t>Identify the public need and their problem </a:t>
          </a:r>
          <a:endParaRPr lang="en-US" dirty="0"/>
        </a:p>
      </dgm:t>
    </dgm:pt>
    <dgm:pt modelId="{412C89E2-14C3-4D3F-91F1-65F303A0145D}" type="parTrans" cxnId="{5D08ED27-9664-4EFF-B845-0698E574E31B}">
      <dgm:prSet/>
      <dgm:spPr/>
      <dgm:t>
        <a:bodyPr/>
        <a:lstStyle/>
        <a:p>
          <a:endParaRPr lang="en-US"/>
        </a:p>
      </dgm:t>
    </dgm:pt>
    <dgm:pt modelId="{0E133BAA-A3B0-483F-9D9B-0CA0D7C93447}" type="sibTrans" cxnId="{5D08ED27-9664-4EFF-B845-0698E574E31B}">
      <dgm:prSet/>
      <dgm:spPr/>
      <dgm:t>
        <a:bodyPr/>
        <a:lstStyle/>
        <a:p>
          <a:endParaRPr lang="en-US"/>
        </a:p>
      </dgm:t>
    </dgm:pt>
    <dgm:pt modelId="{E3DB2ADA-2AAB-4868-944F-B461ACEE1EB6}">
      <dgm:prSet/>
      <dgm:spPr/>
      <dgm:t>
        <a:bodyPr/>
        <a:lstStyle/>
        <a:p>
          <a:r>
            <a:rPr lang="en-IN" b="1"/>
            <a:t>Subgoal: </a:t>
          </a:r>
          <a:endParaRPr lang="en-US"/>
        </a:p>
      </dgm:t>
    </dgm:pt>
    <dgm:pt modelId="{841700F9-7E43-4048-AE31-A1AB0DFD6077}" type="parTrans" cxnId="{1330C69E-B8AD-46FD-AD31-5214D5A9BF1A}">
      <dgm:prSet/>
      <dgm:spPr/>
      <dgm:t>
        <a:bodyPr/>
        <a:lstStyle/>
        <a:p>
          <a:endParaRPr lang="en-US"/>
        </a:p>
      </dgm:t>
    </dgm:pt>
    <dgm:pt modelId="{1E88E55F-6A06-4D7C-BD3E-FA22B28ADB81}" type="sibTrans" cxnId="{1330C69E-B8AD-46FD-AD31-5214D5A9BF1A}">
      <dgm:prSet/>
      <dgm:spPr/>
      <dgm:t>
        <a:bodyPr/>
        <a:lstStyle/>
        <a:p>
          <a:endParaRPr lang="en-US"/>
        </a:p>
      </dgm:t>
    </dgm:pt>
    <dgm:pt modelId="{71F8DF8C-757E-4A13-A4EA-9DFED17B52AD}">
      <dgm:prSet/>
      <dgm:spPr/>
      <dgm:t>
        <a:bodyPr/>
        <a:lstStyle/>
        <a:p>
          <a:r>
            <a:rPr lang="en-IN"/>
            <a:t>Services most preferable </a:t>
          </a:r>
          <a:endParaRPr lang="en-US"/>
        </a:p>
      </dgm:t>
    </dgm:pt>
    <dgm:pt modelId="{68EFCFE3-F9A2-42BB-A7F2-325FB16351E3}" type="parTrans" cxnId="{8AB8D559-F7CD-4E41-A20F-4756086C3C12}">
      <dgm:prSet/>
      <dgm:spPr/>
      <dgm:t>
        <a:bodyPr/>
        <a:lstStyle/>
        <a:p>
          <a:endParaRPr lang="en-US"/>
        </a:p>
      </dgm:t>
    </dgm:pt>
    <dgm:pt modelId="{EAD5D01B-8A92-4DB6-8058-D1A0D6A783D0}" type="sibTrans" cxnId="{8AB8D559-F7CD-4E41-A20F-4756086C3C12}">
      <dgm:prSet/>
      <dgm:spPr/>
      <dgm:t>
        <a:bodyPr/>
        <a:lstStyle/>
        <a:p>
          <a:endParaRPr lang="en-US"/>
        </a:p>
      </dgm:t>
    </dgm:pt>
    <dgm:pt modelId="{4F63D2AB-503C-4F31-9159-6B52E4C0E268}">
      <dgm:prSet/>
      <dgm:spPr/>
      <dgm:t>
        <a:bodyPr/>
        <a:lstStyle/>
        <a:p>
          <a:r>
            <a:rPr lang="en-IN"/>
            <a:t>Which area is facing problem </a:t>
          </a:r>
          <a:endParaRPr lang="en-US"/>
        </a:p>
      </dgm:t>
    </dgm:pt>
    <dgm:pt modelId="{97C69009-6459-44FE-B419-3D35C756D4F3}" type="parTrans" cxnId="{1C6AF20F-F2E9-4B1D-8C62-112FD9D0368E}">
      <dgm:prSet/>
      <dgm:spPr/>
      <dgm:t>
        <a:bodyPr/>
        <a:lstStyle/>
        <a:p>
          <a:endParaRPr lang="en-US"/>
        </a:p>
      </dgm:t>
    </dgm:pt>
    <dgm:pt modelId="{DC330169-DA48-4E4B-B34A-649F216A9D5D}" type="sibTrans" cxnId="{1C6AF20F-F2E9-4B1D-8C62-112FD9D0368E}">
      <dgm:prSet/>
      <dgm:spPr/>
      <dgm:t>
        <a:bodyPr/>
        <a:lstStyle/>
        <a:p>
          <a:endParaRPr lang="en-US"/>
        </a:p>
      </dgm:t>
    </dgm:pt>
    <dgm:pt modelId="{C7C4BC62-465A-4845-BC7D-D96C43BA8317}">
      <dgm:prSet/>
      <dgm:spPr/>
      <dgm:t>
        <a:bodyPr/>
        <a:lstStyle/>
        <a:p>
          <a:r>
            <a:rPr lang="en-IN" dirty="0"/>
            <a:t>If the facilities are provided properly</a:t>
          </a:r>
        </a:p>
      </dgm:t>
    </dgm:pt>
    <dgm:pt modelId="{C019FED8-BDE0-496D-9BB2-468248A64AF4}" type="parTrans" cxnId="{19D936E2-6119-48B1-90DC-3AA8ADFB2DC6}">
      <dgm:prSet/>
      <dgm:spPr/>
      <dgm:t>
        <a:bodyPr/>
        <a:lstStyle/>
        <a:p>
          <a:endParaRPr lang="en-US"/>
        </a:p>
      </dgm:t>
    </dgm:pt>
    <dgm:pt modelId="{6D0600A9-29D7-47D0-A0AD-4B8F1EEB2ED9}" type="sibTrans" cxnId="{19D936E2-6119-48B1-90DC-3AA8ADFB2DC6}">
      <dgm:prSet/>
      <dgm:spPr/>
      <dgm:t>
        <a:bodyPr/>
        <a:lstStyle/>
        <a:p>
          <a:endParaRPr lang="en-US"/>
        </a:p>
      </dgm:t>
    </dgm:pt>
    <dgm:pt modelId="{BAAEB9A4-2770-46B8-9952-26DCA802F7DB}">
      <dgm:prSet/>
      <dgm:spPr/>
      <dgm:t>
        <a:bodyPr/>
        <a:lstStyle/>
        <a:p>
          <a:r>
            <a:rPr lang="en-IN" dirty="0"/>
            <a:t>Opinion about the services </a:t>
          </a:r>
        </a:p>
      </dgm:t>
    </dgm:pt>
    <dgm:pt modelId="{57B9F863-C8A3-4175-8EDD-2F9F760FBD0D}" type="parTrans" cxnId="{10CF91EC-1C4C-445A-B1BD-91ED134D0941}">
      <dgm:prSet/>
      <dgm:spPr/>
      <dgm:t>
        <a:bodyPr/>
        <a:lstStyle/>
        <a:p>
          <a:endParaRPr lang="en-IN"/>
        </a:p>
      </dgm:t>
    </dgm:pt>
    <dgm:pt modelId="{85B653BD-54D8-461A-863D-E79EF8DC17F1}" type="sibTrans" cxnId="{10CF91EC-1C4C-445A-B1BD-91ED134D0941}">
      <dgm:prSet/>
      <dgm:spPr/>
      <dgm:t>
        <a:bodyPr/>
        <a:lstStyle/>
        <a:p>
          <a:endParaRPr lang="en-IN"/>
        </a:p>
      </dgm:t>
    </dgm:pt>
    <dgm:pt modelId="{DAC48C98-D433-4F77-AEF3-56A9409D2545}" type="pres">
      <dgm:prSet presAssocID="{B466D686-F030-456E-B280-4649A07DF786}" presName="linear" presStyleCnt="0">
        <dgm:presLayoutVars>
          <dgm:dir/>
          <dgm:animLvl val="lvl"/>
          <dgm:resizeHandles val="exact"/>
        </dgm:presLayoutVars>
      </dgm:prSet>
      <dgm:spPr/>
    </dgm:pt>
    <dgm:pt modelId="{160B3459-DCC8-46D9-921C-717472DD74E9}" type="pres">
      <dgm:prSet presAssocID="{C325F0FA-DE13-4425-A60F-B2660667C58D}" presName="parentLin" presStyleCnt="0"/>
      <dgm:spPr/>
    </dgm:pt>
    <dgm:pt modelId="{682943F9-1C55-4C66-AE85-FC3E73BEA034}" type="pres">
      <dgm:prSet presAssocID="{C325F0FA-DE13-4425-A60F-B2660667C58D}" presName="parentLeftMargin" presStyleLbl="node1" presStyleIdx="0" presStyleCnt="2"/>
      <dgm:spPr/>
    </dgm:pt>
    <dgm:pt modelId="{8911FFE6-046E-4C19-B92B-A5954C70553E}" type="pres">
      <dgm:prSet presAssocID="{C325F0FA-DE13-4425-A60F-B2660667C58D}" presName="parentText" presStyleLbl="node1" presStyleIdx="0" presStyleCnt="2">
        <dgm:presLayoutVars>
          <dgm:chMax val="0"/>
          <dgm:bulletEnabled val="1"/>
        </dgm:presLayoutVars>
      </dgm:prSet>
      <dgm:spPr/>
    </dgm:pt>
    <dgm:pt modelId="{72CD3AB3-08B1-44E5-9DE6-7AB649726601}" type="pres">
      <dgm:prSet presAssocID="{C325F0FA-DE13-4425-A60F-B2660667C58D}" presName="negativeSpace" presStyleCnt="0"/>
      <dgm:spPr/>
    </dgm:pt>
    <dgm:pt modelId="{308EC6D4-4A96-49AC-953B-EBF5CBFFF94F}" type="pres">
      <dgm:prSet presAssocID="{C325F0FA-DE13-4425-A60F-B2660667C58D}" presName="childText" presStyleLbl="conFgAcc1" presStyleIdx="0" presStyleCnt="2">
        <dgm:presLayoutVars>
          <dgm:bulletEnabled val="1"/>
        </dgm:presLayoutVars>
      </dgm:prSet>
      <dgm:spPr/>
    </dgm:pt>
    <dgm:pt modelId="{1C25044E-2323-4AF8-9E81-32CBE4345505}" type="pres">
      <dgm:prSet presAssocID="{23D91F7A-E182-4954-AAC3-82CD371D7651}" presName="spaceBetweenRectangles" presStyleCnt="0"/>
      <dgm:spPr/>
    </dgm:pt>
    <dgm:pt modelId="{517CE10C-4DE5-4415-B7E8-4C36453436A1}" type="pres">
      <dgm:prSet presAssocID="{E3DB2ADA-2AAB-4868-944F-B461ACEE1EB6}" presName="parentLin" presStyleCnt="0"/>
      <dgm:spPr/>
    </dgm:pt>
    <dgm:pt modelId="{4C035377-3D7F-446C-9135-357E5ED765D3}" type="pres">
      <dgm:prSet presAssocID="{E3DB2ADA-2AAB-4868-944F-B461ACEE1EB6}" presName="parentLeftMargin" presStyleLbl="node1" presStyleIdx="0" presStyleCnt="2"/>
      <dgm:spPr/>
    </dgm:pt>
    <dgm:pt modelId="{BFB1FD8D-E364-4508-A368-D470FF9DC713}" type="pres">
      <dgm:prSet presAssocID="{E3DB2ADA-2AAB-4868-944F-B461ACEE1EB6}" presName="parentText" presStyleLbl="node1" presStyleIdx="1" presStyleCnt="2">
        <dgm:presLayoutVars>
          <dgm:chMax val="0"/>
          <dgm:bulletEnabled val="1"/>
        </dgm:presLayoutVars>
      </dgm:prSet>
      <dgm:spPr/>
    </dgm:pt>
    <dgm:pt modelId="{44CF0353-0E4E-4B1F-A63C-0E1AE99330E0}" type="pres">
      <dgm:prSet presAssocID="{E3DB2ADA-2AAB-4868-944F-B461ACEE1EB6}" presName="negativeSpace" presStyleCnt="0"/>
      <dgm:spPr/>
    </dgm:pt>
    <dgm:pt modelId="{41DEACF3-ABAE-4E2F-B4D1-BE2907EEAD38}" type="pres">
      <dgm:prSet presAssocID="{E3DB2ADA-2AAB-4868-944F-B461ACEE1EB6}" presName="childText" presStyleLbl="conFgAcc1" presStyleIdx="1" presStyleCnt="2">
        <dgm:presLayoutVars>
          <dgm:bulletEnabled val="1"/>
        </dgm:presLayoutVars>
      </dgm:prSet>
      <dgm:spPr/>
    </dgm:pt>
  </dgm:ptLst>
  <dgm:cxnLst>
    <dgm:cxn modelId="{1C6AF20F-F2E9-4B1D-8C62-112FD9D0368E}" srcId="{E3DB2ADA-2AAB-4868-944F-B461ACEE1EB6}" destId="{4F63D2AB-503C-4F31-9159-6B52E4C0E268}" srcOrd="1" destOrd="0" parTransId="{97C69009-6459-44FE-B419-3D35C756D4F3}" sibTransId="{DC330169-DA48-4E4B-B34A-649F216A9D5D}"/>
    <dgm:cxn modelId="{B4176A1C-1E29-4670-80E0-DA6105C004FC}" type="presOf" srcId="{71F8DF8C-757E-4A13-A4EA-9DFED17B52AD}" destId="{41DEACF3-ABAE-4E2F-B4D1-BE2907EEAD38}" srcOrd="0" destOrd="0" presId="urn:microsoft.com/office/officeart/2005/8/layout/list1"/>
    <dgm:cxn modelId="{5D08ED27-9664-4EFF-B845-0698E574E31B}" srcId="{C325F0FA-DE13-4425-A60F-B2660667C58D}" destId="{0B2418E9-9D10-4893-91AD-196A1BF61BF7}" srcOrd="0" destOrd="0" parTransId="{412C89E2-14C3-4D3F-91F1-65F303A0145D}" sibTransId="{0E133BAA-A3B0-483F-9D9B-0CA0D7C93447}"/>
    <dgm:cxn modelId="{AAE0806D-DEC5-449D-83C7-A82F1955ABE8}" type="presOf" srcId="{E3DB2ADA-2AAB-4868-944F-B461ACEE1EB6}" destId="{BFB1FD8D-E364-4508-A368-D470FF9DC713}" srcOrd="1" destOrd="0" presId="urn:microsoft.com/office/officeart/2005/8/layout/list1"/>
    <dgm:cxn modelId="{03DFB356-480E-4E76-AF5A-E0D9ACD6BD43}" type="presOf" srcId="{4F63D2AB-503C-4F31-9159-6B52E4C0E268}" destId="{41DEACF3-ABAE-4E2F-B4D1-BE2907EEAD38}" srcOrd="0" destOrd="1" presId="urn:microsoft.com/office/officeart/2005/8/layout/list1"/>
    <dgm:cxn modelId="{8AB8D559-F7CD-4E41-A20F-4756086C3C12}" srcId="{E3DB2ADA-2AAB-4868-944F-B461ACEE1EB6}" destId="{71F8DF8C-757E-4A13-A4EA-9DFED17B52AD}" srcOrd="0" destOrd="0" parTransId="{68EFCFE3-F9A2-42BB-A7F2-325FB16351E3}" sibTransId="{EAD5D01B-8A92-4DB6-8058-D1A0D6A783D0}"/>
    <dgm:cxn modelId="{275EA17E-1F7F-4591-8EE8-077CA4CC93BB}" type="presOf" srcId="{C325F0FA-DE13-4425-A60F-B2660667C58D}" destId="{8911FFE6-046E-4C19-B92B-A5954C70553E}" srcOrd="1" destOrd="0" presId="urn:microsoft.com/office/officeart/2005/8/layout/list1"/>
    <dgm:cxn modelId="{D10AD084-601A-4540-8E2F-B184B7703479}" type="presOf" srcId="{E3DB2ADA-2AAB-4868-944F-B461ACEE1EB6}" destId="{4C035377-3D7F-446C-9135-357E5ED765D3}" srcOrd="0" destOrd="0" presId="urn:microsoft.com/office/officeart/2005/8/layout/list1"/>
    <dgm:cxn modelId="{C9D86485-B4C6-4AF3-9F62-7C365B7A7495}" type="presOf" srcId="{C325F0FA-DE13-4425-A60F-B2660667C58D}" destId="{682943F9-1C55-4C66-AE85-FC3E73BEA034}" srcOrd="0" destOrd="0" presId="urn:microsoft.com/office/officeart/2005/8/layout/list1"/>
    <dgm:cxn modelId="{1330C69E-B8AD-46FD-AD31-5214D5A9BF1A}" srcId="{B466D686-F030-456E-B280-4649A07DF786}" destId="{E3DB2ADA-2AAB-4868-944F-B461ACEE1EB6}" srcOrd="1" destOrd="0" parTransId="{841700F9-7E43-4048-AE31-A1AB0DFD6077}" sibTransId="{1E88E55F-6A06-4D7C-BD3E-FA22B28ADB81}"/>
    <dgm:cxn modelId="{2EAB9A9F-68CB-4A82-A998-9AFDDF3C9720}" type="presOf" srcId="{BAAEB9A4-2770-46B8-9952-26DCA802F7DB}" destId="{41DEACF3-ABAE-4E2F-B4D1-BE2907EEAD38}" srcOrd="0" destOrd="3" presId="urn:microsoft.com/office/officeart/2005/8/layout/list1"/>
    <dgm:cxn modelId="{AF36E6B3-19F0-4A67-AD94-09BFAB371741}" srcId="{B466D686-F030-456E-B280-4649A07DF786}" destId="{C325F0FA-DE13-4425-A60F-B2660667C58D}" srcOrd="0" destOrd="0" parTransId="{EBE16485-0FE4-4460-BB2F-1E6BE6ABF5A3}" sibTransId="{23D91F7A-E182-4954-AAC3-82CD371D7651}"/>
    <dgm:cxn modelId="{0D785CC8-CB6F-40CD-AD56-5F90442A6918}" type="presOf" srcId="{C7C4BC62-465A-4845-BC7D-D96C43BA8317}" destId="{41DEACF3-ABAE-4E2F-B4D1-BE2907EEAD38}" srcOrd="0" destOrd="2" presId="urn:microsoft.com/office/officeart/2005/8/layout/list1"/>
    <dgm:cxn modelId="{19D936E2-6119-48B1-90DC-3AA8ADFB2DC6}" srcId="{E3DB2ADA-2AAB-4868-944F-B461ACEE1EB6}" destId="{C7C4BC62-465A-4845-BC7D-D96C43BA8317}" srcOrd="2" destOrd="0" parTransId="{C019FED8-BDE0-496D-9BB2-468248A64AF4}" sibTransId="{6D0600A9-29D7-47D0-A0AD-4B8F1EEB2ED9}"/>
    <dgm:cxn modelId="{141F5DE8-71D4-4B1C-B9F3-88BDF4C04EB3}" type="presOf" srcId="{B466D686-F030-456E-B280-4649A07DF786}" destId="{DAC48C98-D433-4F77-AEF3-56A9409D2545}" srcOrd="0" destOrd="0" presId="urn:microsoft.com/office/officeart/2005/8/layout/list1"/>
    <dgm:cxn modelId="{10CF91EC-1C4C-445A-B1BD-91ED134D0941}" srcId="{E3DB2ADA-2AAB-4868-944F-B461ACEE1EB6}" destId="{BAAEB9A4-2770-46B8-9952-26DCA802F7DB}" srcOrd="3" destOrd="0" parTransId="{57B9F863-C8A3-4175-8EDD-2F9F760FBD0D}" sibTransId="{85B653BD-54D8-461A-863D-E79EF8DC17F1}"/>
    <dgm:cxn modelId="{5766BBFE-A174-4B6C-B443-44173B16B024}" type="presOf" srcId="{0B2418E9-9D10-4893-91AD-196A1BF61BF7}" destId="{308EC6D4-4A96-49AC-953B-EBF5CBFFF94F}" srcOrd="0" destOrd="0" presId="urn:microsoft.com/office/officeart/2005/8/layout/list1"/>
    <dgm:cxn modelId="{D9A6CAAC-D6D2-4A32-9D80-4F4ADF1E068D}" type="presParOf" srcId="{DAC48C98-D433-4F77-AEF3-56A9409D2545}" destId="{160B3459-DCC8-46D9-921C-717472DD74E9}" srcOrd="0" destOrd="0" presId="urn:microsoft.com/office/officeart/2005/8/layout/list1"/>
    <dgm:cxn modelId="{AD2E52C7-0319-44C6-A4C8-363BE28A1DB8}" type="presParOf" srcId="{160B3459-DCC8-46D9-921C-717472DD74E9}" destId="{682943F9-1C55-4C66-AE85-FC3E73BEA034}" srcOrd="0" destOrd="0" presId="urn:microsoft.com/office/officeart/2005/8/layout/list1"/>
    <dgm:cxn modelId="{13A3F750-0CBA-4F80-B2DC-4A6F04F5261E}" type="presParOf" srcId="{160B3459-DCC8-46D9-921C-717472DD74E9}" destId="{8911FFE6-046E-4C19-B92B-A5954C70553E}" srcOrd="1" destOrd="0" presId="urn:microsoft.com/office/officeart/2005/8/layout/list1"/>
    <dgm:cxn modelId="{53428B7A-5EB3-4B1F-86AF-E511B33ED069}" type="presParOf" srcId="{DAC48C98-D433-4F77-AEF3-56A9409D2545}" destId="{72CD3AB3-08B1-44E5-9DE6-7AB649726601}" srcOrd="1" destOrd="0" presId="urn:microsoft.com/office/officeart/2005/8/layout/list1"/>
    <dgm:cxn modelId="{36BCD55D-29F5-4533-9E99-29B505D442C6}" type="presParOf" srcId="{DAC48C98-D433-4F77-AEF3-56A9409D2545}" destId="{308EC6D4-4A96-49AC-953B-EBF5CBFFF94F}" srcOrd="2" destOrd="0" presId="urn:microsoft.com/office/officeart/2005/8/layout/list1"/>
    <dgm:cxn modelId="{99D08714-030E-461D-9716-167DC7ACF8A7}" type="presParOf" srcId="{DAC48C98-D433-4F77-AEF3-56A9409D2545}" destId="{1C25044E-2323-4AF8-9E81-32CBE4345505}" srcOrd="3" destOrd="0" presId="urn:microsoft.com/office/officeart/2005/8/layout/list1"/>
    <dgm:cxn modelId="{2017D977-A021-4E6B-B813-EC0B8EC983DD}" type="presParOf" srcId="{DAC48C98-D433-4F77-AEF3-56A9409D2545}" destId="{517CE10C-4DE5-4415-B7E8-4C36453436A1}" srcOrd="4" destOrd="0" presId="urn:microsoft.com/office/officeart/2005/8/layout/list1"/>
    <dgm:cxn modelId="{E4BAF43D-E6E3-40A3-9DA9-507F7A80E9B7}" type="presParOf" srcId="{517CE10C-4DE5-4415-B7E8-4C36453436A1}" destId="{4C035377-3D7F-446C-9135-357E5ED765D3}" srcOrd="0" destOrd="0" presId="urn:microsoft.com/office/officeart/2005/8/layout/list1"/>
    <dgm:cxn modelId="{EFF840A8-B6A1-4A8E-9798-570F670DD947}" type="presParOf" srcId="{517CE10C-4DE5-4415-B7E8-4C36453436A1}" destId="{BFB1FD8D-E364-4508-A368-D470FF9DC713}" srcOrd="1" destOrd="0" presId="urn:microsoft.com/office/officeart/2005/8/layout/list1"/>
    <dgm:cxn modelId="{C39935B5-C3AB-419B-9F98-61E8B1E342F4}" type="presParOf" srcId="{DAC48C98-D433-4F77-AEF3-56A9409D2545}" destId="{44CF0353-0E4E-4B1F-A63C-0E1AE99330E0}" srcOrd="5" destOrd="0" presId="urn:microsoft.com/office/officeart/2005/8/layout/list1"/>
    <dgm:cxn modelId="{0D3621E5-0BA3-4195-A562-0CF38A50E5C5}" type="presParOf" srcId="{DAC48C98-D433-4F77-AEF3-56A9409D2545}" destId="{41DEACF3-ABAE-4E2F-B4D1-BE2907EEAD3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405EFE-91B1-4EED-8861-AE06511701E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6303747-ED89-43C8-B906-2C04C805EA68}">
      <dgm:prSet/>
      <dgm:spPr/>
      <dgm:t>
        <a:bodyPr/>
        <a:lstStyle/>
        <a:p>
          <a:r>
            <a:rPr lang="en-IN"/>
            <a:t>According to our topic we designed the question to analyse the issues of people related to public services in all over the Aurangabad.</a:t>
          </a:r>
          <a:endParaRPr lang="en-US"/>
        </a:p>
      </dgm:t>
    </dgm:pt>
    <dgm:pt modelId="{270A92F3-44A9-413D-9E7A-4F4714F0D051}" type="parTrans" cxnId="{930D6B86-9AE0-4845-8A3C-BD14F84786F6}">
      <dgm:prSet/>
      <dgm:spPr/>
      <dgm:t>
        <a:bodyPr/>
        <a:lstStyle/>
        <a:p>
          <a:endParaRPr lang="en-US"/>
        </a:p>
      </dgm:t>
    </dgm:pt>
    <dgm:pt modelId="{7AE0E25D-D38C-46D9-85D2-9D5CC43784BD}" type="sibTrans" cxnId="{930D6B86-9AE0-4845-8A3C-BD14F84786F6}">
      <dgm:prSet/>
      <dgm:spPr/>
      <dgm:t>
        <a:bodyPr/>
        <a:lstStyle/>
        <a:p>
          <a:endParaRPr lang="en-US"/>
        </a:p>
      </dgm:t>
    </dgm:pt>
    <dgm:pt modelId="{33F6DBF8-56A8-4DB1-9328-A50FC506C269}">
      <dgm:prSet/>
      <dgm:spPr/>
      <dgm:t>
        <a:bodyPr/>
        <a:lstStyle/>
        <a:p>
          <a:r>
            <a:rPr lang="en-IN" dirty="0"/>
            <a:t>more number of responses will have to analyse the survey and conclusion which makes easy to us.  </a:t>
          </a:r>
          <a:endParaRPr lang="en-US" dirty="0"/>
        </a:p>
      </dgm:t>
    </dgm:pt>
    <dgm:pt modelId="{446CB786-86E8-43C7-B86C-3CFFDC797C27}" type="parTrans" cxnId="{158F6AD7-6BA2-4D1C-9B2A-26A067803D98}">
      <dgm:prSet/>
      <dgm:spPr/>
      <dgm:t>
        <a:bodyPr/>
        <a:lstStyle/>
        <a:p>
          <a:endParaRPr lang="en-US"/>
        </a:p>
      </dgm:t>
    </dgm:pt>
    <dgm:pt modelId="{BCBFABD9-565E-4349-82A6-835E77B4F167}" type="sibTrans" cxnId="{158F6AD7-6BA2-4D1C-9B2A-26A067803D98}">
      <dgm:prSet/>
      <dgm:spPr/>
      <dgm:t>
        <a:bodyPr/>
        <a:lstStyle/>
        <a:p>
          <a:endParaRPr lang="en-US"/>
        </a:p>
      </dgm:t>
    </dgm:pt>
    <dgm:pt modelId="{57CE1264-59EA-4031-A3A4-41203C168BC3}" type="pres">
      <dgm:prSet presAssocID="{1E405EFE-91B1-4EED-8861-AE06511701E1}" presName="root" presStyleCnt="0">
        <dgm:presLayoutVars>
          <dgm:dir/>
          <dgm:resizeHandles val="exact"/>
        </dgm:presLayoutVars>
      </dgm:prSet>
      <dgm:spPr/>
    </dgm:pt>
    <dgm:pt modelId="{9FAC5B98-50C1-46CD-88E7-EDBB4D9BE637}" type="pres">
      <dgm:prSet presAssocID="{06303747-ED89-43C8-B906-2C04C805EA68}" presName="compNode" presStyleCnt="0"/>
      <dgm:spPr/>
    </dgm:pt>
    <dgm:pt modelId="{D284AF66-670C-4903-B5DC-6444B9BD7AD9}" type="pres">
      <dgm:prSet presAssocID="{06303747-ED89-43C8-B906-2C04C805EA68}" presName="bgRect" presStyleLbl="bgShp" presStyleIdx="0" presStyleCnt="2"/>
      <dgm:spPr/>
    </dgm:pt>
    <dgm:pt modelId="{7E075376-8187-470A-99DE-1939A04DFE37}" type="pres">
      <dgm:prSet presAssocID="{06303747-ED89-43C8-B906-2C04C805EA6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Brainstorm"/>
        </a:ext>
      </dgm:extLst>
    </dgm:pt>
    <dgm:pt modelId="{B217FC10-562F-4398-9CA1-2D0F04B8EFF0}" type="pres">
      <dgm:prSet presAssocID="{06303747-ED89-43C8-B906-2C04C805EA68}" presName="spaceRect" presStyleCnt="0"/>
      <dgm:spPr/>
    </dgm:pt>
    <dgm:pt modelId="{CBF025A1-8B6E-49B5-AA60-F4F7F9EC9D72}" type="pres">
      <dgm:prSet presAssocID="{06303747-ED89-43C8-B906-2C04C805EA68}" presName="parTx" presStyleLbl="revTx" presStyleIdx="0" presStyleCnt="2">
        <dgm:presLayoutVars>
          <dgm:chMax val="0"/>
          <dgm:chPref val="0"/>
        </dgm:presLayoutVars>
      </dgm:prSet>
      <dgm:spPr/>
    </dgm:pt>
    <dgm:pt modelId="{33E8A94F-E9D6-4C77-916A-6EC1252A79CE}" type="pres">
      <dgm:prSet presAssocID="{7AE0E25D-D38C-46D9-85D2-9D5CC43784BD}" presName="sibTrans" presStyleCnt="0"/>
      <dgm:spPr/>
    </dgm:pt>
    <dgm:pt modelId="{06DCB161-4B30-4593-9B27-912BDED65638}" type="pres">
      <dgm:prSet presAssocID="{33F6DBF8-56A8-4DB1-9328-A50FC506C269}" presName="compNode" presStyleCnt="0"/>
      <dgm:spPr/>
    </dgm:pt>
    <dgm:pt modelId="{C50160CD-1E50-4EE2-9D1B-5DD7E6795BE4}" type="pres">
      <dgm:prSet presAssocID="{33F6DBF8-56A8-4DB1-9328-A50FC506C269}" presName="bgRect" presStyleLbl="bgShp" presStyleIdx="1" presStyleCnt="2"/>
      <dgm:spPr/>
    </dgm:pt>
    <dgm:pt modelId="{CE462A4E-DF41-45EA-B9B3-BE9C761AD92F}" type="pres">
      <dgm:prSet presAssocID="{33F6DBF8-56A8-4DB1-9328-A50FC506C26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0AB71BFC-3F56-4612-B5D3-F53F7AF6195B}" type="pres">
      <dgm:prSet presAssocID="{33F6DBF8-56A8-4DB1-9328-A50FC506C269}" presName="spaceRect" presStyleCnt="0"/>
      <dgm:spPr/>
    </dgm:pt>
    <dgm:pt modelId="{B15184F0-AD93-4D15-9A6A-EAF484DDE21C}" type="pres">
      <dgm:prSet presAssocID="{33F6DBF8-56A8-4DB1-9328-A50FC506C269}" presName="parTx" presStyleLbl="revTx" presStyleIdx="1" presStyleCnt="2">
        <dgm:presLayoutVars>
          <dgm:chMax val="0"/>
          <dgm:chPref val="0"/>
        </dgm:presLayoutVars>
      </dgm:prSet>
      <dgm:spPr/>
    </dgm:pt>
  </dgm:ptLst>
  <dgm:cxnLst>
    <dgm:cxn modelId="{77A47976-A187-479E-A244-CAA2FB9C0AC0}" type="presOf" srcId="{06303747-ED89-43C8-B906-2C04C805EA68}" destId="{CBF025A1-8B6E-49B5-AA60-F4F7F9EC9D72}" srcOrd="0" destOrd="0" presId="urn:microsoft.com/office/officeart/2018/2/layout/IconVerticalSolidList"/>
    <dgm:cxn modelId="{930D6B86-9AE0-4845-8A3C-BD14F84786F6}" srcId="{1E405EFE-91B1-4EED-8861-AE06511701E1}" destId="{06303747-ED89-43C8-B906-2C04C805EA68}" srcOrd="0" destOrd="0" parTransId="{270A92F3-44A9-413D-9E7A-4F4714F0D051}" sibTransId="{7AE0E25D-D38C-46D9-85D2-9D5CC43784BD}"/>
    <dgm:cxn modelId="{B00601CE-88B5-4465-9C4A-69A90129780D}" type="presOf" srcId="{33F6DBF8-56A8-4DB1-9328-A50FC506C269}" destId="{B15184F0-AD93-4D15-9A6A-EAF484DDE21C}" srcOrd="0" destOrd="0" presId="urn:microsoft.com/office/officeart/2018/2/layout/IconVerticalSolidList"/>
    <dgm:cxn modelId="{158F6AD7-6BA2-4D1C-9B2A-26A067803D98}" srcId="{1E405EFE-91B1-4EED-8861-AE06511701E1}" destId="{33F6DBF8-56A8-4DB1-9328-A50FC506C269}" srcOrd="1" destOrd="0" parTransId="{446CB786-86E8-43C7-B86C-3CFFDC797C27}" sibTransId="{BCBFABD9-565E-4349-82A6-835E77B4F167}"/>
    <dgm:cxn modelId="{44CA71D8-40D6-419E-AEA2-70B98353F060}" type="presOf" srcId="{1E405EFE-91B1-4EED-8861-AE06511701E1}" destId="{57CE1264-59EA-4031-A3A4-41203C168BC3}" srcOrd="0" destOrd="0" presId="urn:microsoft.com/office/officeart/2018/2/layout/IconVerticalSolidList"/>
    <dgm:cxn modelId="{DF14ABC6-4160-41D4-B673-9C947B0228FC}" type="presParOf" srcId="{57CE1264-59EA-4031-A3A4-41203C168BC3}" destId="{9FAC5B98-50C1-46CD-88E7-EDBB4D9BE637}" srcOrd="0" destOrd="0" presId="urn:microsoft.com/office/officeart/2018/2/layout/IconVerticalSolidList"/>
    <dgm:cxn modelId="{F5B43C6B-B2B5-48D8-8089-B1D1A5523A87}" type="presParOf" srcId="{9FAC5B98-50C1-46CD-88E7-EDBB4D9BE637}" destId="{D284AF66-670C-4903-B5DC-6444B9BD7AD9}" srcOrd="0" destOrd="0" presId="urn:microsoft.com/office/officeart/2018/2/layout/IconVerticalSolidList"/>
    <dgm:cxn modelId="{23925ADB-C700-4744-ACE4-529F313F7A49}" type="presParOf" srcId="{9FAC5B98-50C1-46CD-88E7-EDBB4D9BE637}" destId="{7E075376-8187-470A-99DE-1939A04DFE37}" srcOrd="1" destOrd="0" presId="urn:microsoft.com/office/officeart/2018/2/layout/IconVerticalSolidList"/>
    <dgm:cxn modelId="{2BF99393-60E1-4E51-A184-294774E95232}" type="presParOf" srcId="{9FAC5B98-50C1-46CD-88E7-EDBB4D9BE637}" destId="{B217FC10-562F-4398-9CA1-2D0F04B8EFF0}" srcOrd="2" destOrd="0" presId="urn:microsoft.com/office/officeart/2018/2/layout/IconVerticalSolidList"/>
    <dgm:cxn modelId="{9BE14F25-633F-441D-BE24-84535638BC43}" type="presParOf" srcId="{9FAC5B98-50C1-46CD-88E7-EDBB4D9BE637}" destId="{CBF025A1-8B6E-49B5-AA60-F4F7F9EC9D72}" srcOrd="3" destOrd="0" presId="urn:microsoft.com/office/officeart/2018/2/layout/IconVerticalSolidList"/>
    <dgm:cxn modelId="{26BA5FDE-74D7-4E9B-84FA-FB72FD05C2EB}" type="presParOf" srcId="{57CE1264-59EA-4031-A3A4-41203C168BC3}" destId="{33E8A94F-E9D6-4C77-916A-6EC1252A79CE}" srcOrd="1" destOrd="0" presId="urn:microsoft.com/office/officeart/2018/2/layout/IconVerticalSolidList"/>
    <dgm:cxn modelId="{9C55B7C1-5300-4562-B3FA-68B5F52C1C98}" type="presParOf" srcId="{57CE1264-59EA-4031-A3A4-41203C168BC3}" destId="{06DCB161-4B30-4593-9B27-912BDED65638}" srcOrd="2" destOrd="0" presId="urn:microsoft.com/office/officeart/2018/2/layout/IconVerticalSolidList"/>
    <dgm:cxn modelId="{E8CE9064-D49B-4C49-9408-ABED879D1755}" type="presParOf" srcId="{06DCB161-4B30-4593-9B27-912BDED65638}" destId="{C50160CD-1E50-4EE2-9D1B-5DD7E6795BE4}" srcOrd="0" destOrd="0" presId="urn:microsoft.com/office/officeart/2018/2/layout/IconVerticalSolidList"/>
    <dgm:cxn modelId="{FC49BFD4-2E71-41F0-A903-D58626624C75}" type="presParOf" srcId="{06DCB161-4B30-4593-9B27-912BDED65638}" destId="{CE462A4E-DF41-45EA-B9B3-BE9C761AD92F}" srcOrd="1" destOrd="0" presId="urn:microsoft.com/office/officeart/2018/2/layout/IconVerticalSolidList"/>
    <dgm:cxn modelId="{152534A6-028D-4079-BA5D-BA8FD61314D1}" type="presParOf" srcId="{06DCB161-4B30-4593-9B27-912BDED65638}" destId="{0AB71BFC-3F56-4612-B5D3-F53F7AF6195B}" srcOrd="2" destOrd="0" presId="urn:microsoft.com/office/officeart/2018/2/layout/IconVerticalSolidList"/>
    <dgm:cxn modelId="{6635EB85-2417-4D47-A758-65BD774980AD}" type="presParOf" srcId="{06DCB161-4B30-4593-9B27-912BDED65638}" destId="{B15184F0-AD93-4D15-9A6A-EAF484DDE2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D47481-B3A1-46B3-99FC-010FA897BF6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CC29597-C043-4340-ADDD-75A47DF3EF62}">
      <dgm:prSet/>
      <dgm:spPr/>
      <dgm:t>
        <a:bodyPr/>
        <a:lstStyle/>
        <a:p>
          <a:r>
            <a:rPr lang="en-US"/>
            <a:t>We have used EDA [Exploratory Data Analysis] method for data pre-processing</a:t>
          </a:r>
        </a:p>
      </dgm:t>
    </dgm:pt>
    <dgm:pt modelId="{22FF2D49-06F0-4B4C-AB12-CEC775818389}" type="parTrans" cxnId="{07ACDEA1-3A05-4CAE-9063-0F64F80DC10F}">
      <dgm:prSet/>
      <dgm:spPr/>
      <dgm:t>
        <a:bodyPr/>
        <a:lstStyle/>
        <a:p>
          <a:endParaRPr lang="en-US"/>
        </a:p>
      </dgm:t>
    </dgm:pt>
    <dgm:pt modelId="{7E1B252F-C298-4DCE-90E0-E0EA310C090A}" type="sibTrans" cxnId="{07ACDEA1-3A05-4CAE-9063-0F64F80DC10F}">
      <dgm:prSet/>
      <dgm:spPr/>
      <dgm:t>
        <a:bodyPr/>
        <a:lstStyle/>
        <a:p>
          <a:endParaRPr lang="en-US"/>
        </a:p>
      </dgm:t>
    </dgm:pt>
    <dgm:pt modelId="{F7A05806-8475-4198-8604-AFEF1DCCCFDA}">
      <dgm:prSet/>
      <dgm:spPr/>
      <dgm:t>
        <a:bodyPr/>
        <a:lstStyle/>
        <a:p>
          <a:r>
            <a:rPr lang="en-US"/>
            <a:t>EDA techniques allow for effective manipulation of data sources, enabling data scientists to find the answers they need by discovering data patterns, spotting anomalies, checking assumptions, or testing a hypothesis. </a:t>
          </a:r>
        </a:p>
      </dgm:t>
    </dgm:pt>
    <dgm:pt modelId="{7E20A564-4002-4985-9DBD-519EE166F397}" type="parTrans" cxnId="{5C193AA9-A305-4C4B-A42F-D8E87ACAE6EE}">
      <dgm:prSet/>
      <dgm:spPr/>
      <dgm:t>
        <a:bodyPr/>
        <a:lstStyle/>
        <a:p>
          <a:endParaRPr lang="en-US"/>
        </a:p>
      </dgm:t>
    </dgm:pt>
    <dgm:pt modelId="{7B123DF8-BF39-48D9-8C10-3B7878FE9644}" type="sibTrans" cxnId="{5C193AA9-A305-4C4B-A42F-D8E87ACAE6EE}">
      <dgm:prSet/>
      <dgm:spPr/>
      <dgm:t>
        <a:bodyPr/>
        <a:lstStyle/>
        <a:p>
          <a:endParaRPr lang="en-US"/>
        </a:p>
      </dgm:t>
    </dgm:pt>
    <dgm:pt modelId="{BE07D64F-8719-43D5-A2AC-E166CCE8A9E1}">
      <dgm:prSet/>
      <dgm:spPr/>
      <dgm:t>
        <a:bodyPr/>
        <a:lstStyle/>
        <a:p>
          <a:r>
            <a:rPr lang="en-US"/>
            <a:t>Exploratory data analysis can help detect obvious errors, identify outliers in datasets, understand relationships, unearth important factors, find patterns within data, and provide new insights. </a:t>
          </a:r>
        </a:p>
      </dgm:t>
    </dgm:pt>
    <dgm:pt modelId="{56F552BB-97BD-4829-9707-B8AD9491AE77}" type="parTrans" cxnId="{CD6030AD-0018-4030-856F-9ABC2EDF7984}">
      <dgm:prSet/>
      <dgm:spPr/>
      <dgm:t>
        <a:bodyPr/>
        <a:lstStyle/>
        <a:p>
          <a:endParaRPr lang="en-US"/>
        </a:p>
      </dgm:t>
    </dgm:pt>
    <dgm:pt modelId="{285929E8-6DC9-4A08-81E5-8B035004A688}" type="sibTrans" cxnId="{CD6030AD-0018-4030-856F-9ABC2EDF7984}">
      <dgm:prSet/>
      <dgm:spPr/>
      <dgm:t>
        <a:bodyPr/>
        <a:lstStyle/>
        <a:p>
          <a:endParaRPr lang="en-US"/>
        </a:p>
      </dgm:t>
    </dgm:pt>
    <dgm:pt modelId="{8DF87663-1925-4A98-8ADD-317895C44BF3}" type="pres">
      <dgm:prSet presAssocID="{15D47481-B3A1-46B3-99FC-010FA897BF65}" presName="root" presStyleCnt="0">
        <dgm:presLayoutVars>
          <dgm:dir/>
          <dgm:resizeHandles val="exact"/>
        </dgm:presLayoutVars>
      </dgm:prSet>
      <dgm:spPr/>
    </dgm:pt>
    <dgm:pt modelId="{6BA7E52B-0580-45F0-A40A-8A2F0453E9A9}" type="pres">
      <dgm:prSet presAssocID="{DCC29597-C043-4340-ADDD-75A47DF3EF62}" presName="compNode" presStyleCnt="0"/>
      <dgm:spPr/>
    </dgm:pt>
    <dgm:pt modelId="{59C5C4B4-4685-4E5E-B092-B202FB4F8E4C}" type="pres">
      <dgm:prSet presAssocID="{DCC29597-C043-4340-ADDD-75A47DF3EF62}" presName="bgRect" presStyleLbl="bgShp" presStyleIdx="0" presStyleCnt="3"/>
      <dgm:spPr/>
    </dgm:pt>
    <dgm:pt modelId="{339E85DC-7EEC-4FAE-B700-432C5287B6F2}" type="pres">
      <dgm:prSet presAssocID="{DCC29597-C043-4340-ADDD-75A47DF3EF6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E0973AC0-CAE7-4F46-87CA-6F867F5F4963}" type="pres">
      <dgm:prSet presAssocID="{DCC29597-C043-4340-ADDD-75A47DF3EF62}" presName="spaceRect" presStyleCnt="0"/>
      <dgm:spPr/>
    </dgm:pt>
    <dgm:pt modelId="{DCFE49AA-77EF-4A7F-A08A-A2954A20510C}" type="pres">
      <dgm:prSet presAssocID="{DCC29597-C043-4340-ADDD-75A47DF3EF62}" presName="parTx" presStyleLbl="revTx" presStyleIdx="0" presStyleCnt="3">
        <dgm:presLayoutVars>
          <dgm:chMax val="0"/>
          <dgm:chPref val="0"/>
        </dgm:presLayoutVars>
      </dgm:prSet>
      <dgm:spPr/>
    </dgm:pt>
    <dgm:pt modelId="{F87E0512-D806-4FC3-BB24-41099C6C0C6C}" type="pres">
      <dgm:prSet presAssocID="{7E1B252F-C298-4DCE-90E0-E0EA310C090A}" presName="sibTrans" presStyleCnt="0"/>
      <dgm:spPr/>
    </dgm:pt>
    <dgm:pt modelId="{AB92ECBD-667F-44B0-BC9C-8E4B6882DB2F}" type="pres">
      <dgm:prSet presAssocID="{F7A05806-8475-4198-8604-AFEF1DCCCFDA}" presName="compNode" presStyleCnt="0"/>
      <dgm:spPr/>
    </dgm:pt>
    <dgm:pt modelId="{DA840DE7-4544-45CB-809B-D7C48E379529}" type="pres">
      <dgm:prSet presAssocID="{F7A05806-8475-4198-8604-AFEF1DCCCFDA}" presName="bgRect" presStyleLbl="bgShp" presStyleIdx="1" presStyleCnt="3"/>
      <dgm:spPr/>
    </dgm:pt>
    <dgm:pt modelId="{3D0FA668-B2A3-46BF-A3E3-F03DB58C0A22}" type="pres">
      <dgm:prSet presAssocID="{F7A05806-8475-4198-8604-AFEF1DCCCFD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FF95AC85-744F-467E-9C7A-D9B4E0D2DC8F}" type="pres">
      <dgm:prSet presAssocID="{F7A05806-8475-4198-8604-AFEF1DCCCFDA}" presName="spaceRect" presStyleCnt="0"/>
      <dgm:spPr/>
    </dgm:pt>
    <dgm:pt modelId="{BD2EC88D-28F6-4F96-A8D9-111AA5C9300C}" type="pres">
      <dgm:prSet presAssocID="{F7A05806-8475-4198-8604-AFEF1DCCCFDA}" presName="parTx" presStyleLbl="revTx" presStyleIdx="1" presStyleCnt="3">
        <dgm:presLayoutVars>
          <dgm:chMax val="0"/>
          <dgm:chPref val="0"/>
        </dgm:presLayoutVars>
      </dgm:prSet>
      <dgm:spPr/>
    </dgm:pt>
    <dgm:pt modelId="{D6C78A09-11F3-467B-AFF3-BEE967E14AC8}" type="pres">
      <dgm:prSet presAssocID="{7B123DF8-BF39-48D9-8C10-3B7878FE9644}" presName="sibTrans" presStyleCnt="0"/>
      <dgm:spPr/>
    </dgm:pt>
    <dgm:pt modelId="{C4DAD910-5E9F-4086-881F-39F00666508E}" type="pres">
      <dgm:prSet presAssocID="{BE07D64F-8719-43D5-A2AC-E166CCE8A9E1}" presName="compNode" presStyleCnt="0"/>
      <dgm:spPr/>
    </dgm:pt>
    <dgm:pt modelId="{174456F6-8384-4FC2-8292-D49E870BD0D6}" type="pres">
      <dgm:prSet presAssocID="{BE07D64F-8719-43D5-A2AC-E166CCE8A9E1}" presName="bgRect" presStyleLbl="bgShp" presStyleIdx="2" presStyleCnt="3"/>
      <dgm:spPr/>
    </dgm:pt>
    <dgm:pt modelId="{31590FFD-E1F7-404E-89E6-EFB38773C249}" type="pres">
      <dgm:prSet presAssocID="{BE07D64F-8719-43D5-A2AC-E166CCE8A9E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E0DD6D5C-241D-4681-AF03-B1CFC96F3340}" type="pres">
      <dgm:prSet presAssocID="{BE07D64F-8719-43D5-A2AC-E166CCE8A9E1}" presName="spaceRect" presStyleCnt="0"/>
      <dgm:spPr/>
    </dgm:pt>
    <dgm:pt modelId="{67D10AB9-5C59-4AEB-9D4C-8C2C99FF7622}" type="pres">
      <dgm:prSet presAssocID="{BE07D64F-8719-43D5-A2AC-E166CCE8A9E1}" presName="parTx" presStyleLbl="revTx" presStyleIdx="2" presStyleCnt="3">
        <dgm:presLayoutVars>
          <dgm:chMax val="0"/>
          <dgm:chPref val="0"/>
        </dgm:presLayoutVars>
      </dgm:prSet>
      <dgm:spPr/>
    </dgm:pt>
  </dgm:ptLst>
  <dgm:cxnLst>
    <dgm:cxn modelId="{9A676449-7939-459D-87A6-B01FEC556297}" type="presOf" srcId="{DCC29597-C043-4340-ADDD-75A47DF3EF62}" destId="{DCFE49AA-77EF-4A7F-A08A-A2954A20510C}" srcOrd="0" destOrd="0" presId="urn:microsoft.com/office/officeart/2018/2/layout/IconVerticalSolidList"/>
    <dgm:cxn modelId="{754EFB5A-53B5-4210-94C0-FD602F302198}" type="presOf" srcId="{F7A05806-8475-4198-8604-AFEF1DCCCFDA}" destId="{BD2EC88D-28F6-4F96-A8D9-111AA5C9300C}" srcOrd="0" destOrd="0" presId="urn:microsoft.com/office/officeart/2018/2/layout/IconVerticalSolidList"/>
    <dgm:cxn modelId="{07ACDEA1-3A05-4CAE-9063-0F64F80DC10F}" srcId="{15D47481-B3A1-46B3-99FC-010FA897BF65}" destId="{DCC29597-C043-4340-ADDD-75A47DF3EF62}" srcOrd="0" destOrd="0" parTransId="{22FF2D49-06F0-4B4C-AB12-CEC775818389}" sibTransId="{7E1B252F-C298-4DCE-90E0-E0EA310C090A}"/>
    <dgm:cxn modelId="{5C193AA9-A305-4C4B-A42F-D8E87ACAE6EE}" srcId="{15D47481-B3A1-46B3-99FC-010FA897BF65}" destId="{F7A05806-8475-4198-8604-AFEF1DCCCFDA}" srcOrd="1" destOrd="0" parTransId="{7E20A564-4002-4985-9DBD-519EE166F397}" sibTransId="{7B123DF8-BF39-48D9-8C10-3B7878FE9644}"/>
    <dgm:cxn modelId="{CD6030AD-0018-4030-856F-9ABC2EDF7984}" srcId="{15D47481-B3A1-46B3-99FC-010FA897BF65}" destId="{BE07D64F-8719-43D5-A2AC-E166CCE8A9E1}" srcOrd="2" destOrd="0" parTransId="{56F552BB-97BD-4829-9707-B8AD9491AE77}" sibTransId="{285929E8-6DC9-4A08-81E5-8B035004A688}"/>
    <dgm:cxn modelId="{495B36FA-B7CD-471D-AEF3-7A5A010232C8}" type="presOf" srcId="{15D47481-B3A1-46B3-99FC-010FA897BF65}" destId="{8DF87663-1925-4A98-8ADD-317895C44BF3}" srcOrd="0" destOrd="0" presId="urn:microsoft.com/office/officeart/2018/2/layout/IconVerticalSolidList"/>
    <dgm:cxn modelId="{4FF8EFFB-5549-4C42-9B1B-DED8F5F40FE3}" type="presOf" srcId="{BE07D64F-8719-43D5-A2AC-E166CCE8A9E1}" destId="{67D10AB9-5C59-4AEB-9D4C-8C2C99FF7622}" srcOrd="0" destOrd="0" presId="urn:microsoft.com/office/officeart/2018/2/layout/IconVerticalSolidList"/>
    <dgm:cxn modelId="{CECF1DB7-BD29-4D46-BE6A-EF11ADB85DBB}" type="presParOf" srcId="{8DF87663-1925-4A98-8ADD-317895C44BF3}" destId="{6BA7E52B-0580-45F0-A40A-8A2F0453E9A9}" srcOrd="0" destOrd="0" presId="urn:microsoft.com/office/officeart/2018/2/layout/IconVerticalSolidList"/>
    <dgm:cxn modelId="{9C5C65DE-2650-4067-821C-40DF524228EA}" type="presParOf" srcId="{6BA7E52B-0580-45F0-A40A-8A2F0453E9A9}" destId="{59C5C4B4-4685-4E5E-B092-B202FB4F8E4C}" srcOrd="0" destOrd="0" presId="urn:microsoft.com/office/officeart/2018/2/layout/IconVerticalSolidList"/>
    <dgm:cxn modelId="{FA3251D0-3966-4899-AFF3-B00C54133E1A}" type="presParOf" srcId="{6BA7E52B-0580-45F0-A40A-8A2F0453E9A9}" destId="{339E85DC-7EEC-4FAE-B700-432C5287B6F2}" srcOrd="1" destOrd="0" presId="urn:microsoft.com/office/officeart/2018/2/layout/IconVerticalSolidList"/>
    <dgm:cxn modelId="{F8D86F04-4F10-4F80-8E1A-8E6B88AFB3AD}" type="presParOf" srcId="{6BA7E52B-0580-45F0-A40A-8A2F0453E9A9}" destId="{E0973AC0-CAE7-4F46-87CA-6F867F5F4963}" srcOrd="2" destOrd="0" presId="urn:microsoft.com/office/officeart/2018/2/layout/IconVerticalSolidList"/>
    <dgm:cxn modelId="{3C3DC208-60E0-49C6-893B-1AC1D3B1C066}" type="presParOf" srcId="{6BA7E52B-0580-45F0-A40A-8A2F0453E9A9}" destId="{DCFE49AA-77EF-4A7F-A08A-A2954A20510C}" srcOrd="3" destOrd="0" presId="urn:microsoft.com/office/officeart/2018/2/layout/IconVerticalSolidList"/>
    <dgm:cxn modelId="{50B735F3-A4B9-4C8E-B5F6-CF9E937A28BC}" type="presParOf" srcId="{8DF87663-1925-4A98-8ADD-317895C44BF3}" destId="{F87E0512-D806-4FC3-BB24-41099C6C0C6C}" srcOrd="1" destOrd="0" presId="urn:microsoft.com/office/officeart/2018/2/layout/IconVerticalSolidList"/>
    <dgm:cxn modelId="{154DD5E2-4DCA-433B-A7D8-D98F69B91372}" type="presParOf" srcId="{8DF87663-1925-4A98-8ADD-317895C44BF3}" destId="{AB92ECBD-667F-44B0-BC9C-8E4B6882DB2F}" srcOrd="2" destOrd="0" presId="urn:microsoft.com/office/officeart/2018/2/layout/IconVerticalSolidList"/>
    <dgm:cxn modelId="{DD17F94D-AE7D-4F7D-BC11-408D54E35B0C}" type="presParOf" srcId="{AB92ECBD-667F-44B0-BC9C-8E4B6882DB2F}" destId="{DA840DE7-4544-45CB-809B-D7C48E379529}" srcOrd="0" destOrd="0" presId="urn:microsoft.com/office/officeart/2018/2/layout/IconVerticalSolidList"/>
    <dgm:cxn modelId="{E4D227AB-22EE-40DE-A96C-BCEA99840977}" type="presParOf" srcId="{AB92ECBD-667F-44B0-BC9C-8E4B6882DB2F}" destId="{3D0FA668-B2A3-46BF-A3E3-F03DB58C0A22}" srcOrd="1" destOrd="0" presId="urn:microsoft.com/office/officeart/2018/2/layout/IconVerticalSolidList"/>
    <dgm:cxn modelId="{0E0C53F7-1460-489A-9C2C-3EC7EB8DB93E}" type="presParOf" srcId="{AB92ECBD-667F-44B0-BC9C-8E4B6882DB2F}" destId="{FF95AC85-744F-467E-9C7A-D9B4E0D2DC8F}" srcOrd="2" destOrd="0" presId="urn:microsoft.com/office/officeart/2018/2/layout/IconVerticalSolidList"/>
    <dgm:cxn modelId="{95E05348-436D-44F3-A5E0-34AD6E78489D}" type="presParOf" srcId="{AB92ECBD-667F-44B0-BC9C-8E4B6882DB2F}" destId="{BD2EC88D-28F6-4F96-A8D9-111AA5C9300C}" srcOrd="3" destOrd="0" presId="urn:microsoft.com/office/officeart/2018/2/layout/IconVerticalSolidList"/>
    <dgm:cxn modelId="{0E949487-F790-4BCF-9113-C43F3325D692}" type="presParOf" srcId="{8DF87663-1925-4A98-8ADD-317895C44BF3}" destId="{D6C78A09-11F3-467B-AFF3-BEE967E14AC8}" srcOrd="3" destOrd="0" presId="urn:microsoft.com/office/officeart/2018/2/layout/IconVerticalSolidList"/>
    <dgm:cxn modelId="{FC455C91-B007-44FB-A94A-591D67FFA7B8}" type="presParOf" srcId="{8DF87663-1925-4A98-8ADD-317895C44BF3}" destId="{C4DAD910-5E9F-4086-881F-39F00666508E}" srcOrd="4" destOrd="0" presId="urn:microsoft.com/office/officeart/2018/2/layout/IconVerticalSolidList"/>
    <dgm:cxn modelId="{046DDE13-B82A-4569-9F6A-3BB2BD14B675}" type="presParOf" srcId="{C4DAD910-5E9F-4086-881F-39F00666508E}" destId="{174456F6-8384-4FC2-8292-D49E870BD0D6}" srcOrd="0" destOrd="0" presId="urn:microsoft.com/office/officeart/2018/2/layout/IconVerticalSolidList"/>
    <dgm:cxn modelId="{06F4E2D8-3EC4-4471-A78D-2D7101FA1162}" type="presParOf" srcId="{C4DAD910-5E9F-4086-881F-39F00666508E}" destId="{31590FFD-E1F7-404E-89E6-EFB38773C249}" srcOrd="1" destOrd="0" presId="urn:microsoft.com/office/officeart/2018/2/layout/IconVerticalSolidList"/>
    <dgm:cxn modelId="{76BC729A-C54A-4F8A-BD83-94CABCBB682E}" type="presParOf" srcId="{C4DAD910-5E9F-4086-881F-39F00666508E}" destId="{E0DD6D5C-241D-4681-AF03-B1CFC96F3340}" srcOrd="2" destOrd="0" presId="urn:microsoft.com/office/officeart/2018/2/layout/IconVerticalSolidList"/>
    <dgm:cxn modelId="{CC56A1D2-E1F4-479F-BEFD-502DBF7A75FE}" type="presParOf" srcId="{C4DAD910-5E9F-4086-881F-39F00666508E}" destId="{67D10AB9-5C59-4AEB-9D4C-8C2C99FF76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EC6D4-4A96-49AC-953B-EBF5CBFFF94F}">
      <dsp:nvSpPr>
        <dsp:cNvPr id="0" name=""/>
        <dsp:cNvSpPr/>
      </dsp:nvSpPr>
      <dsp:spPr>
        <a:xfrm>
          <a:off x="0" y="332556"/>
          <a:ext cx="6467866" cy="850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1978" tIns="416560" rIns="501978" bIns="14224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IN" sz="2000" kern="1200" dirty="0"/>
            <a:t>Identify the public need and their problem </a:t>
          </a:r>
          <a:endParaRPr lang="en-US" sz="2000" kern="1200" dirty="0"/>
        </a:p>
      </dsp:txBody>
      <dsp:txXfrm>
        <a:off x="0" y="332556"/>
        <a:ext cx="6467866" cy="850500"/>
      </dsp:txXfrm>
    </dsp:sp>
    <dsp:sp modelId="{8911FFE6-046E-4C19-B92B-A5954C70553E}">
      <dsp:nvSpPr>
        <dsp:cNvPr id="0" name=""/>
        <dsp:cNvSpPr/>
      </dsp:nvSpPr>
      <dsp:spPr>
        <a:xfrm>
          <a:off x="323393" y="37356"/>
          <a:ext cx="452750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129" tIns="0" rIns="171129" bIns="0" numCol="1" spcCol="1270" anchor="ctr" anchorCtr="0">
          <a:noAutofit/>
        </a:bodyPr>
        <a:lstStyle/>
        <a:p>
          <a:pPr marL="0" lvl="0" indent="0" algn="l" defTabSz="889000">
            <a:lnSpc>
              <a:spcPct val="90000"/>
            </a:lnSpc>
            <a:spcBef>
              <a:spcPct val="0"/>
            </a:spcBef>
            <a:spcAft>
              <a:spcPct val="35000"/>
            </a:spcAft>
            <a:buNone/>
          </a:pPr>
          <a:r>
            <a:rPr lang="en-IN" sz="2000" b="1" kern="1200"/>
            <a:t>Goals:</a:t>
          </a:r>
          <a:endParaRPr lang="en-US" sz="2000" kern="1200"/>
        </a:p>
      </dsp:txBody>
      <dsp:txXfrm>
        <a:off x="352214" y="66177"/>
        <a:ext cx="4469864" cy="532758"/>
      </dsp:txXfrm>
    </dsp:sp>
    <dsp:sp modelId="{41DEACF3-ABAE-4E2F-B4D1-BE2907EEAD38}">
      <dsp:nvSpPr>
        <dsp:cNvPr id="0" name=""/>
        <dsp:cNvSpPr/>
      </dsp:nvSpPr>
      <dsp:spPr>
        <a:xfrm>
          <a:off x="0" y="1586256"/>
          <a:ext cx="6467866" cy="182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1978" tIns="416560" rIns="501978" bIns="142240" numCol="1" spcCol="1270" anchor="t" anchorCtr="0">
          <a:noAutofit/>
        </a:bodyPr>
        <a:lstStyle/>
        <a:p>
          <a:pPr marL="228600" lvl="1" indent="-228600" algn="l" defTabSz="889000">
            <a:lnSpc>
              <a:spcPct val="90000"/>
            </a:lnSpc>
            <a:spcBef>
              <a:spcPct val="0"/>
            </a:spcBef>
            <a:spcAft>
              <a:spcPct val="15000"/>
            </a:spcAft>
            <a:buChar char="•"/>
          </a:pPr>
          <a:r>
            <a:rPr lang="en-IN" sz="2000" kern="1200"/>
            <a:t>Services most preferable </a:t>
          </a:r>
          <a:endParaRPr lang="en-US" sz="2000" kern="1200"/>
        </a:p>
        <a:p>
          <a:pPr marL="228600" lvl="1" indent="-228600" algn="l" defTabSz="889000">
            <a:lnSpc>
              <a:spcPct val="90000"/>
            </a:lnSpc>
            <a:spcBef>
              <a:spcPct val="0"/>
            </a:spcBef>
            <a:spcAft>
              <a:spcPct val="15000"/>
            </a:spcAft>
            <a:buChar char="•"/>
          </a:pPr>
          <a:r>
            <a:rPr lang="en-IN" sz="2000" kern="1200"/>
            <a:t>Which area is facing problem </a:t>
          </a:r>
          <a:endParaRPr lang="en-US" sz="2000" kern="1200"/>
        </a:p>
        <a:p>
          <a:pPr marL="228600" lvl="1" indent="-228600" algn="l" defTabSz="889000">
            <a:lnSpc>
              <a:spcPct val="90000"/>
            </a:lnSpc>
            <a:spcBef>
              <a:spcPct val="0"/>
            </a:spcBef>
            <a:spcAft>
              <a:spcPct val="15000"/>
            </a:spcAft>
            <a:buChar char="•"/>
          </a:pPr>
          <a:r>
            <a:rPr lang="en-IN" sz="2000" kern="1200" dirty="0"/>
            <a:t>If the facilities are provided properly</a:t>
          </a:r>
        </a:p>
        <a:p>
          <a:pPr marL="228600" lvl="1" indent="-228600" algn="l" defTabSz="889000">
            <a:lnSpc>
              <a:spcPct val="90000"/>
            </a:lnSpc>
            <a:spcBef>
              <a:spcPct val="0"/>
            </a:spcBef>
            <a:spcAft>
              <a:spcPct val="15000"/>
            </a:spcAft>
            <a:buChar char="•"/>
          </a:pPr>
          <a:r>
            <a:rPr lang="en-IN" sz="2000" kern="1200" dirty="0"/>
            <a:t>Opinion about the services </a:t>
          </a:r>
        </a:p>
      </dsp:txBody>
      <dsp:txXfrm>
        <a:off x="0" y="1586256"/>
        <a:ext cx="6467866" cy="1827000"/>
      </dsp:txXfrm>
    </dsp:sp>
    <dsp:sp modelId="{BFB1FD8D-E364-4508-A368-D470FF9DC713}">
      <dsp:nvSpPr>
        <dsp:cNvPr id="0" name=""/>
        <dsp:cNvSpPr/>
      </dsp:nvSpPr>
      <dsp:spPr>
        <a:xfrm>
          <a:off x="323393" y="1291056"/>
          <a:ext cx="452750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129" tIns="0" rIns="171129" bIns="0" numCol="1" spcCol="1270" anchor="ctr" anchorCtr="0">
          <a:noAutofit/>
        </a:bodyPr>
        <a:lstStyle/>
        <a:p>
          <a:pPr marL="0" lvl="0" indent="0" algn="l" defTabSz="889000">
            <a:lnSpc>
              <a:spcPct val="90000"/>
            </a:lnSpc>
            <a:spcBef>
              <a:spcPct val="0"/>
            </a:spcBef>
            <a:spcAft>
              <a:spcPct val="35000"/>
            </a:spcAft>
            <a:buNone/>
          </a:pPr>
          <a:r>
            <a:rPr lang="en-IN" sz="2000" b="1" kern="1200"/>
            <a:t>Subgoal: </a:t>
          </a:r>
          <a:endParaRPr lang="en-US" sz="2000" kern="1200"/>
        </a:p>
      </dsp:txBody>
      <dsp:txXfrm>
        <a:off x="352214" y="1319877"/>
        <a:ext cx="4469864"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84AF66-670C-4903-B5DC-6444B9BD7AD9}">
      <dsp:nvSpPr>
        <dsp:cNvPr id="0" name=""/>
        <dsp:cNvSpPr/>
      </dsp:nvSpPr>
      <dsp:spPr>
        <a:xfrm>
          <a:off x="0" y="707092"/>
          <a:ext cx="10515600"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075376-8187-470A-99DE-1939A04DFE37}">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F025A1-8B6E-49B5-AA60-F4F7F9EC9D72}">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IN" sz="2400" kern="1200"/>
            <a:t>According to our topic we designed the question to analyse the issues of people related to public services in all over the Aurangabad.</a:t>
          </a:r>
          <a:endParaRPr lang="en-US" sz="2400" kern="1200"/>
        </a:p>
      </dsp:txBody>
      <dsp:txXfrm>
        <a:off x="1507738" y="707092"/>
        <a:ext cx="9007861" cy="1305401"/>
      </dsp:txXfrm>
    </dsp:sp>
    <dsp:sp modelId="{C50160CD-1E50-4EE2-9D1B-5DD7E6795BE4}">
      <dsp:nvSpPr>
        <dsp:cNvPr id="0" name=""/>
        <dsp:cNvSpPr/>
      </dsp:nvSpPr>
      <dsp:spPr>
        <a:xfrm>
          <a:off x="0" y="2338844"/>
          <a:ext cx="10515600" cy="13054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462A4E-DF41-45EA-B9B3-BE9C761AD92F}">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5184F0-AD93-4D15-9A6A-EAF484DDE21C}">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n-IN" sz="2400" kern="1200" dirty="0"/>
            <a:t>more number of responses will have to analyse the survey and conclusion which makes easy to us.  </a:t>
          </a:r>
          <a:endParaRPr lang="en-US" sz="2400" kern="1200" dirty="0"/>
        </a:p>
      </dsp:txBody>
      <dsp:txXfrm>
        <a:off x="1507738" y="2338844"/>
        <a:ext cx="9007861"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5C4B4-4685-4E5E-B092-B202FB4F8E4C}">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9E85DC-7EEC-4FAE-B700-432C5287B6F2}">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FE49AA-77EF-4A7F-A08A-A2954A20510C}">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US" sz="2200" kern="1200"/>
            <a:t>We have used EDA [Exploratory Data Analysis] method for data pre-processing</a:t>
          </a:r>
        </a:p>
      </dsp:txBody>
      <dsp:txXfrm>
        <a:off x="1435590" y="531"/>
        <a:ext cx="9080009" cy="1242935"/>
      </dsp:txXfrm>
    </dsp:sp>
    <dsp:sp modelId="{DA840DE7-4544-45CB-809B-D7C48E379529}">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0FA668-B2A3-46BF-A3E3-F03DB58C0A22}">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2EC88D-28F6-4F96-A8D9-111AA5C9300C}">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US" sz="2200" kern="1200"/>
            <a:t>EDA techniques allow for effective manipulation of data sources, enabling data scientists to find the answers they need by discovering data patterns, spotting anomalies, checking assumptions, or testing a hypothesis. </a:t>
          </a:r>
        </a:p>
      </dsp:txBody>
      <dsp:txXfrm>
        <a:off x="1435590" y="1554201"/>
        <a:ext cx="9080009" cy="1242935"/>
      </dsp:txXfrm>
    </dsp:sp>
    <dsp:sp modelId="{174456F6-8384-4FC2-8292-D49E870BD0D6}">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590FFD-E1F7-404E-89E6-EFB38773C249}">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D10AB9-5C59-4AEB-9D4C-8C2C99FF7622}">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en-US" sz="2200" kern="1200"/>
            <a:t>Exploratory data analysis can help detect obvious errors, identify outliers in datasets, understand relationships, unearth important factors, find patterns within data, and provide new insights. </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72089-F5DC-465A-9BD0-0CA073DF82BE}" type="datetimeFigureOut">
              <a:rPr lang="en-IN" smtClean="0"/>
              <a:t>15-07-2022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B45A6E-B1AE-49D3-BAB7-451A6A1D85A5}" type="slidenum">
              <a:rPr lang="en-IN" smtClean="0"/>
              <a:t>‹#›</a:t>
            </a:fld>
            <a:endParaRPr lang="en-IN"/>
          </a:p>
        </p:txBody>
      </p:sp>
    </p:spTree>
    <p:extLst>
      <p:ext uri="{BB962C8B-B14F-4D97-AF65-F5344CB8AC3E}">
        <p14:creationId xmlns:p14="http://schemas.microsoft.com/office/powerpoint/2010/main" val="3623239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slide" Target="../slides/slide1.xml"/><Relationship Id="rId4"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0BBD4101-E28E-D309-9591-5332BF498212}"/>
              </a:ext>
            </a:extLst>
          </p:cNvPr>
          <p:cNvSpPr>
            <a:spLocks noGrp="1" noRot="1" noChangeAspect="1" noChangeArrowheads="1"/>
          </p:cNvSpPr>
          <p:nvPr>
            <p:ph type="sldImg"/>
            <p:custDataLst>
              <p:tags r:id="rId1"/>
            </p:custDataLst>
          </p:nvPr>
        </p:nvSpPr>
        <p:spPr>
          <a:ln cap="flat">
            <a:round/>
            <a:headEnd type="none" w="med" len="med"/>
            <a:tailEnd type="none" w="med" len="med"/>
          </a:ln>
        </p:spPr>
      </p:sp>
      <p:sp>
        <p:nvSpPr>
          <p:cNvPr id="34819" name="Notes Placeholder 2">
            <a:extLst>
              <a:ext uri="{FF2B5EF4-FFF2-40B4-BE49-F238E27FC236}">
                <a16:creationId xmlns:a16="http://schemas.microsoft.com/office/drawing/2014/main" id="{11215BEA-AA34-2376-03EF-8300FCA4CAC8}"/>
              </a:ext>
            </a:extLst>
          </p:cNvPr>
          <p:cNvSpPr>
            <a:spLocks noGrp="1" noChangeArrowheads="1"/>
          </p:cNvSpPr>
          <p:nvPr>
            <p:ph type="body" idx="1"/>
            <p:custDataLst>
              <p:tags r:id="rId2"/>
            </p:custDataLst>
          </p:nvPr>
        </p:nvSpPr>
        <p:spPr>
          <a:ln/>
        </p:spPr>
        <p:txBody>
          <a:bodyPr/>
          <a:lstStyle/>
          <a:p>
            <a:endParaRPr lang="en-US" altLang="en-US"/>
          </a:p>
        </p:txBody>
      </p:sp>
      <p:sp>
        <p:nvSpPr>
          <p:cNvPr id="34820" name="Slide Number Placeholder 3">
            <a:extLst>
              <a:ext uri="{FF2B5EF4-FFF2-40B4-BE49-F238E27FC236}">
                <a16:creationId xmlns:a16="http://schemas.microsoft.com/office/drawing/2014/main" id="{F2C85A10-88E6-DAD5-7361-899D93C018BB}"/>
              </a:ext>
            </a:extLst>
          </p:cNvPr>
          <p:cNvSpPr>
            <a:spLocks noGrp="1" noChangeArrowheads="1"/>
          </p:cNvSpPr>
          <p:nvPr>
            <p:ph type="sldNum" sz="quarter" idx="5"/>
            <p:custDataLst>
              <p:tags r:id="rId3"/>
            </p:custDataLst>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nchor="t"/>
          <a:lstStyle/>
          <a:p>
            <a:fld id="{4C138FEC-A1BB-48D4-BE4B-4C149CB5DECA}" type="slidenum">
              <a:rPr lang="en-US" altLang="en-US"/>
              <a:pPr/>
              <a:t>1</a:t>
            </a:fld>
            <a:endParaRPr lang="en-US" altLang="en-US"/>
          </a:p>
        </p:txBody>
      </p:sp>
    </p:spTree>
    <p:extLst>
      <p:ext uri="{BB962C8B-B14F-4D97-AF65-F5344CB8AC3E}">
        <p14:creationId xmlns:p14="http://schemas.microsoft.com/office/powerpoint/2010/main" val="1531493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AAC6-A338-2591-7D56-275AC6E2F2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DF8791-9E8B-30DA-9EA3-AEC1D0096E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AD3FD9-1742-5E52-F308-7CD9F4937556}"/>
              </a:ext>
            </a:extLst>
          </p:cNvPr>
          <p:cNvSpPr>
            <a:spLocks noGrp="1"/>
          </p:cNvSpPr>
          <p:nvPr>
            <p:ph type="dt" sz="half" idx="10"/>
          </p:nvPr>
        </p:nvSpPr>
        <p:spPr/>
        <p:txBody>
          <a:bodyPr/>
          <a:lstStyle/>
          <a:p>
            <a:fld id="{CC1557A7-FBA1-4FD9-9D91-620499BB6EE5}" type="datetimeFigureOut">
              <a:rPr lang="en-IN" smtClean="0"/>
              <a:t>15-07-2022</a:t>
            </a:fld>
            <a:endParaRPr lang="en-IN"/>
          </a:p>
        </p:txBody>
      </p:sp>
      <p:sp>
        <p:nvSpPr>
          <p:cNvPr id="5" name="Footer Placeholder 4">
            <a:extLst>
              <a:ext uri="{FF2B5EF4-FFF2-40B4-BE49-F238E27FC236}">
                <a16:creationId xmlns:a16="http://schemas.microsoft.com/office/drawing/2014/main" id="{F7144A20-AEB4-B853-FDFD-9497B3BD13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2AAFD-213F-2F90-E255-9A806E19E04A}"/>
              </a:ext>
            </a:extLst>
          </p:cNvPr>
          <p:cNvSpPr>
            <a:spLocks noGrp="1"/>
          </p:cNvSpPr>
          <p:nvPr>
            <p:ph type="sldNum" sz="quarter" idx="12"/>
          </p:nvPr>
        </p:nvSpPr>
        <p:spPr/>
        <p:txBody>
          <a:bodyPr/>
          <a:lstStyle/>
          <a:p>
            <a:fld id="{91C2CC81-BB0D-4962-8586-86027A95E882}" type="slidenum">
              <a:rPr lang="en-IN" smtClean="0"/>
              <a:t>‹#›</a:t>
            </a:fld>
            <a:endParaRPr lang="en-IN"/>
          </a:p>
        </p:txBody>
      </p:sp>
    </p:spTree>
    <p:extLst>
      <p:ext uri="{BB962C8B-B14F-4D97-AF65-F5344CB8AC3E}">
        <p14:creationId xmlns:p14="http://schemas.microsoft.com/office/powerpoint/2010/main" val="386441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F9D8-1C23-A01B-995F-3D12153DFF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6C3636-4FBB-7EAF-A58A-0BE0780B39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C90A6F-D1B0-E003-7B94-C09944D249E6}"/>
              </a:ext>
            </a:extLst>
          </p:cNvPr>
          <p:cNvSpPr>
            <a:spLocks noGrp="1"/>
          </p:cNvSpPr>
          <p:nvPr>
            <p:ph type="dt" sz="half" idx="10"/>
          </p:nvPr>
        </p:nvSpPr>
        <p:spPr/>
        <p:txBody>
          <a:bodyPr/>
          <a:lstStyle/>
          <a:p>
            <a:fld id="{CC1557A7-FBA1-4FD9-9D91-620499BB6EE5}" type="datetimeFigureOut">
              <a:rPr lang="en-IN" smtClean="0"/>
              <a:t>15-07-2022</a:t>
            </a:fld>
            <a:endParaRPr lang="en-IN"/>
          </a:p>
        </p:txBody>
      </p:sp>
      <p:sp>
        <p:nvSpPr>
          <p:cNvPr id="5" name="Footer Placeholder 4">
            <a:extLst>
              <a:ext uri="{FF2B5EF4-FFF2-40B4-BE49-F238E27FC236}">
                <a16:creationId xmlns:a16="http://schemas.microsoft.com/office/drawing/2014/main" id="{EC29B431-5CD0-E256-F99F-932A34EA25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04BC4-5A3A-DDDB-F0B4-B722A8E60BF1}"/>
              </a:ext>
            </a:extLst>
          </p:cNvPr>
          <p:cNvSpPr>
            <a:spLocks noGrp="1"/>
          </p:cNvSpPr>
          <p:nvPr>
            <p:ph type="sldNum" sz="quarter" idx="12"/>
          </p:nvPr>
        </p:nvSpPr>
        <p:spPr/>
        <p:txBody>
          <a:bodyPr/>
          <a:lstStyle/>
          <a:p>
            <a:fld id="{91C2CC81-BB0D-4962-8586-86027A95E882}" type="slidenum">
              <a:rPr lang="en-IN" smtClean="0"/>
              <a:t>‹#›</a:t>
            </a:fld>
            <a:endParaRPr lang="en-IN"/>
          </a:p>
        </p:txBody>
      </p:sp>
    </p:spTree>
    <p:extLst>
      <p:ext uri="{BB962C8B-B14F-4D97-AF65-F5344CB8AC3E}">
        <p14:creationId xmlns:p14="http://schemas.microsoft.com/office/powerpoint/2010/main" val="412823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512107-76EE-5FF1-DEC2-7473B18D91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685899-0CAD-8443-42C3-B55C27942E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3F2F3E-A6F6-8402-3348-707D67F1CE7F}"/>
              </a:ext>
            </a:extLst>
          </p:cNvPr>
          <p:cNvSpPr>
            <a:spLocks noGrp="1"/>
          </p:cNvSpPr>
          <p:nvPr>
            <p:ph type="dt" sz="half" idx="10"/>
          </p:nvPr>
        </p:nvSpPr>
        <p:spPr/>
        <p:txBody>
          <a:bodyPr/>
          <a:lstStyle/>
          <a:p>
            <a:fld id="{CC1557A7-FBA1-4FD9-9D91-620499BB6EE5}" type="datetimeFigureOut">
              <a:rPr lang="en-IN" smtClean="0"/>
              <a:t>15-07-2022</a:t>
            </a:fld>
            <a:endParaRPr lang="en-IN"/>
          </a:p>
        </p:txBody>
      </p:sp>
      <p:sp>
        <p:nvSpPr>
          <p:cNvPr id="5" name="Footer Placeholder 4">
            <a:extLst>
              <a:ext uri="{FF2B5EF4-FFF2-40B4-BE49-F238E27FC236}">
                <a16:creationId xmlns:a16="http://schemas.microsoft.com/office/drawing/2014/main" id="{8549B857-EEF5-E6BF-5B96-E80F58FD74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676742-93AD-FB9A-12BB-D95A4F61AD0E}"/>
              </a:ext>
            </a:extLst>
          </p:cNvPr>
          <p:cNvSpPr>
            <a:spLocks noGrp="1"/>
          </p:cNvSpPr>
          <p:nvPr>
            <p:ph type="sldNum" sz="quarter" idx="12"/>
          </p:nvPr>
        </p:nvSpPr>
        <p:spPr/>
        <p:txBody>
          <a:bodyPr/>
          <a:lstStyle/>
          <a:p>
            <a:fld id="{91C2CC81-BB0D-4962-8586-86027A95E882}" type="slidenum">
              <a:rPr lang="en-IN" smtClean="0"/>
              <a:t>‹#›</a:t>
            </a:fld>
            <a:endParaRPr lang="en-IN"/>
          </a:p>
        </p:txBody>
      </p:sp>
    </p:spTree>
    <p:extLst>
      <p:ext uri="{BB962C8B-B14F-4D97-AF65-F5344CB8AC3E}">
        <p14:creationId xmlns:p14="http://schemas.microsoft.com/office/powerpoint/2010/main" val="2969876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8657-3134-82B1-9E4D-143A4D14ED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EC831A-9BDE-F280-D2C1-03CE5C371A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C55E04-B6F9-5C07-1914-12603C2B68C8}"/>
              </a:ext>
            </a:extLst>
          </p:cNvPr>
          <p:cNvSpPr>
            <a:spLocks noGrp="1"/>
          </p:cNvSpPr>
          <p:nvPr>
            <p:ph type="dt" sz="half" idx="10"/>
          </p:nvPr>
        </p:nvSpPr>
        <p:spPr/>
        <p:txBody>
          <a:bodyPr/>
          <a:lstStyle/>
          <a:p>
            <a:fld id="{CC1557A7-FBA1-4FD9-9D91-620499BB6EE5}" type="datetimeFigureOut">
              <a:rPr lang="en-IN" smtClean="0"/>
              <a:t>15-07-2022</a:t>
            </a:fld>
            <a:endParaRPr lang="en-IN"/>
          </a:p>
        </p:txBody>
      </p:sp>
      <p:sp>
        <p:nvSpPr>
          <p:cNvPr id="5" name="Footer Placeholder 4">
            <a:extLst>
              <a:ext uri="{FF2B5EF4-FFF2-40B4-BE49-F238E27FC236}">
                <a16:creationId xmlns:a16="http://schemas.microsoft.com/office/drawing/2014/main" id="{AB34A110-7891-63CA-7E57-DABABE58D2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DFF415-E8BC-24FF-239F-0BBB7440A121}"/>
              </a:ext>
            </a:extLst>
          </p:cNvPr>
          <p:cNvSpPr>
            <a:spLocks noGrp="1"/>
          </p:cNvSpPr>
          <p:nvPr>
            <p:ph type="sldNum" sz="quarter" idx="12"/>
          </p:nvPr>
        </p:nvSpPr>
        <p:spPr/>
        <p:txBody>
          <a:bodyPr/>
          <a:lstStyle/>
          <a:p>
            <a:fld id="{91C2CC81-BB0D-4962-8586-86027A95E882}" type="slidenum">
              <a:rPr lang="en-IN" smtClean="0"/>
              <a:t>‹#›</a:t>
            </a:fld>
            <a:endParaRPr lang="en-IN"/>
          </a:p>
        </p:txBody>
      </p:sp>
    </p:spTree>
    <p:extLst>
      <p:ext uri="{BB962C8B-B14F-4D97-AF65-F5344CB8AC3E}">
        <p14:creationId xmlns:p14="http://schemas.microsoft.com/office/powerpoint/2010/main" val="3460648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2938-4DCD-3357-8341-DF362BB187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F4E7A6-BE17-2CA9-B09F-3537A0648C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E1C246-5BCC-0279-AB9D-4E83B57D2DD9}"/>
              </a:ext>
            </a:extLst>
          </p:cNvPr>
          <p:cNvSpPr>
            <a:spLocks noGrp="1"/>
          </p:cNvSpPr>
          <p:nvPr>
            <p:ph type="dt" sz="half" idx="10"/>
          </p:nvPr>
        </p:nvSpPr>
        <p:spPr/>
        <p:txBody>
          <a:bodyPr/>
          <a:lstStyle/>
          <a:p>
            <a:fld id="{CC1557A7-FBA1-4FD9-9D91-620499BB6EE5}" type="datetimeFigureOut">
              <a:rPr lang="en-IN" smtClean="0"/>
              <a:t>15-07-2022</a:t>
            </a:fld>
            <a:endParaRPr lang="en-IN"/>
          </a:p>
        </p:txBody>
      </p:sp>
      <p:sp>
        <p:nvSpPr>
          <p:cNvPr id="5" name="Footer Placeholder 4">
            <a:extLst>
              <a:ext uri="{FF2B5EF4-FFF2-40B4-BE49-F238E27FC236}">
                <a16:creationId xmlns:a16="http://schemas.microsoft.com/office/drawing/2014/main" id="{38F6A7FE-287D-C807-32CB-3432A25D89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5BF98B-6A87-7D1C-A271-ADFE441DE05F}"/>
              </a:ext>
            </a:extLst>
          </p:cNvPr>
          <p:cNvSpPr>
            <a:spLocks noGrp="1"/>
          </p:cNvSpPr>
          <p:nvPr>
            <p:ph type="sldNum" sz="quarter" idx="12"/>
          </p:nvPr>
        </p:nvSpPr>
        <p:spPr/>
        <p:txBody>
          <a:bodyPr/>
          <a:lstStyle/>
          <a:p>
            <a:fld id="{91C2CC81-BB0D-4962-8586-86027A95E882}" type="slidenum">
              <a:rPr lang="en-IN" smtClean="0"/>
              <a:t>‹#›</a:t>
            </a:fld>
            <a:endParaRPr lang="en-IN"/>
          </a:p>
        </p:txBody>
      </p:sp>
    </p:spTree>
    <p:extLst>
      <p:ext uri="{BB962C8B-B14F-4D97-AF65-F5344CB8AC3E}">
        <p14:creationId xmlns:p14="http://schemas.microsoft.com/office/powerpoint/2010/main" val="2723897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F7D5F-DCF5-5EBB-5C27-FD80C17985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503121-6310-AB31-B2FE-9534474ACF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334D36-A37B-C0B9-C356-06AAA034DB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60289C-3938-5FA7-C72C-2341A7DFD3A9}"/>
              </a:ext>
            </a:extLst>
          </p:cNvPr>
          <p:cNvSpPr>
            <a:spLocks noGrp="1"/>
          </p:cNvSpPr>
          <p:nvPr>
            <p:ph type="dt" sz="half" idx="10"/>
          </p:nvPr>
        </p:nvSpPr>
        <p:spPr/>
        <p:txBody>
          <a:bodyPr/>
          <a:lstStyle/>
          <a:p>
            <a:fld id="{CC1557A7-FBA1-4FD9-9D91-620499BB6EE5}" type="datetimeFigureOut">
              <a:rPr lang="en-IN" smtClean="0"/>
              <a:t>15-07-2022</a:t>
            </a:fld>
            <a:endParaRPr lang="en-IN"/>
          </a:p>
        </p:txBody>
      </p:sp>
      <p:sp>
        <p:nvSpPr>
          <p:cNvPr id="6" name="Footer Placeholder 5">
            <a:extLst>
              <a:ext uri="{FF2B5EF4-FFF2-40B4-BE49-F238E27FC236}">
                <a16:creationId xmlns:a16="http://schemas.microsoft.com/office/drawing/2014/main" id="{EF50D71A-C0F1-9D16-14E4-902A377C28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0F6A75-7DF2-6F4B-FC8A-F3D12D47C4B7}"/>
              </a:ext>
            </a:extLst>
          </p:cNvPr>
          <p:cNvSpPr>
            <a:spLocks noGrp="1"/>
          </p:cNvSpPr>
          <p:nvPr>
            <p:ph type="sldNum" sz="quarter" idx="12"/>
          </p:nvPr>
        </p:nvSpPr>
        <p:spPr/>
        <p:txBody>
          <a:bodyPr/>
          <a:lstStyle/>
          <a:p>
            <a:fld id="{91C2CC81-BB0D-4962-8586-86027A95E882}" type="slidenum">
              <a:rPr lang="en-IN" smtClean="0"/>
              <a:t>‹#›</a:t>
            </a:fld>
            <a:endParaRPr lang="en-IN"/>
          </a:p>
        </p:txBody>
      </p:sp>
    </p:spTree>
    <p:extLst>
      <p:ext uri="{BB962C8B-B14F-4D97-AF65-F5344CB8AC3E}">
        <p14:creationId xmlns:p14="http://schemas.microsoft.com/office/powerpoint/2010/main" val="2588915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877B-6FB7-ABF6-E43F-C750B3F69B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F90B6C-56D1-4E8B-767D-CE2C52EBEC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3EAB96-8062-90F2-954D-2054D2F6F5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B5D523-EB9D-71EE-8A2B-3FC54A8A4D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D3F00C-05C2-BF17-02F8-8511926C0B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8D410B-538F-ED83-E587-B1D8B16994E2}"/>
              </a:ext>
            </a:extLst>
          </p:cNvPr>
          <p:cNvSpPr>
            <a:spLocks noGrp="1"/>
          </p:cNvSpPr>
          <p:nvPr>
            <p:ph type="dt" sz="half" idx="10"/>
          </p:nvPr>
        </p:nvSpPr>
        <p:spPr/>
        <p:txBody>
          <a:bodyPr/>
          <a:lstStyle/>
          <a:p>
            <a:fld id="{CC1557A7-FBA1-4FD9-9D91-620499BB6EE5}" type="datetimeFigureOut">
              <a:rPr lang="en-IN" smtClean="0"/>
              <a:t>15-07-2022</a:t>
            </a:fld>
            <a:endParaRPr lang="en-IN"/>
          </a:p>
        </p:txBody>
      </p:sp>
      <p:sp>
        <p:nvSpPr>
          <p:cNvPr id="8" name="Footer Placeholder 7">
            <a:extLst>
              <a:ext uri="{FF2B5EF4-FFF2-40B4-BE49-F238E27FC236}">
                <a16:creationId xmlns:a16="http://schemas.microsoft.com/office/drawing/2014/main" id="{889FFF98-D43F-A765-835C-A7FF656AC0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36FAB7-DEB4-7A87-DDB9-76C9574B2750}"/>
              </a:ext>
            </a:extLst>
          </p:cNvPr>
          <p:cNvSpPr>
            <a:spLocks noGrp="1"/>
          </p:cNvSpPr>
          <p:nvPr>
            <p:ph type="sldNum" sz="quarter" idx="12"/>
          </p:nvPr>
        </p:nvSpPr>
        <p:spPr/>
        <p:txBody>
          <a:bodyPr/>
          <a:lstStyle/>
          <a:p>
            <a:fld id="{91C2CC81-BB0D-4962-8586-86027A95E882}" type="slidenum">
              <a:rPr lang="en-IN" smtClean="0"/>
              <a:t>‹#›</a:t>
            </a:fld>
            <a:endParaRPr lang="en-IN"/>
          </a:p>
        </p:txBody>
      </p:sp>
    </p:spTree>
    <p:extLst>
      <p:ext uri="{BB962C8B-B14F-4D97-AF65-F5344CB8AC3E}">
        <p14:creationId xmlns:p14="http://schemas.microsoft.com/office/powerpoint/2010/main" val="52240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62E3-C03B-932A-0842-92180524EC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3337C7-EE3A-A1ED-1414-55E1E6A2E7C8}"/>
              </a:ext>
            </a:extLst>
          </p:cNvPr>
          <p:cNvSpPr>
            <a:spLocks noGrp="1"/>
          </p:cNvSpPr>
          <p:nvPr>
            <p:ph type="dt" sz="half" idx="10"/>
          </p:nvPr>
        </p:nvSpPr>
        <p:spPr/>
        <p:txBody>
          <a:bodyPr/>
          <a:lstStyle/>
          <a:p>
            <a:fld id="{CC1557A7-FBA1-4FD9-9D91-620499BB6EE5}" type="datetimeFigureOut">
              <a:rPr lang="en-IN" smtClean="0"/>
              <a:t>15-07-2022</a:t>
            </a:fld>
            <a:endParaRPr lang="en-IN"/>
          </a:p>
        </p:txBody>
      </p:sp>
      <p:sp>
        <p:nvSpPr>
          <p:cNvPr id="4" name="Footer Placeholder 3">
            <a:extLst>
              <a:ext uri="{FF2B5EF4-FFF2-40B4-BE49-F238E27FC236}">
                <a16:creationId xmlns:a16="http://schemas.microsoft.com/office/drawing/2014/main" id="{1B4852BC-C5D6-D550-7050-1896F8B4DD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EB9AC-CCED-988E-2AA2-6811E2003C15}"/>
              </a:ext>
            </a:extLst>
          </p:cNvPr>
          <p:cNvSpPr>
            <a:spLocks noGrp="1"/>
          </p:cNvSpPr>
          <p:nvPr>
            <p:ph type="sldNum" sz="quarter" idx="12"/>
          </p:nvPr>
        </p:nvSpPr>
        <p:spPr/>
        <p:txBody>
          <a:bodyPr/>
          <a:lstStyle/>
          <a:p>
            <a:fld id="{91C2CC81-BB0D-4962-8586-86027A95E882}" type="slidenum">
              <a:rPr lang="en-IN" smtClean="0"/>
              <a:t>‹#›</a:t>
            </a:fld>
            <a:endParaRPr lang="en-IN"/>
          </a:p>
        </p:txBody>
      </p:sp>
    </p:spTree>
    <p:extLst>
      <p:ext uri="{BB962C8B-B14F-4D97-AF65-F5344CB8AC3E}">
        <p14:creationId xmlns:p14="http://schemas.microsoft.com/office/powerpoint/2010/main" val="1742122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86CF81-91A7-DE2E-079C-A1D4B41E87D6}"/>
              </a:ext>
            </a:extLst>
          </p:cNvPr>
          <p:cNvSpPr>
            <a:spLocks noGrp="1"/>
          </p:cNvSpPr>
          <p:nvPr>
            <p:ph type="dt" sz="half" idx="10"/>
          </p:nvPr>
        </p:nvSpPr>
        <p:spPr/>
        <p:txBody>
          <a:bodyPr/>
          <a:lstStyle/>
          <a:p>
            <a:fld id="{CC1557A7-FBA1-4FD9-9D91-620499BB6EE5}" type="datetimeFigureOut">
              <a:rPr lang="en-IN" smtClean="0"/>
              <a:t>15-07-2022</a:t>
            </a:fld>
            <a:endParaRPr lang="en-IN"/>
          </a:p>
        </p:txBody>
      </p:sp>
      <p:sp>
        <p:nvSpPr>
          <p:cNvPr id="3" name="Footer Placeholder 2">
            <a:extLst>
              <a:ext uri="{FF2B5EF4-FFF2-40B4-BE49-F238E27FC236}">
                <a16:creationId xmlns:a16="http://schemas.microsoft.com/office/drawing/2014/main" id="{C7151D9D-E8D4-568A-BA45-89AD21A54E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CDD9CD-834A-E810-6FE5-AD9D1896F27A}"/>
              </a:ext>
            </a:extLst>
          </p:cNvPr>
          <p:cNvSpPr>
            <a:spLocks noGrp="1"/>
          </p:cNvSpPr>
          <p:nvPr>
            <p:ph type="sldNum" sz="quarter" idx="12"/>
          </p:nvPr>
        </p:nvSpPr>
        <p:spPr/>
        <p:txBody>
          <a:bodyPr/>
          <a:lstStyle/>
          <a:p>
            <a:fld id="{91C2CC81-BB0D-4962-8586-86027A95E882}" type="slidenum">
              <a:rPr lang="en-IN" smtClean="0"/>
              <a:t>‹#›</a:t>
            </a:fld>
            <a:endParaRPr lang="en-IN"/>
          </a:p>
        </p:txBody>
      </p:sp>
    </p:spTree>
    <p:extLst>
      <p:ext uri="{BB962C8B-B14F-4D97-AF65-F5344CB8AC3E}">
        <p14:creationId xmlns:p14="http://schemas.microsoft.com/office/powerpoint/2010/main" val="102327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84B-561D-0285-BE1D-D294DE6A3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F82925-B8A8-D25C-11B0-C00A0D8943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16E920-8F13-C6B5-1242-44189FD06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82D48-1AAB-247C-C8EF-93BA4E7ADD6B}"/>
              </a:ext>
            </a:extLst>
          </p:cNvPr>
          <p:cNvSpPr>
            <a:spLocks noGrp="1"/>
          </p:cNvSpPr>
          <p:nvPr>
            <p:ph type="dt" sz="half" idx="10"/>
          </p:nvPr>
        </p:nvSpPr>
        <p:spPr/>
        <p:txBody>
          <a:bodyPr/>
          <a:lstStyle/>
          <a:p>
            <a:fld id="{CC1557A7-FBA1-4FD9-9D91-620499BB6EE5}" type="datetimeFigureOut">
              <a:rPr lang="en-IN" smtClean="0"/>
              <a:t>15-07-2022</a:t>
            </a:fld>
            <a:endParaRPr lang="en-IN"/>
          </a:p>
        </p:txBody>
      </p:sp>
      <p:sp>
        <p:nvSpPr>
          <p:cNvPr id="6" name="Footer Placeholder 5">
            <a:extLst>
              <a:ext uri="{FF2B5EF4-FFF2-40B4-BE49-F238E27FC236}">
                <a16:creationId xmlns:a16="http://schemas.microsoft.com/office/drawing/2014/main" id="{41EE82C7-E7C0-4783-4BF5-DC20526541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51AE83-5AD8-F1A5-F2BE-DF9E9297C4EB}"/>
              </a:ext>
            </a:extLst>
          </p:cNvPr>
          <p:cNvSpPr>
            <a:spLocks noGrp="1"/>
          </p:cNvSpPr>
          <p:nvPr>
            <p:ph type="sldNum" sz="quarter" idx="12"/>
          </p:nvPr>
        </p:nvSpPr>
        <p:spPr/>
        <p:txBody>
          <a:bodyPr/>
          <a:lstStyle/>
          <a:p>
            <a:fld id="{91C2CC81-BB0D-4962-8586-86027A95E882}" type="slidenum">
              <a:rPr lang="en-IN" smtClean="0"/>
              <a:t>‹#›</a:t>
            </a:fld>
            <a:endParaRPr lang="en-IN"/>
          </a:p>
        </p:txBody>
      </p:sp>
    </p:spTree>
    <p:extLst>
      <p:ext uri="{BB962C8B-B14F-4D97-AF65-F5344CB8AC3E}">
        <p14:creationId xmlns:p14="http://schemas.microsoft.com/office/powerpoint/2010/main" val="4255849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C862-6AB4-485B-818B-E8549CD4E8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CB6931-BE2A-59FD-BE4E-CC3858E3C0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15F779-1C0B-A695-CFCA-E932FE42B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FDDD0-B9DB-90AC-2DE0-B84D92F1692A}"/>
              </a:ext>
            </a:extLst>
          </p:cNvPr>
          <p:cNvSpPr>
            <a:spLocks noGrp="1"/>
          </p:cNvSpPr>
          <p:nvPr>
            <p:ph type="dt" sz="half" idx="10"/>
          </p:nvPr>
        </p:nvSpPr>
        <p:spPr/>
        <p:txBody>
          <a:bodyPr/>
          <a:lstStyle/>
          <a:p>
            <a:fld id="{CC1557A7-FBA1-4FD9-9D91-620499BB6EE5}" type="datetimeFigureOut">
              <a:rPr lang="en-IN" smtClean="0"/>
              <a:t>15-07-2022</a:t>
            </a:fld>
            <a:endParaRPr lang="en-IN"/>
          </a:p>
        </p:txBody>
      </p:sp>
      <p:sp>
        <p:nvSpPr>
          <p:cNvPr id="6" name="Footer Placeholder 5">
            <a:extLst>
              <a:ext uri="{FF2B5EF4-FFF2-40B4-BE49-F238E27FC236}">
                <a16:creationId xmlns:a16="http://schemas.microsoft.com/office/drawing/2014/main" id="{FC733E9F-B355-5E11-6235-3B21044DF3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F25FE5-EC1B-A2CC-EE29-3FBE8B44DFF7}"/>
              </a:ext>
            </a:extLst>
          </p:cNvPr>
          <p:cNvSpPr>
            <a:spLocks noGrp="1"/>
          </p:cNvSpPr>
          <p:nvPr>
            <p:ph type="sldNum" sz="quarter" idx="12"/>
          </p:nvPr>
        </p:nvSpPr>
        <p:spPr/>
        <p:txBody>
          <a:bodyPr/>
          <a:lstStyle/>
          <a:p>
            <a:fld id="{91C2CC81-BB0D-4962-8586-86027A95E882}" type="slidenum">
              <a:rPr lang="en-IN" smtClean="0"/>
              <a:t>‹#›</a:t>
            </a:fld>
            <a:endParaRPr lang="en-IN"/>
          </a:p>
        </p:txBody>
      </p:sp>
    </p:spTree>
    <p:extLst>
      <p:ext uri="{BB962C8B-B14F-4D97-AF65-F5344CB8AC3E}">
        <p14:creationId xmlns:p14="http://schemas.microsoft.com/office/powerpoint/2010/main" val="2251023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42F402-5DC1-3D83-9D4A-1225BCF823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2E49CA-FCC1-3AEF-F852-347D14687C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6B932A-78FE-8CB4-C387-B591DD7F2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557A7-FBA1-4FD9-9D91-620499BB6EE5}" type="datetimeFigureOut">
              <a:rPr lang="en-IN" smtClean="0"/>
              <a:t>15-07-2022</a:t>
            </a:fld>
            <a:endParaRPr lang="en-IN"/>
          </a:p>
        </p:txBody>
      </p:sp>
      <p:sp>
        <p:nvSpPr>
          <p:cNvPr id="5" name="Footer Placeholder 4">
            <a:extLst>
              <a:ext uri="{FF2B5EF4-FFF2-40B4-BE49-F238E27FC236}">
                <a16:creationId xmlns:a16="http://schemas.microsoft.com/office/drawing/2014/main" id="{720E4036-F718-482E-36EF-05FC417A83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708B9F-0459-ECD2-C803-F9BC66D6ED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2CC81-BB0D-4962-8586-86027A95E882}" type="slidenum">
              <a:rPr lang="en-IN" smtClean="0"/>
              <a:t>‹#›</a:t>
            </a:fld>
            <a:endParaRPr lang="en-IN"/>
          </a:p>
        </p:txBody>
      </p:sp>
    </p:spTree>
    <p:extLst>
      <p:ext uri="{BB962C8B-B14F-4D97-AF65-F5344CB8AC3E}">
        <p14:creationId xmlns:p14="http://schemas.microsoft.com/office/powerpoint/2010/main" val="431758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notesSlide" Target="../notesSlides/notesSlide1.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google.com/forms/d/1ua-bh2vfJ1ld11gHNwga5mr-HyIAQlCdfBeGgqCd85I/edit#responses" TargetMode="Externa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Slide Number Placeholder 8">
            <a:extLst>
              <a:ext uri="{FF2B5EF4-FFF2-40B4-BE49-F238E27FC236}">
                <a16:creationId xmlns:a16="http://schemas.microsoft.com/office/drawing/2014/main" id="{59C50F9E-AFA4-C536-B11E-A86FDB4E6920}"/>
              </a:ext>
            </a:extLst>
          </p:cNvPr>
          <p:cNvSpPr>
            <a:spLocks noGrp="1"/>
          </p:cNvSpPr>
          <p:nvPr>
            <p:ph type="sldNum" sz="quarter" idx="10"/>
            <p:custDataLst>
              <p:tags r:id="rId1"/>
            </p:custDataLst>
          </p:nvPr>
        </p:nvSpPr>
        <p:spPr/>
        <p:txBody>
          <a:bodyPr/>
          <a:lstStyle/>
          <a:p>
            <a:fld id="{8B03AAF6-4EE4-4410-9A55-42AC27B04789}" type="slidenum">
              <a:rPr lang="en-US" altLang="en-US"/>
              <a:pPr/>
              <a:t>1</a:t>
            </a:fld>
            <a:endParaRPr lang="en-US" altLang="en-US"/>
          </a:p>
        </p:txBody>
      </p:sp>
      <p:sp>
        <p:nvSpPr>
          <p:cNvPr id="11" name="Date Placeholder 6">
            <a:extLst>
              <a:ext uri="{FF2B5EF4-FFF2-40B4-BE49-F238E27FC236}">
                <a16:creationId xmlns:a16="http://schemas.microsoft.com/office/drawing/2014/main" id="{D1DEA951-3A9C-9521-84C6-11C363DA8BAF}"/>
              </a:ext>
            </a:extLst>
          </p:cNvPr>
          <p:cNvSpPr>
            <a:spLocks noGrp="1" noChangeArrowheads="1"/>
          </p:cNvSpPr>
          <p:nvPr>
            <p:ph type="dt" sz="half" idx="11"/>
            <p:custDataLst>
              <p:tags r:id="rId2"/>
            </p:custDataLst>
          </p:nvPr>
        </p:nvSpPr>
        <p:spPr/>
        <p:txBody>
          <a:bodyPr/>
          <a:lstStyle/>
          <a:p>
            <a:fld id="{7E70765D-8787-49D8-BE88-051B14248E75}" type="datetime1">
              <a:rPr lang="en-IN" altLang="en-US"/>
              <a:pPr/>
              <a:t>15-07-2022</a:t>
            </a:fld>
            <a:endParaRPr lang="en-IN" altLang="en-US"/>
          </a:p>
        </p:txBody>
      </p:sp>
      <p:sp>
        <p:nvSpPr>
          <p:cNvPr id="12" name="Footer Placeholder 7">
            <a:extLst>
              <a:ext uri="{FF2B5EF4-FFF2-40B4-BE49-F238E27FC236}">
                <a16:creationId xmlns:a16="http://schemas.microsoft.com/office/drawing/2014/main" id="{86C39BAC-B687-7723-981D-E3F24B4ED0A5}"/>
              </a:ext>
            </a:extLst>
          </p:cNvPr>
          <p:cNvSpPr>
            <a:spLocks noGrp="1" noChangeArrowheads="1"/>
          </p:cNvSpPr>
          <p:nvPr>
            <p:ph type="ftr" sz="quarter" idx="12"/>
            <p:custDataLst>
              <p:tags r:id="rId3"/>
            </p:custDataLst>
          </p:nvPr>
        </p:nvSpPr>
        <p:spPr/>
        <p:txBody>
          <a:bodyPr/>
          <a:lstStyle/>
          <a:p>
            <a:r>
              <a:rPr lang="en-US" altLang="en-US"/>
              <a:t>Survey Topic</a:t>
            </a:r>
          </a:p>
        </p:txBody>
      </p:sp>
      <p:sp>
        <p:nvSpPr>
          <p:cNvPr id="2" name="Title 1">
            <a:extLst>
              <a:ext uri="{FF2B5EF4-FFF2-40B4-BE49-F238E27FC236}">
                <a16:creationId xmlns:a16="http://schemas.microsoft.com/office/drawing/2014/main" id="{C952BAD5-1F0F-6949-960D-F0F201E4396A}"/>
              </a:ext>
            </a:extLst>
          </p:cNvPr>
          <p:cNvSpPr>
            <a:spLocks noGrp="1"/>
          </p:cNvSpPr>
          <p:nvPr>
            <p:ph type="ctrTitle" idx="10"/>
            <p:custDataLst>
              <p:tags r:id="rId4"/>
            </p:custDataLst>
          </p:nvPr>
        </p:nvSpPr>
        <p:spPr bwMode="black">
          <a:xfrm>
            <a:off x="1330961" y="1493529"/>
            <a:ext cx="10022840" cy="1115527"/>
          </a:xfrm>
          <a:prstGeom prst="rect">
            <a:avLst/>
          </a:prstGeom>
          <a:solidFill>
            <a:srgbClr val="FFFFFF"/>
          </a:solidFill>
          <a:ln w="38100" cap="sq">
            <a:solidFill>
              <a:srgbClr val="404040"/>
            </a:solidFill>
            <a:miter lim="800000"/>
          </a:ln>
        </p:spPr>
        <p:txBody>
          <a:bodyPr>
            <a:normAutofit fontScale="90000"/>
          </a:bodyPr>
          <a:lstStyle/>
          <a:p>
            <a:pPr defTabSz="914400" fontAlgn="auto">
              <a:lnSpc>
                <a:spcPct val="90000"/>
              </a:lnSpc>
            </a:pPr>
            <a:r>
              <a:rPr lang="en-US" sz="3600" b="1" cap="all" spc="200" dirty="0">
                <a:ln w="9525" cap="flat" cmpd="sng" algn="ctr">
                  <a:noFill/>
                  <a:prstDash val="solid"/>
                  <a:round/>
                  <a:headEnd type="none" w="med" len="med"/>
                  <a:tailEnd type="none" w="med" len="med"/>
                </a:ln>
                <a:solidFill>
                  <a:srgbClr val="0432FF"/>
                </a:solidFill>
                <a:latin typeface="Times" pitchFamily="2" charset="0"/>
                <a:ea typeface="Arial"/>
                <a:cs typeface="Arial"/>
                <a:sym typeface="Wingdings"/>
              </a:rPr>
              <a:t>         PUBLIC SERVICES STATISFACTION   </a:t>
            </a:r>
            <a:br>
              <a:rPr lang="en-US" sz="3600" b="1" cap="all" spc="200" dirty="0">
                <a:ln w="9525" cap="flat" cmpd="sng" algn="ctr">
                  <a:noFill/>
                  <a:prstDash val="solid"/>
                  <a:round/>
                  <a:headEnd type="none" w="med" len="med"/>
                  <a:tailEnd type="none" w="med" len="med"/>
                </a:ln>
                <a:solidFill>
                  <a:srgbClr val="0432FF"/>
                </a:solidFill>
                <a:latin typeface="Times" pitchFamily="2" charset="0"/>
                <a:ea typeface="Arial"/>
                <a:cs typeface="Arial"/>
                <a:sym typeface="Wingdings"/>
              </a:rPr>
            </a:br>
            <a:r>
              <a:rPr lang="en-US" sz="3600" b="1" cap="all" spc="200" dirty="0">
                <a:ln w="9525" cap="flat" cmpd="sng" algn="ctr">
                  <a:noFill/>
                  <a:prstDash val="solid"/>
                  <a:round/>
                  <a:headEnd type="none" w="med" len="med"/>
                  <a:tailEnd type="none" w="med" len="med"/>
                </a:ln>
                <a:solidFill>
                  <a:srgbClr val="0432FF"/>
                </a:solidFill>
                <a:latin typeface="Times" pitchFamily="2" charset="0"/>
                <a:ea typeface="Arial"/>
                <a:cs typeface="Arial"/>
                <a:sym typeface="Wingdings"/>
              </a:rPr>
              <a:t>                               SURVEY   </a:t>
            </a:r>
          </a:p>
        </p:txBody>
      </p:sp>
      <p:sp>
        <p:nvSpPr>
          <p:cNvPr id="6147" name="Subtitle 2">
            <a:extLst>
              <a:ext uri="{FF2B5EF4-FFF2-40B4-BE49-F238E27FC236}">
                <a16:creationId xmlns:a16="http://schemas.microsoft.com/office/drawing/2014/main" id="{2C6B7B78-F55E-DF78-C374-5B989BC0858F}"/>
              </a:ext>
            </a:extLst>
          </p:cNvPr>
          <p:cNvSpPr>
            <a:spLocks noGrp="1" noChangeArrowheads="1"/>
          </p:cNvSpPr>
          <p:nvPr>
            <p:ph type="subTitle" idx="11"/>
            <p:custDataLst>
              <p:tags r:id="rId5"/>
            </p:custDataLst>
          </p:nvPr>
        </p:nvSpPr>
        <p:spPr>
          <a:xfrm>
            <a:off x="1616075" y="3106577"/>
            <a:ext cx="9144000" cy="2420938"/>
          </a:xfrm>
        </p:spPr>
        <p:txBody>
          <a:bodyPr anchor="t"/>
          <a:lstStyle/>
          <a:p>
            <a:pPr algn="ctr" defTabSz="914400">
              <a:spcBef>
                <a:spcPts val="1000"/>
              </a:spcBef>
            </a:pPr>
            <a:r>
              <a:rPr lang="en-US" altLang="en-US" sz="2000" b="1" dirty="0">
                <a:solidFill>
                  <a:schemeClr val="accent2">
                    <a:lumMod val="75000"/>
                  </a:schemeClr>
                </a:solidFill>
                <a:latin typeface="Times" panose="02020603050405020304" pitchFamily="18" charset="0"/>
                <a:cs typeface="Arial" panose="020B0604020202020204" pitchFamily="34" charset="0"/>
              </a:rPr>
              <a:t>Team Members :</a:t>
            </a:r>
          </a:p>
          <a:p>
            <a:pPr algn="ctr" defTabSz="914400">
              <a:spcBef>
                <a:spcPts val="1000"/>
              </a:spcBef>
            </a:pPr>
            <a:r>
              <a:rPr lang="en-US" altLang="en-US" sz="2000" dirty="0">
                <a:solidFill>
                  <a:schemeClr val="tx2">
                    <a:lumMod val="75000"/>
                  </a:schemeClr>
                </a:solidFill>
                <a:latin typeface="Times" panose="02020603050405020304" pitchFamily="18" charset="0"/>
                <a:cs typeface="Arial" panose="020B0604020202020204" pitchFamily="34" charset="0"/>
              </a:rPr>
              <a:t>ROLL NO.27041 POOJA BANSWAL CSE(AIML)</a:t>
            </a:r>
          </a:p>
          <a:p>
            <a:pPr algn="ctr" defTabSz="914400">
              <a:spcBef>
                <a:spcPts val="1000"/>
              </a:spcBef>
            </a:pPr>
            <a:r>
              <a:rPr lang="en-US" altLang="en-US" sz="2000" dirty="0">
                <a:solidFill>
                  <a:schemeClr val="tx2">
                    <a:lumMod val="75000"/>
                  </a:schemeClr>
                </a:solidFill>
                <a:latin typeface="Times" panose="02020603050405020304" pitchFamily="18" charset="0"/>
                <a:cs typeface="Arial" panose="020B0604020202020204" pitchFamily="34" charset="0"/>
              </a:rPr>
              <a:t>ROLL NO.27042 POOJA BHARAD CSE(AIML)</a:t>
            </a:r>
          </a:p>
          <a:p>
            <a:pPr algn="ctr" defTabSz="914400">
              <a:spcBef>
                <a:spcPts val="1000"/>
              </a:spcBef>
            </a:pPr>
            <a:r>
              <a:rPr lang="en-US" altLang="en-US" sz="2000" dirty="0">
                <a:solidFill>
                  <a:schemeClr val="tx2">
                    <a:lumMod val="75000"/>
                  </a:schemeClr>
                </a:solidFill>
                <a:latin typeface="Times" panose="02020603050405020304" pitchFamily="18" charset="0"/>
                <a:cs typeface="Arial" panose="020B0604020202020204" pitchFamily="34" charset="0"/>
              </a:rPr>
              <a:t>ROLL NO.27045 PRAPTI BANKAR CSE(AIML</a:t>
            </a:r>
            <a:r>
              <a:rPr lang="en-US" altLang="en-US" sz="2000" dirty="0">
                <a:latin typeface="Times" panose="02020603050405020304" pitchFamily="18" charset="0"/>
                <a:cs typeface="Arial" panose="020B0604020202020204" pitchFamily="34" charset="0"/>
              </a:rPr>
              <a:t>)</a:t>
            </a:r>
          </a:p>
          <a:p>
            <a:pPr algn="ctr" defTabSz="914400">
              <a:spcBef>
                <a:spcPts val="1000"/>
              </a:spcBef>
            </a:pPr>
            <a:endParaRPr lang="en-US" altLang="en-US" sz="2000" dirty="0">
              <a:latin typeface="Times" panose="02020603050405020304" pitchFamily="18" charset="0"/>
              <a:cs typeface="Arial" panose="020B0604020202020204" pitchFamily="34" charset="0"/>
            </a:endParaRPr>
          </a:p>
          <a:p>
            <a:pPr algn="ctr" defTabSz="914400">
              <a:spcBef>
                <a:spcPts val="1000"/>
              </a:spcBef>
            </a:pPr>
            <a:endParaRPr lang="en-US" altLang="en-US" sz="2000" dirty="0">
              <a:latin typeface="Times" panose="02020603050405020304" pitchFamily="18" charset="0"/>
              <a:cs typeface="Arial" panose="020B0604020202020204" pitchFamily="34" charset="0"/>
            </a:endParaRPr>
          </a:p>
          <a:p>
            <a:pPr algn="ctr" defTabSz="914400">
              <a:spcBef>
                <a:spcPts val="1000"/>
              </a:spcBef>
            </a:pPr>
            <a:endParaRPr lang="en-US" altLang="en-US" sz="2000" dirty="0">
              <a:latin typeface="Times" panose="02020603050405020304" pitchFamily="18" charset="0"/>
              <a:cs typeface="Arial" panose="020B0604020202020204" pitchFamily="34" charset="0"/>
            </a:endParaRPr>
          </a:p>
        </p:txBody>
      </p:sp>
      <p:sp>
        <p:nvSpPr>
          <p:cNvPr id="6148" name="Subtitle 2">
            <a:extLst>
              <a:ext uri="{FF2B5EF4-FFF2-40B4-BE49-F238E27FC236}">
                <a16:creationId xmlns:a16="http://schemas.microsoft.com/office/drawing/2014/main" id="{EC639961-D2AB-25E7-6846-2D37689AD5C5}"/>
              </a:ext>
            </a:extLst>
          </p:cNvPr>
          <p:cNvSpPr>
            <a:spLocks noChangeArrowheads="1"/>
          </p:cNvSpPr>
          <p:nvPr>
            <p:custDataLst>
              <p:tags r:id="rId6"/>
            </p:custDataLst>
          </p:nvPr>
        </p:nvSpPr>
        <p:spPr bwMode="auto">
          <a:xfrm>
            <a:off x="1431925" y="4954588"/>
            <a:ext cx="91440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fontAlgn="base">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fontAlgn="base">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fontAlgn="base">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fontAlgn="base">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algn="ctr" defTabSz="914400">
              <a:lnSpc>
                <a:spcPct val="90000"/>
              </a:lnSpc>
              <a:spcBef>
                <a:spcPts val="1000"/>
              </a:spcBef>
              <a:buFont typeface="Arial" panose="020B0604020202020204" pitchFamily="34" charset="0"/>
              <a:buNone/>
            </a:pPr>
            <a:endParaRPr lang="en-US" altLang="en-US" sz="2400">
              <a:latin typeface="Times" panose="02020603050405020304" pitchFamily="18" charset="0"/>
              <a:cs typeface="Arial" panose="020B0604020202020204" pitchFamily="34" charset="0"/>
            </a:endParaRPr>
          </a:p>
        </p:txBody>
      </p:sp>
      <p:sp>
        <p:nvSpPr>
          <p:cNvPr id="6149" name="Rectangle 6">
            <a:extLst>
              <a:ext uri="{FF2B5EF4-FFF2-40B4-BE49-F238E27FC236}">
                <a16:creationId xmlns:a16="http://schemas.microsoft.com/office/drawing/2014/main" id="{A5C87E58-FF1D-248A-6550-44E975EBF0CC}"/>
              </a:ext>
            </a:extLst>
          </p:cNvPr>
          <p:cNvSpPr>
            <a:spLocks noChangeArrowheads="1"/>
          </p:cNvSpPr>
          <p:nvPr>
            <p:custDataLst>
              <p:tags r:id="rId7"/>
            </p:custDataLst>
          </p:nvPr>
        </p:nvSpPr>
        <p:spPr bwMode="auto">
          <a:xfrm>
            <a:off x="4410350" y="5426780"/>
            <a:ext cx="36856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wrap="none">
            <a:spAutoFit/>
          </a:bodyPr>
          <a:lstStyle/>
          <a:p>
            <a:pPr algn="ctr"/>
            <a:r>
              <a:rPr lang="en-US" altLang="en-US" sz="2400" b="1" dirty="0">
                <a:solidFill>
                  <a:srgbClr val="FF0000"/>
                </a:solidFill>
                <a:latin typeface="Times" panose="02020603050405020304" pitchFamily="18" charset="0"/>
              </a:rPr>
              <a:t>Under the Guidance of </a:t>
            </a:r>
          </a:p>
          <a:p>
            <a:pPr algn="ctr"/>
            <a:r>
              <a:rPr lang="en-US" altLang="en-US" sz="2400" b="1" dirty="0">
                <a:solidFill>
                  <a:srgbClr val="FF0000"/>
                </a:solidFill>
                <a:latin typeface="Times" panose="02020603050405020304" pitchFamily="18" charset="0"/>
              </a:rPr>
              <a:t>MS. Sugandha </a:t>
            </a:r>
            <a:r>
              <a:rPr lang="en-US" altLang="en-US" sz="2400" b="1" dirty="0" err="1">
                <a:solidFill>
                  <a:srgbClr val="FF0000"/>
                </a:solidFill>
                <a:latin typeface="Times" panose="02020603050405020304" pitchFamily="18" charset="0"/>
              </a:rPr>
              <a:t>Nandedkar</a:t>
            </a:r>
            <a:endParaRPr lang="en-US" altLang="en-US" sz="2400" b="1" dirty="0">
              <a:solidFill>
                <a:srgbClr val="FF0000"/>
              </a:solidFill>
              <a:latin typeface="Times" panose="02020603050405020304" pitchFamily="18" charset="0"/>
            </a:endParaRPr>
          </a:p>
        </p:txBody>
      </p:sp>
      <p:pic>
        <p:nvPicPr>
          <p:cNvPr id="6150" name="Picture 56" descr="A picture containing icon&#10;&#10;Description automatically generated">
            <a:extLst>
              <a:ext uri="{FF2B5EF4-FFF2-40B4-BE49-F238E27FC236}">
                <a16:creationId xmlns:a16="http://schemas.microsoft.com/office/drawing/2014/main" id="{66CAF6B6-1C9F-BFFD-AFD6-83C81844C634}"/>
              </a:ext>
            </a:extLst>
          </p:cNvPr>
          <p:cNvPicPr>
            <a:picLocks noChangeAspect="1" noChangeArrowheads="1"/>
          </p:cNvPicPr>
          <p:nvPr>
            <p:custDataLst>
              <p:tags r:id="rId8"/>
            </p:custDataLst>
          </p:nvPr>
        </p:nvPicPr>
        <p:blipFill>
          <a:blip r:embed="rId14">
            <a:extLst>
              <a:ext uri="{28A0092B-C50C-407E-A947-70E740481C1C}">
                <a14:useLocalDpi xmlns:a14="http://schemas.microsoft.com/office/drawing/2010/main" val="0"/>
              </a:ext>
            </a:extLst>
          </a:blip>
          <a:srcRect/>
          <a:stretch>
            <a:fillRect/>
          </a:stretch>
        </p:blipFill>
        <p:spPr bwMode="auto">
          <a:xfrm>
            <a:off x="238919" y="76040"/>
            <a:ext cx="2208213"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6151" name="Title 1">
            <a:extLst>
              <a:ext uri="{FF2B5EF4-FFF2-40B4-BE49-F238E27FC236}">
                <a16:creationId xmlns:a16="http://schemas.microsoft.com/office/drawing/2014/main" id="{3603520A-13CE-0D3B-148C-26F1991AA527}"/>
              </a:ext>
            </a:extLst>
          </p:cNvPr>
          <p:cNvSpPr>
            <a:spLocks noChangeArrowheads="1"/>
          </p:cNvSpPr>
          <p:nvPr>
            <p:custDataLst>
              <p:tags r:id="rId9"/>
            </p:custDataLst>
          </p:nvPr>
        </p:nvSpPr>
        <p:spPr bwMode="auto">
          <a:xfrm>
            <a:off x="2019300" y="117735"/>
            <a:ext cx="9144000" cy="12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nchor="b"/>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fontAlgn="base">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fontAlgn="base">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fontAlgn="base">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fontAlgn="base">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algn="ctr" defTabSz="914400">
              <a:lnSpc>
                <a:spcPct val="90000"/>
              </a:lnSpc>
            </a:pPr>
            <a:endParaRPr lang="en-US" altLang="en-US" sz="2000" b="1" dirty="0">
              <a:solidFill>
                <a:srgbClr val="FF0000"/>
              </a:solidFill>
              <a:latin typeface="Times" panose="02020603050405020304" pitchFamily="18" charset="0"/>
              <a:cs typeface="Arial" panose="020B0604020202020204" pitchFamily="34" charset="0"/>
            </a:endParaRPr>
          </a:p>
          <a:p>
            <a:pPr algn="ctr" defTabSz="914400">
              <a:lnSpc>
                <a:spcPct val="90000"/>
              </a:lnSpc>
            </a:pPr>
            <a:endParaRPr lang="en-US" altLang="en-US" sz="2000" b="1" dirty="0">
              <a:solidFill>
                <a:srgbClr val="FF0000"/>
              </a:solidFill>
              <a:latin typeface="Times" panose="02020603050405020304" pitchFamily="18" charset="0"/>
              <a:cs typeface="Arial" panose="020B0604020202020204" pitchFamily="34" charset="0"/>
            </a:endParaRPr>
          </a:p>
          <a:p>
            <a:pPr algn="ctr" defTabSz="914400">
              <a:lnSpc>
                <a:spcPct val="90000"/>
              </a:lnSpc>
            </a:pPr>
            <a:endParaRPr lang="en-US" altLang="en-US" sz="2000" b="1" dirty="0">
              <a:solidFill>
                <a:srgbClr val="FF0000"/>
              </a:solidFill>
              <a:latin typeface="Times" panose="02020603050405020304" pitchFamily="18" charset="0"/>
              <a:cs typeface="Arial" panose="020B0604020202020204" pitchFamily="34" charset="0"/>
            </a:endParaRPr>
          </a:p>
          <a:p>
            <a:pPr algn="ctr" defTabSz="914400">
              <a:lnSpc>
                <a:spcPct val="90000"/>
              </a:lnSpc>
            </a:pPr>
            <a:endParaRPr lang="en-US" altLang="en-US" sz="2000" b="1" dirty="0">
              <a:solidFill>
                <a:srgbClr val="FF0000"/>
              </a:solidFill>
              <a:latin typeface="Times" panose="02020603050405020304" pitchFamily="18" charset="0"/>
              <a:cs typeface="Arial" panose="020B0604020202020204" pitchFamily="34" charset="0"/>
            </a:endParaRPr>
          </a:p>
          <a:p>
            <a:pPr algn="ctr" defTabSz="914400">
              <a:lnSpc>
                <a:spcPct val="90000"/>
              </a:lnSpc>
            </a:pPr>
            <a:endParaRPr lang="en-US" altLang="en-US" sz="2000" b="1" dirty="0">
              <a:solidFill>
                <a:srgbClr val="FF0000"/>
              </a:solidFill>
              <a:latin typeface="Times" panose="02020603050405020304" pitchFamily="18" charset="0"/>
              <a:cs typeface="Arial" panose="020B0604020202020204" pitchFamily="34" charset="0"/>
            </a:endParaRPr>
          </a:p>
          <a:p>
            <a:pPr algn="ctr" defTabSz="914400">
              <a:lnSpc>
                <a:spcPct val="90000"/>
              </a:lnSpc>
            </a:pPr>
            <a:r>
              <a:rPr lang="en-US" altLang="en-US" sz="2000" b="1" dirty="0">
                <a:solidFill>
                  <a:srgbClr val="C00000"/>
                </a:solidFill>
                <a:latin typeface="Times" panose="02020603050405020304" pitchFamily="18" charset="0"/>
                <a:cs typeface="Arial" panose="020B0604020202020204" pitchFamily="34" charset="0"/>
              </a:rPr>
              <a:t>MSPM’S</a:t>
            </a:r>
          </a:p>
          <a:p>
            <a:pPr algn="ctr" defTabSz="914400">
              <a:lnSpc>
                <a:spcPct val="90000"/>
              </a:lnSpc>
            </a:pPr>
            <a:r>
              <a:rPr lang="en-US" altLang="en-US" sz="2000" b="1" dirty="0">
                <a:solidFill>
                  <a:srgbClr val="C00000"/>
                </a:solidFill>
                <a:latin typeface="Times" panose="02020603050405020304" pitchFamily="18" charset="0"/>
                <a:cs typeface="Arial" panose="020B0604020202020204" pitchFamily="34" charset="0"/>
              </a:rPr>
              <a:t>Deogiri Institute of Engineering and Management Studies, Aurangabad</a:t>
            </a:r>
          </a:p>
          <a:p>
            <a:pPr algn="ctr" defTabSz="914400">
              <a:lnSpc>
                <a:spcPct val="90000"/>
              </a:lnSpc>
            </a:pPr>
            <a:r>
              <a:rPr lang="en-US" altLang="en-US" sz="2000" b="1" dirty="0">
                <a:solidFill>
                  <a:srgbClr val="C00000"/>
                </a:solidFill>
                <a:latin typeface="Times" panose="02020603050405020304" pitchFamily="18" charset="0"/>
                <a:cs typeface="Arial" panose="020B0604020202020204" pitchFamily="34" charset="0"/>
              </a:rPr>
              <a:t>Department of Computer Science and Engineering </a:t>
            </a:r>
          </a:p>
          <a:p>
            <a:pPr algn="ctr" defTabSz="914400">
              <a:lnSpc>
                <a:spcPct val="90000"/>
              </a:lnSpc>
            </a:pPr>
            <a:r>
              <a:rPr lang="en-US" altLang="en-US" sz="2000" b="1" dirty="0">
                <a:solidFill>
                  <a:srgbClr val="C00000"/>
                </a:solidFill>
                <a:latin typeface="Times" panose="02020603050405020304" pitchFamily="18" charset="0"/>
                <a:cs typeface="Arial" panose="020B0604020202020204" pitchFamily="34" charset="0"/>
              </a:rPr>
              <a:t> </a:t>
            </a:r>
            <a:r>
              <a:rPr lang="en-US" altLang="en-US" sz="2400" b="1" dirty="0">
                <a:solidFill>
                  <a:schemeClr val="accent4">
                    <a:lumMod val="60000"/>
                    <a:lumOff val="40000"/>
                  </a:schemeClr>
                </a:solidFill>
                <a:latin typeface="Times" panose="02020603050405020304" pitchFamily="18" charset="0"/>
                <a:cs typeface="Arial" panose="020B0604020202020204" pitchFamily="34" charset="0"/>
              </a:rPr>
              <a:t>A Presentation of Seminar II </a:t>
            </a:r>
          </a:p>
        </p:txBody>
      </p:sp>
      <p:sp>
        <p:nvSpPr>
          <p:cNvPr id="59" name="TextBox 58">
            <a:extLst>
              <a:ext uri="{FF2B5EF4-FFF2-40B4-BE49-F238E27FC236}">
                <a16:creationId xmlns:a16="http://schemas.microsoft.com/office/drawing/2014/main" id="{DD72FC46-2011-8B49-858C-D2E08A29349B}"/>
              </a:ext>
            </a:extLst>
          </p:cNvPr>
          <p:cNvSpPr txBox="1"/>
          <p:nvPr>
            <p:custDataLst>
              <p:tags r:id="rId10"/>
            </p:custDataLst>
          </p:nvPr>
        </p:nvSpPr>
        <p:spPr>
          <a:xfrm>
            <a:off x="6138386" y="100013"/>
            <a:ext cx="229550" cy="523220"/>
          </a:xfrm>
          <a:prstGeom prst="rect">
            <a:avLst/>
          </a:prstGeom>
          <a:noFill/>
          <a:ln w="9525" cap="flat" cmpd="sng" algn="ctr">
            <a:noFill/>
            <a:prstDash val="solid"/>
            <a:round/>
            <a:headEnd type="none" w="med" len="med"/>
            <a:tailEnd type="none" w="med" len="med"/>
          </a:ln>
        </p:spPr>
        <p:txBody>
          <a:bodyPr wrap="none">
            <a:spAutoFit/>
          </a:bodyPr>
          <a:lstStyle/>
          <a:p>
            <a:pPr algn="ctr"/>
            <a:r>
              <a:rPr lang="en-US" altLang="en-US" sz="1400" b="1" dirty="0">
                <a:solidFill>
                  <a:srgbClr val="C00000"/>
                </a:solidFill>
                <a:latin typeface="Times" panose="02020603050405020304" pitchFamily="18" charset="0"/>
              </a:rPr>
              <a:t> </a:t>
            </a:r>
          </a:p>
          <a:p>
            <a:pPr algn="ctr"/>
            <a:endParaRPr lang="en-US" altLang="en-US" sz="1400" dirty="0"/>
          </a:p>
        </p:txBody>
      </p:sp>
      <p:sp>
        <p:nvSpPr>
          <p:cNvPr id="6153" name="Title 1">
            <a:extLst>
              <a:ext uri="{FF2B5EF4-FFF2-40B4-BE49-F238E27FC236}">
                <a16:creationId xmlns:a16="http://schemas.microsoft.com/office/drawing/2014/main" id="{D484DD17-6EAB-BD39-A716-683B55644397}"/>
              </a:ext>
            </a:extLst>
          </p:cNvPr>
          <p:cNvSpPr>
            <a:spLocks noChangeArrowheads="1"/>
          </p:cNvSpPr>
          <p:nvPr>
            <p:custDataLst>
              <p:tags r:id="rId11"/>
            </p:custDataLst>
          </p:nvPr>
        </p:nvSpPr>
        <p:spPr bwMode="auto">
          <a:xfrm>
            <a:off x="1431925" y="1101458"/>
            <a:ext cx="9144000" cy="392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nchor="b"/>
          <a:lstStyle>
            <a:lvl1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1pPr>
            <a:lvl2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2pPr>
            <a:lvl3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3pPr>
            <a:lvl4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4pPr>
            <a:lvl5pPr>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5pPr>
            <a:lvl6pPr fontAlgn="base">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6pPr>
            <a:lvl7pPr fontAlgn="base">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7pPr>
            <a:lvl8pPr fontAlgn="base">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8pPr>
            <a:lvl9pPr fontAlgn="base">
              <a:spcBef>
                <a:spcPct val="0"/>
              </a:spcBef>
              <a:spcAft>
                <a:spcPct val="0"/>
              </a:spcAft>
              <a:defRPr>
                <a:solidFill>
                  <a:schemeClr val="tx1"/>
                </a:solidFill>
                <a:latin typeface="Gill Sans MT" panose="020B0502020104020203" pitchFamily="34" charset="0"/>
                <a:ea typeface="Gill Sans MT" panose="020B0502020104020203" pitchFamily="34" charset="0"/>
                <a:cs typeface="Gill Sans MT" panose="020B0502020104020203" pitchFamily="34" charset="0"/>
              </a:defRPr>
            </a:lvl9pPr>
          </a:lstStyle>
          <a:p>
            <a:pPr algn="ctr" defTabSz="914400">
              <a:lnSpc>
                <a:spcPct val="90000"/>
              </a:lnSpc>
            </a:pPr>
            <a:endParaRPr lang="en-US" altLang="en-US" b="1" dirty="0">
              <a:latin typeface="Times" panose="02020603050405020304" pitchFamily="18" charset="0"/>
              <a:cs typeface="Arial" panose="020B0604020202020204" pitchFamily="34" charset="0"/>
            </a:endParaRPr>
          </a:p>
          <a:p>
            <a:pPr algn="ctr" defTabSz="914400">
              <a:lnSpc>
                <a:spcPct val="90000"/>
              </a:lnSpc>
            </a:pPr>
            <a:r>
              <a:rPr lang="en-US" altLang="en-US" b="1" dirty="0">
                <a:solidFill>
                  <a:schemeClr val="bg1"/>
                </a:solidFill>
                <a:latin typeface="Times" panose="02020603050405020304" pitchFamily="18" charset="0"/>
                <a:cs typeface="Arial" panose="020B0604020202020204" pitchFamily="34" charset="0"/>
              </a:rPr>
              <a:t> </a:t>
            </a:r>
          </a:p>
        </p:txBody>
      </p:sp>
    </p:spTree>
    <p:extLst>
      <p:ext uri="{BB962C8B-B14F-4D97-AF65-F5344CB8AC3E}">
        <p14:creationId xmlns:p14="http://schemas.microsoft.com/office/powerpoint/2010/main" val="61362332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E441765-C94B-F36C-B8FE-E2DD7E0CDD1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Screenshots of Questions </a:t>
            </a:r>
          </a:p>
        </p:txBody>
      </p:sp>
      <p:pic>
        <p:nvPicPr>
          <p:cNvPr id="8" name="Content Placeholder 7">
            <a:extLst>
              <a:ext uri="{FF2B5EF4-FFF2-40B4-BE49-F238E27FC236}">
                <a16:creationId xmlns:a16="http://schemas.microsoft.com/office/drawing/2014/main" id="{B72264FB-AC82-AEA3-3D7F-464EF4255D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28160" y="294640"/>
            <a:ext cx="2930985" cy="6197600"/>
          </a:xfrm>
        </p:spPr>
      </p:pic>
      <p:pic>
        <p:nvPicPr>
          <p:cNvPr id="10" name="Content Placeholder 9">
            <a:extLst>
              <a:ext uri="{FF2B5EF4-FFF2-40B4-BE49-F238E27FC236}">
                <a16:creationId xmlns:a16="http://schemas.microsoft.com/office/drawing/2014/main" id="{CB34E62E-42C7-E80F-50E9-3F6913033D1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02330" y="330200"/>
            <a:ext cx="2930984" cy="6197600"/>
          </a:xfrm>
        </p:spPr>
      </p:pic>
    </p:spTree>
    <p:extLst>
      <p:ext uri="{BB962C8B-B14F-4D97-AF65-F5344CB8AC3E}">
        <p14:creationId xmlns:p14="http://schemas.microsoft.com/office/powerpoint/2010/main" val="2604904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E441765-C94B-F36C-B8FE-E2DD7E0CDD1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Screenshots of Questions </a:t>
            </a:r>
          </a:p>
        </p:txBody>
      </p:sp>
      <p:pic>
        <p:nvPicPr>
          <p:cNvPr id="9" name="Content Placeholder 8">
            <a:extLst>
              <a:ext uri="{FF2B5EF4-FFF2-40B4-BE49-F238E27FC236}">
                <a16:creationId xmlns:a16="http://schemas.microsoft.com/office/drawing/2014/main" id="{E10DB994-415B-5357-5AFC-63A7BB0F12D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229149" y="355600"/>
            <a:ext cx="3136851" cy="6045200"/>
          </a:xfrm>
        </p:spPr>
      </p:pic>
      <p:pic>
        <p:nvPicPr>
          <p:cNvPr id="12" name="Content Placeholder 11">
            <a:extLst>
              <a:ext uri="{FF2B5EF4-FFF2-40B4-BE49-F238E27FC236}">
                <a16:creationId xmlns:a16="http://schemas.microsoft.com/office/drawing/2014/main" id="{25406540-21BF-D806-086B-0C17F919292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490508" y="355600"/>
            <a:ext cx="3136851" cy="6045200"/>
          </a:xfrm>
        </p:spPr>
      </p:pic>
    </p:spTree>
    <p:extLst>
      <p:ext uri="{BB962C8B-B14F-4D97-AF65-F5344CB8AC3E}">
        <p14:creationId xmlns:p14="http://schemas.microsoft.com/office/powerpoint/2010/main" val="827101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E441765-C94B-F36C-B8FE-E2DD7E0CDD1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Screenshots of Questions </a:t>
            </a:r>
          </a:p>
        </p:txBody>
      </p:sp>
      <p:pic>
        <p:nvPicPr>
          <p:cNvPr id="8" name="Content Placeholder 7">
            <a:extLst>
              <a:ext uri="{FF2B5EF4-FFF2-40B4-BE49-F238E27FC236}">
                <a16:creationId xmlns:a16="http://schemas.microsoft.com/office/drawing/2014/main" id="{EEDD1751-6822-FA4C-CC62-50C170A6BD9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21200" y="182880"/>
            <a:ext cx="3911599" cy="6370320"/>
          </a:xfrm>
        </p:spPr>
      </p:pic>
      <p:sp>
        <p:nvSpPr>
          <p:cNvPr id="5" name="Content Placeholder 4">
            <a:extLst>
              <a:ext uri="{FF2B5EF4-FFF2-40B4-BE49-F238E27FC236}">
                <a16:creationId xmlns:a16="http://schemas.microsoft.com/office/drawing/2014/main" id="{56C47F97-A358-1681-88B8-749882D4214E}"/>
              </a:ext>
            </a:extLst>
          </p:cNvPr>
          <p:cNvSpPr>
            <a:spLocks noGrp="1"/>
          </p:cNvSpPr>
          <p:nvPr>
            <p:ph sz="half" idx="2"/>
          </p:nvPr>
        </p:nvSpPr>
        <p:spPr/>
        <p:txBody>
          <a:bodyPr/>
          <a:lstStyle/>
          <a:p>
            <a:pPr marL="0" indent="0">
              <a:buNone/>
            </a:pPr>
            <a:endParaRPr lang="en-IN" dirty="0"/>
          </a:p>
        </p:txBody>
      </p:sp>
    </p:spTree>
    <p:extLst>
      <p:ext uri="{BB962C8B-B14F-4D97-AF65-F5344CB8AC3E}">
        <p14:creationId xmlns:p14="http://schemas.microsoft.com/office/powerpoint/2010/main" val="174689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E9D031-BC43-74A7-A587-7B4A44EF6256}"/>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DATA PRE-PROCESSING USING EDA METHOD</a:t>
            </a:r>
          </a:p>
        </p:txBody>
      </p:sp>
      <p:graphicFrame>
        <p:nvGraphicFramePr>
          <p:cNvPr id="15" name="Content Placeholder 5">
            <a:extLst>
              <a:ext uri="{FF2B5EF4-FFF2-40B4-BE49-F238E27FC236}">
                <a16:creationId xmlns:a16="http://schemas.microsoft.com/office/drawing/2014/main" id="{D5A6042F-EC38-65E5-356B-7BB4F43CF2D8}"/>
              </a:ext>
            </a:extLst>
          </p:cNvPr>
          <p:cNvGraphicFramePr>
            <a:graphicFrameLocks noGrp="1"/>
          </p:cNvGraphicFramePr>
          <p:nvPr>
            <p:ph idx="1"/>
            <p:extLst>
              <p:ext uri="{D42A27DB-BD31-4B8C-83A1-F6EECF244321}">
                <p14:modId xmlns:p14="http://schemas.microsoft.com/office/powerpoint/2010/main" val="42054661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0163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3">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84A4112C-0DA0-9C68-8D7D-C742D50A0D27}"/>
              </a:ext>
            </a:extLst>
          </p:cNvPr>
          <p:cNvSpPr>
            <a:spLocks noGrp="1"/>
          </p:cNvSpPr>
          <p:nvPr>
            <p:ph type="title"/>
          </p:nvPr>
        </p:nvSpPr>
        <p:spPr>
          <a:xfrm>
            <a:off x="1036684" y="1152144"/>
            <a:ext cx="3888999" cy="3072393"/>
          </a:xfrm>
        </p:spPr>
        <p:txBody>
          <a:bodyPr vert="horz" lIns="91440" tIns="45720" rIns="91440" bIns="45720" rtlCol="0" anchor="b">
            <a:normAutofit/>
          </a:bodyPr>
          <a:lstStyle/>
          <a:p>
            <a:r>
              <a:rPr lang="en-US" sz="5600" b="1" dirty="0"/>
              <a:t>CODE FOR GRAPH 1: </a:t>
            </a:r>
          </a:p>
        </p:txBody>
      </p:sp>
      <p:sp>
        <p:nvSpPr>
          <p:cNvPr id="76" name="Rectangle 7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9"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Content Placeholder 11" descr="Text&#10;&#10;Description automatically generated">
            <a:extLst>
              <a:ext uri="{FF2B5EF4-FFF2-40B4-BE49-F238E27FC236}">
                <a16:creationId xmlns:a16="http://schemas.microsoft.com/office/drawing/2014/main" id="{F283954F-05EE-429D-E709-A9875A1D923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140960" y="191606"/>
            <a:ext cx="6796115" cy="3100408"/>
          </a:xfrm>
          <a:prstGeom prst="rect">
            <a:avLst/>
          </a:prstGeom>
        </p:spPr>
      </p:pic>
      <p:sp>
        <p:nvSpPr>
          <p:cNvPr id="100" name="Rectangle 9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5" descr="Text&#10;&#10;Description automatically generated">
            <a:extLst>
              <a:ext uri="{FF2B5EF4-FFF2-40B4-BE49-F238E27FC236}">
                <a16:creationId xmlns:a16="http://schemas.microsoft.com/office/drawing/2014/main" id="{3C8FAD99-E0B8-9447-850E-3F72B46595D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40960" y="3503089"/>
            <a:ext cx="6796116" cy="3072393"/>
          </a:xfrm>
          <a:prstGeom prst="rect">
            <a:avLst/>
          </a:prstGeom>
        </p:spPr>
      </p:pic>
    </p:spTree>
    <p:extLst>
      <p:ext uri="{BB962C8B-B14F-4D97-AF65-F5344CB8AC3E}">
        <p14:creationId xmlns:p14="http://schemas.microsoft.com/office/powerpoint/2010/main" val="3242455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0C0CCF94-9536-4A63-8FF2-E37827C92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C970655A-F4C2-4D7E-BAB6-D3BFC5CAE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8174"/>
            <a:ext cx="12192000" cy="4939827"/>
          </a:xfrm>
          <a:custGeom>
            <a:avLst/>
            <a:gdLst>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499101 w 12192000"/>
              <a:gd name="connsiteY144" fmla="*/ 232983 h 4939827"/>
              <a:gd name="connsiteX145" fmla="*/ 4558432 w 12192000"/>
              <a:gd name="connsiteY145" fmla="*/ 269194 h 4939827"/>
              <a:gd name="connsiteX146" fmla="*/ 4635061 w 12192000"/>
              <a:gd name="connsiteY146" fmla="*/ 280682 h 4939827"/>
              <a:gd name="connsiteX147" fmla="*/ 4680829 w 12192000"/>
              <a:gd name="connsiteY147" fmla="*/ 287953 h 4939827"/>
              <a:gd name="connsiteX148" fmla="*/ 4807427 w 12192000"/>
              <a:gd name="connsiteY148" fmla="*/ 276835 h 4939827"/>
              <a:gd name="connsiteX149" fmla="*/ 5028933 w 12192000"/>
              <a:gd name="connsiteY149" fmla="*/ 183887 h 4939827"/>
              <a:gd name="connsiteX150" fmla="*/ 5093642 w 12192000"/>
              <a:gd name="connsiteY150" fmla="*/ 177214 h 4939827"/>
              <a:gd name="connsiteX151" fmla="*/ 5102642 w 12192000"/>
              <a:gd name="connsiteY151" fmla="*/ 186816 h 4939827"/>
              <a:gd name="connsiteX152" fmla="*/ 5193590 w 12192000"/>
              <a:gd name="connsiteY152" fmla="*/ 136361 h 4939827"/>
              <a:gd name="connsiteX153" fmla="*/ 5323922 w 12192000"/>
              <a:gd name="connsiteY153" fmla="*/ 146332 h 4939827"/>
              <a:gd name="connsiteX154" fmla="*/ 5421860 w 12192000"/>
              <a:gd name="connsiteY154" fmla="*/ 167298 h 4939827"/>
              <a:gd name="connsiteX155" fmla="*/ 5476948 w 12192000"/>
              <a:gd name="connsiteY155" fmla="*/ 173249 h 4939827"/>
              <a:gd name="connsiteX156" fmla="*/ 5516842 w 12192000"/>
              <a:gd name="connsiteY156" fmla="*/ 184018 h 4939827"/>
              <a:gd name="connsiteX157" fmla="*/ 5619415 w 12192000"/>
              <a:gd name="connsiteY157" fmla="*/ 176781 h 4939827"/>
              <a:gd name="connsiteX158" fmla="*/ 5789867 w 12192000"/>
              <a:gd name="connsiteY158" fmla="*/ 150304 h 4939827"/>
              <a:gd name="connsiteX159" fmla="*/ 5825953 w 12192000"/>
              <a:gd name="connsiteY159" fmla="*/ 147907 h 4939827"/>
              <a:gd name="connsiteX160" fmla="*/ 5856168 w 12192000"/>
              <a:gd name="connsiteY160" fmla="*/ 158719 h 4939827"/>
              <a:gd name="connsiteX161" fmla="*/ 5862476 w 12192000"/>
              <a:gd name="connsiteY161" fmla="*/ 172447 h 4939827"/>
              <a:gd name="connsiteX162" fmla="*/ 5882195 w 12192000"/>
              <a:gd name="connsiteY162" fmla="*/ 173195 h 4939827"/>
              <a:gd name="connsiteX163" fmla="*/ 5887271 w 12192000"/>
              <a:gd name="connsiteY163" fmla="*/ 176084 h 4939827"/>
              <a:gd name="connsiteX164" fmla="*/ 5916552 w 12192000"/>
              <a:gd name="connsiteY164" fmla="*/ 189955 h 4939827"/>
              <a:gd name="connsiteX165" fmla="*/ 5983240 w 12192000"/>
              <a:gd name="connsiteY165" fmla="*/ 152755 h 4939827"/>
              <a:gd name="connsiteX166" fmla="*/ 6061852 w 12192000"/>
              <a:gd name="connsiteY166" fmla="*/ 161953 h 4939827"/>
              <a:gd name="connsiteX167" fmla="*/ 6408386 w 12192000"/>
              <a:gd name="connsiteY167" fmla="*/ 157590 h 4939827"/>
              <a:gd name="connsiteX168" fmla="*/ 6531386 w 12192000"/>
              <a:gd name="connsiteY168" fmla="*/ 156103 h 4939827"/>
              <a:gd name="connsiteX169" fmla="*/ 6721509 w 12192000"/>
              <a:gd name="connsiteY169" fmla="*/ 54829 h 4939827"/>
              <a:gd name="connsiteX170" fmla="*/ 6947884 w 12192000"/>
              <a:gd name="connsiteY170" fmla="*/ 47587 h 4939827"/>
              <a:gd name="connsiteX171" fmla="*/ 6965101 w 12192000"/>
              <a:gd name="connsiteY171" fmla="*/ 25718 h 4939827"/>
              <a:gd name="connsiteX172" fmla="*/ 6986370 w 12192000"/>
              <a:gd name="connsiteY172" fmla="*/ 12659 h 4939827"/>
              <a:gd name="connsiteX173" fmla="*/ 6989536 w 12192000"/>
              <a:gd name="connsiteY173" fmla="*/ 14528 h 4939827"/>
              <a:gd name="connsiteX174" fmla="*/ 7015933 w 12192000"/>
              <a:gd name="connsiteY174" fmla="*/ 9653 h 4939827"/>
              <a:gd name="connsiteX175" fmla="*/ 7020592 w 12192000"/>
              <a:gd name="connsiteY175" fmla="*/ 1651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558432 w 12192000"/>
              <a:gd name="connsiteY144" fmla="*/ 269194 h 4939827"/>
              <a:gd name="connsiteX145" fmla="*/ 4635061 w 12192000"/>
              <a:gd name="connsiteY145" fmla="*/ 280682 h 4939827"/>
              <a:gd name="connsiteX146" fmla="*/ 4680829 w 12192000"/>
              <a:gd name="connsiteY146" fmla="*/ 287953 h 4939827"/>
              <a:gd name="connsiteX147" fmla="*/ 4807427 w 12192000"/>
              <a:gd name="connsiteY147" fmla="*/ 276835 h 4939827"/>
              <a:gd name="connsiteX148" fmla="*/ 5028933 w 12192000"/>
              <a:gd name="connsiteY148" fmla="*/ 183887 h 4939827"/>
              <a:gd name="connsiteX149" fmla="*/ 5093642 w 12192000"/>
              <a:gd name="connsiteY149" fmla="*/ 177214 h 4939827"/>
              <a:gd name="connsiteX150" fmla="*/ 5102642 w 12192000"/>
              <a:gd name="connsiteY150" fmla="*/ 186816 h 4939827"/>
              <a:gd name="connsiteX151" fmla="*/ 5193590 w 12192000"/>
              <a:gd name="connsiteY151" fmla="*/ 136361 h 4939827"/>
              <a:gd name="connsiteX152" fmla="*/ 5323922 w 12192000"/>
              <a:gd name="connsiteY152" fmla="*/ 146332 h 4939827"/>
              <a:gd name="connsiteX153" fmla="*/ 5421860 w 12192000"/>
              <a:gd name="connsiteY153" fmla="*/ 167298 h 4939827"/>
              <a:gd name="connsiteX154" fmla="*/ 5476948 w 12192000"/>
              <a:gd name="connsiteY154" fmla="*/ 173249 h 4939827"/>
              <a:gd name="connsiteX155" fmla="*/ 5516842 w 12192000"/>
              <a:gd name="connsiteY155" fmla="*/ 184018 h 4939827"/>
              <a:gd name="connsiteX156" fmla="*/ 5619415 w 12192000"/>
              <a:gd name="connsiteY156" fmla="*/ 176781 h 4939827"/>
              <a:gd name="connsiteX157" fmla="*/ 5789867 w 12192000"/>
              <a:gd name="connsiteY157" fmla="*/ 150304 h 4939827"/>
              <a:gd name="connsiteX158" fmla="*/ 5825953 w 12192000"/>
              <a:gd name="connsiteY158" fmla="*/ 147907 h 4939827"/>
              <a:gd name="connsiteX159" fmla="*/ 5856168 w 12192000"/>
              <a:gd name="connsiteY159" fmla="*/ 158719 h 4939827"/>
              <a:gd name="connsiteX160" fmla="*/ 5862476 w 12192000"/>
              <a:gd name="connsiteY160" fmla="*/ 172447 h 4939827"/>
              <a:gd name="connsiteX161" fmla="*/ 5882195 w 12192000"/>
              <a:gd name="connsiteY161" fmla="*/ 173195 h 4939827"/>
              <a:gd name="connsiteX162" fmla="*/ 5887271 w 12192000"/>
              <a:gd name="connsiteY162" fmla="*/ 176084 h 4939827"/>
              <a:gd name="connsiteX163" fmla="*/ 5916552 w 12192000"/>
              <a:gd name="connsiteY163" fmla="*/ 189955 h 4939827"/>
              <a:gd name="connsiteX164" fmla="*/ 5983240 w 12192000"/>
              <a:gd name="connsiteY164" fmla="*/ 152755 h 4939827"/>
              <a:gd name="connsiteX165" fmla="*/ 6061852 w 12192000"/>
              <a:gd name="connsiteY165" fmla="*/ 161953 h 4939827"/>
              <a:gd name="connsiteX166" fmla="*/ 6408386 w 12192000"/>
              <a:gd name="connsiteY166" fmla="*/ 157590 h 4939827"/>
              <a:gd name="connsiteX167" fmla="*/ 6531386 w 12192000"/>
              <a:gd name="connsiteY167" fmla="*/ 156103 h 4939827"/>
              <a:gd name="connsiteX168" fmla="*/ 6721509 w 12192000"/>
              <a:gd name="connsiteY168" fmla="*/ 54829 h 4939827"/>
              <a:gd name="connsiteX169" fmla="*/ 6947884 w 12192000"/>
              <a:gd name="connsiteY169" fmla="*/ 47587 h 4939827"/>
              <a:gd name="connsiteX170" fmla="*/ 6965101 w 12192000"/>
              <a:gd name="connsiteY170" fmla="*/ 25718 h 4939827"/>
              <a:gd name="connsiteX171" fmla="*/ 6986370 w 12192000"/>
              <a:gd name="connsiteY171" fmla="*/ 12659 h 4939827"/>
              <a:gd name="connsiteX172" fmla="*/ 6989536 w 12192000"/>
              <a:gd name="connsiteY172" fmla="*/ 14528 h 4939827"/>
              <a:gd name="connsiteX173" fmla="*/ 7015933 w 12192000"/>
              <a:gd name="connsiteY173" fmla="*/ 9653 h 4939827"/>
              <a:gd name="connsiteX174" fmla="*/ 7020592 w 12192000"/>
              <a:gd name="connsiteY174" fmla="*/ 1651 h 4939827"/>
              <a:gd name="connsiteX175" fmla="*/ 7025905 w 12192000"/>
              <a:gd name="connsiteY17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680829 w 12192000"/>
              <a:gd name="connsiteY145" fmla="*/ 287953 h 4939827"/>
              <a:gd name="connsiteX146" fmla="*/ 4807427 w 12192000"/>
              <a:gd name="connsiteY146" fmla="*/ 276835 h 4939827"/>
              <a:gd name="connsiteX147" fmla="*/ 5028933 w 12192000"/>
              <a:gd name="connsiteY147" fmla="*/ 183887 h 4939827"/>
              <a:gd name="connsiteX148" fmla="*/ 5093642 w 12192000"/>
              <a:gd name="connsiteY148" fmla="*/ 177214 h 4939827"/>
              <a:gd name="connsiteX149" fmla="*/ 5102642 w 12192000"/>
              <a:gd name="connsiteY149" fmla="*/ 186816 h 4939827"/>
              <a:gd name="connsiteX150" fmla="*/ 5193590 w 12192000"/>
              <a:gd name="connsiteY150" fmla="*/ 136361 h 4939827"/>
              <a:gd name="connsiteX151" fmla="*/ 5323922 w 12192000"/>
              <a:gd name="connsiteY151" fmla="*/ 146332 h 4939827"/>
              <a:gd name="connsiteX152" fmla="*/ 5421860 w 12192000"/>
              <a:gd name="connsiteY152" fmla="*/ 167298 h 4939827"/>
              <a:gd name="connsiteX153" fmla="*/ 5476948 w 12192000"/>
              <a:gd name="connsiteY153" fmla="*/ 173249 h 4939827"/>
              <a:gd name="connsiteX154" fmla="*/ 5516842 w 12192000"/>
              <a:gd name="connsiteY154" fmla="*/ 184018 h 4939827"/>
              <a:gd name="connsiteX155" fmla="*/ 5619415 w 12192000"/>
              <a:gd name="connsiteY155" fmla="*/ 176781 h 4939827"/>
              <a:gd name="connsiteX156" fmla="*/ 5789867 w 12192000"/>
              <a:gd name="connsiteY156" fmla="*/ 150304 h 4939827"/>
              <a:gd name="connsiteX157" fmla="*/ 5825953 w 12192000"/>
              <a:gd name="connsiteY157" fmla="*/ 147907 h 4939827"/>
              <a:gd name="connsiteX158" fmla="*/ 5856168 w 12192000"/>
              <a:gd name="connsiteY158" fmla="*/ 158719 h 4939827"/>
              <a:gd name="connsiteX159" fmla="*/ 5862476 w 12192000"/>
              <a:gd name="connsiteY159" fmla="*/ 172447 h 4939827"/>
              <a:gd name="connsiteX160" fmla="*/ 5882195 w 12192000"/>
              <a:gd name="connsiteY160" fmla="*/ 173195 h 4939827"/>
              <a:gd name="connsiteX161" fmla="*/ 5887271 w 12192000"/>
              <a:gd name="connsiteY161" fmla="*/ 176084 h 4939827"/>
              <a:gd name="connsiteX162" fmla="*/ 5916552 w 12192000"/>
              <a:gd name="connsiteY162" fmla="*/ 189955 h 4939827"/>
              <a:gd name="connsiteX163" fmla="*/ 5983240 w 12192000"/>
              <a:gd name="connsiteY163" fmla="*/ 152755 h 4939827"/>
              <a:gd name="connsiteX164" fmla="*/ 6061852 w 12192000"/>
              <a:gd name="connsiteY164" fmla="*/ 161953 h 4939827"/>
              <a:gd name="connsiteX165" fmla="*/ 6408386 w 12192000"/>
              <a:gd name="connsiteY165" fmla="*/ 157590 h 4939827"/>
              <a:gd name="connsiteX166" fmla="*/ 6531386 w 12192000"/>
              <a:gd name="connsiteY166" fmla="*/ 156103 h 4939827"/>
              <a:gd name="connsiteX167" fmla="*/ 6721509 w 12192000"/>
              <a:gd name="connsiteY167" fmla="*/ 54829 h 4939827"/>
              <a:gd name="connsiteX168" fmla="*/ 6947884 w 12192000"/>
              <a:gd name="connsiteY168" fmla="*/ 47587 h 4939827"/>
              <a:gd name="connsiteX169" fmla="*/ 6965101 w 12192000"/>
              <a:gd name="connsiteY169" fmla="*/ 25718 h 4939827"/>
              <a:gd name="connsiteX170" fmla="*/ 6986370 w 12192000"/>
              <a:gd name="connsiteY170" fmla="*/ 12659 h 4939827"/>
              <a:gd name="connsiteX171" fmla="*/ 6989536 w 12192000"/>
              <a:gd name="connsiteY171" fmla="*/ 14528 h 4939827"/>
              <a:gd name="connsiteX172" fmla="*/ 7015933 w 12192000"/>
              <a:gd name="connsiteY172" fmla="*/ 9653 h 4939827"/>
              <a:gd name="connsiteX173" fmla="*/ 7020592 w 12192000"/>
              <a:gd name="connsiteY173" fmla="*/ 1651 h 4939827"/>
              <a:gd name="connsiteX174" fmla="*/ 7025905 w 12192000"/>
              <a:gd name="connsiteY17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08386 w 12192000"/>
              <a:gd name="connsiteY164" fmla="*/ 157590 h 4939827"/>
              <a:gd name="connsiteX165" fmla="*/ 6531386 w 12192000"/>
              <a:gd name="connsiteY165" fmla="*/ 156103 h 4939827"/>
              <a:gd name="connsiteX166" fmla="*/ 6721509 w 12192000"/>
              <a:gd name="connsiteY166" fmla="*/ 54829 h 4939827"/>
              <a:gd name="connsiteX167" fmla="*/ 6947884 w 12192000"/>
              <a:gd name="connsiteY167" fmla="*/ 47587 h 4939827"/>
              <a:gd name="connsiteX168" fmla="*/ 6965101 w 12192000"/>
              <a:gd name="connsiteY168" fmla="*/ 25718 h 4939827"/>
              <a:gd name="connsiteX169" fmla="*/ 6986370 w 12192000"/>
              <a:gd name="connsiteY169" fmla="*/ 12659 h 4939827"/>
              <a:gd name="connsiteX170" fmla="*/ 6989536 w 12192000"/>
              <a:gd name="connsiteY170" fmla="*/ 14528 h 4939827"/>
              <a:gd name="connsiteX171" fmla="*/ 7015933 w 12192000"/>
              <a:gd name="connsiteY171" fmla="*/ 9653 h 4939827"/>
              <a:gd name="connsiteX172" fmla="*/ 7020592 w 12192000"/>
              <a:gd name="connsiteY172" fmla="*/ 1651 h 4939827"/>
              <a:gd name="connsiteX173" fmla="*/ 7025905 w 12192000"/>
              <a:gd name="connsiteY17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21509 w 12192000"/>
              <a:gd name="connsiteY165" fmla="*/ 54829 h 4939827"/>
              <a:gd name="connsiteX166" fmla="*/ 6947884 w 12192000"/>
              <a:gd name="connsiteY166" fmla="*/ 47587 h 4939827"/>
              <a:gd name="connsiteX167" fmla="*/ 6965101 w 12192000"/>
              <a:gd name="connsiteY167" fmla="*/ 25718 h 4939827"/>
              <a:gd name="connsiteX168" fmla="*/ 6986370 w 12192000"/>
              <a:gd name="connsiteY168" fmla="*/ 12659 h 4939827"/>
              <a:gd name="connsiteX169" fmla="*/ 6989536 w 12192000"/>
              <a:gd name="connsiteY169" fmla="*/ 14528 h 4939827"/>
              <a:gd name="connsiteX170" fmla="*/ 7015933 w 12192000"/>
              <a:gd name="connsiteY170" fmla="*/ 9653 h 4939827"/>
              <a:gd name="connsiteX171" fmla="*/ 7020592 w 12192000"/>
              <a:gd name="connsiteY171" fmla="*/ 1651 h 4939827"/>
              <a:gd name="connsiteX172" fmla="*/ 7025905 w 12192000"/>
              <a:gd name="connsiteY17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947884 w 12192000"/>
              <a:gd name="connsiteY165" fmla="*/ 47587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152287 w 12192000"/>
              <a:gd name="connsiteY163" fmla="*/ 116736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56458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922756 w 12192000"/>
              <a:gd name="connsiteY135" fmla="*/ 194044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98001 w 12192000"/>
              <a:gd name="connsiteY124" fmla="*/ 231941 h 4939827"/>
              <a:gd name="connsiteX125" fmla="*/ 3561557 w 12192000"/>
              <a:gd name="connsiteY125" fmla="*/ 228095 h 4939827"/>
              <a:gd name="connsiteX126" fmla="*/ 3611920 w 12192000"/>
              <a:gd name="connsiteY126" fmla="*/ 218094 h 4939827"/>
              <a:gd name="connsiteX127" fmla="*/ 3620528 w 12192000"/>
              <a:gd name="connsiteY127" fmla="*/ 218788 h 4939827"/>
              <a:gd name="connsiteX128" fmla="*/ 3620766 w 12192000"/>
              <a:gd name="connsiteY128" fmla="*/ 218511 h 4939827"/>
              <a:gd name="connsiteX129" fmla="*/ 3629977 w 12192000"/>
              <a:gd name="connsiteY129" fmla="*/ 218664 h 4939827"/>
              <a:gd name="connsiteX130" fmla="*/ 3636217 w 12192000"/>
              <a:gd name="connsiteY130" fmla="*/ 220048 h 4939827"/>
              <a:gd name="connsiteX131" fmla="*/ 3709484 w 12192000"/>
              <a:gd name="connsiteY131" fmla="*/ 186927 h 4939827"/>
              <a:gd name="connsiteX132" fmla="*/ 3761342 w 12192000"/>
              <a:gd name="connsiteY132" fmla="*/ 177474 h 4939827"/>
              <a:gd name="connsiteX133" fmla="*/ 3799748 w 12192000"/>
              <a:gd name="connsiteY133" fmla="*/ 167154 h 4939827"/>
              <a:gd name="connsiteX134" fmla="*/ 3922756 w 12192000"/>
              <a:gd name="connsiteY134" fmla="*/ 194044 h 4939827"/>
              <a:gd name="connsiteX135" fmla="*/ 4028476 w 12192000"/>
              <a:gd name="connsiteY135" fmla="*/ 223679 h 4939827"/>
              <a:gd name="connsiteX136" fmla="*/ 4191582 w 12192000"/>
              <a:gd name="connsiteY136" fmla="*/ 238952 h 4939827"/>
              <a:gd name="connsiteX137" fmla="*/ 4251024 w 12192000"/>
              <a:gd name="connsiteY137" fmla="*/ 240874 h 4939827"/>
              <a:gd name="connsiteX138" fmla="*/ 4355275 w 12192000"/>
              <a:gd name="connsiteY138" fmla="*/ 260205 h 4939827"/>
              <a:gd name="connsiteX139" fmla="*/ 4423807 w 12192000"/>
              <a:gd name="connsiteY139" fmla="*/ 270366 h 4939827"/>
              <a:gd name="connsiteX140" fmla="*/ 4558432 w 12192000"/>
              <a:gd name="connsiteY140" fmla="*/ 269194 h 4939827"/>
              <a:gd name="connsiteX141" fmla="*/ 4635061 w 12192000"/>
              <a:gd name="connsiteY141" fmla="*/ 280682 h 4939827"/>
              <a:gd name="connsiteX142" fmla="*/ 4807427 w 12192000"/>
              <a:gd name="connsiteY142" fmla="*/ 276835 h 4939827"/>
              <a:gd name="connsiteX143" fmla="*/ 5028933 w 12192000"/>
              <a:gd name="connsiteY143" fmla="*/ 183887 h 4939827"/>
              <a:gd name="connsiteX144" fmla="*/ 5093642 w 12192000"/>
              <a:gd name="connsiteY144" fmla="*/ 177214 h 4939827"/>
              <a:gd name="connsiteX145" fmla="*/ 5102642 w 12192000"/>
              <a:gd name="connsiteY145" fmla="*/ 186816 h 4939827"/>
              <a:gd name="connsiteX146" fmla="*/ 5193590 w 12192000"/>
              <a:gd name="connsiteY146" fmla="*/ 156458 h 4939827"/>
              <a:gd name="connsiteX147" fmla="*/ 5323922 w 12192000"/>
              <a:gd name="connsiteY147" fmla="*/ 146332 h 4939827"/>
              <a:gd name="connsiteX148" fmla="*/ 5421860 w 12192000"/>
              <a:gd name="connsiteY148" fmla="*/ 167298 h 4939827"/>
              <a:gd name="connsiteX149" fmla="*/ 5476948 w 12192000"/>
              <a:gd name="connsiteY149" fmla="*/ 173249 h 4939827"/>
              <a:gd name="connsiteX150" fmla="*/ 5516842 w 12192000"/>
              <a:gd name="connsiteY150" fmla="*/ 184018 h 4939827"/>
              <a:gd name="connsiteX151" fmla="*/ 5619415 w 12192000"/>
              <a:gd name="connsiteY151" fmla="*/ 176781 h 4939827"/>
              <a:gd name="connsiteX152" fmla="*/ 5789867 w 12192000"/>
              <a:gd name="connsiteY152" fmla="*/ 150304 h 4939827"/>
              <a:gd name="connsiteX153" fmla="*/ 5825953 w 12192000"/>
              <a:gd name="connsiteY153" fmla="*/ 147907 h 4939827"/>
              <a:gd name="connsiteX154" fmla="*/ 5856168 w 12192000"/>
              <a:gd name="connsiteY154" fmla="*/ 158719 h 4939827"/>
              <a:gd name="connsiteX155" fmla="*/ 5862476 w 12192000"/>
              <a:gd name="connsiteY155" fmla="*/ 172447 h 4939827"/>
              <a:gd name="connsiteX156" fmla="*/ 5882195 w 12192000"/>
              <a:gd name="connsiteY156" fmla="*/ 173195 h 4939827"/>
              <a:gd name="connsiteX157" fmla="*/ 5887271 w 12192000"/>
              <a:gd name="connsiteY157" fmla="*/ 176084 h 4939827"/>
              <a:gd name="connsiteX158" fmla="*/ 5921577 w 12192000"/>
              <a:gd name="connsiteY158" fmla="*/ 169858 h 4939827"/>
              <a:gd name="connsiteX159" fmla="*/ 5983240 w 12192000"/>
              <a:gd name="connsiteY159" fmla="*/ 152755 h 4939827"/>
              <a:gd name="connsiteX160" fmla="*/ 6152287 w 12192000"/>
              <a:gd name="connsiteY160" fmla="*/ 116736 h 4939827"/>
              <a:gd name="connsiteX161" fmla="*/ 6415830 w 12192000"/>
              <a:gd name="connsiteY161" fmla="*/ 136006 h 4939827"/>
              <a:gd name="connsiteX162" fmla="*/ 6756965 w 12192000"/>
              <a:gd name="connsiteY162" fmla="*/ 57636 h 4939827"/>
              <a:gd name="connsiteX163" fmla="*/ 6819400 w 12192000"/>
              <a:gd name="connsiteY163" fmla="*/ 30742 h 4939827"/>
              <a:gd name="connsiteX164" fmla="*/ 6986370 w 12192000"/>
              <a:gd name="connsiteY164" fmla="*/ 12659 h 4939827"/>
              <a:gd name="connsiteX165" fmla="*/ 6989536 w 12192000"/>
              <a:gd name="connsiteY165" fmla="*/ 14528 h 4939827"/>
              <a:gd name="connsiteX166" fmla="*/ 7015933 w 12192000"/>
              <a:gd name="connsiteY166" fmla="*/ 9653 h 4939827"/>
              <a:gd name="connsiteX167" fmla="*/ 7020592 w 12192000"/>
              <a:gd name="connsiteY167" fmla="*/ 1651 h 4939827"/>
              <a:gd name="connsiteX168" fmla="*/ 7025905 w 12192000"/>
              <a:gd name="connsiteY16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30844 w 12192000"/>
              <a:gd name="connsiteY115" fmla="*/ 225861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3030844 w 12192000"/>
              <a:gd name="connsiteY114" fmla="*/ 225861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87089 w 12192000"/>
              <a:gd name="connsiteY55" fmla="*/ 303891 h 4939827"/>
              <a:gd name="connsiteX56" fmla="*/ 9371484 w 12192000"/>
              <a:gd name="connsiteY56" fmla="*/ 329634 h 4939827"/>
              <a:gd name="connsiteX57" fmla="*/ 9404829 w 12192000"/>
              <a:gd name="connsiteY57" fmla="*/ 339038 h 4939827"/>
              <a:gd name="connsiteX58" fmla="*/ 9427021 w 12192000"/>
              <a:gd name="connsiteY58" fmla="*/ 358784 h 4939827"/>
              <a:gd name="connsiteX59" fmla="*/ 9670844 w 12192000"/>
              <a:gd name="connsiteY59" fmla="*/ 405128 h 4939827"/>
              <a:gd name="connsiteX60" fmla="*/ 9816083 w 12192000"/>
              <a:gd name="connsiteY60" fmla="*/ 416573 h 4939827"/>
              <a:gd name="connsiteX61" fmla="*/ 9936741 w 12192000"/>
              <a:gd name="connsiteY61" fmla="*/ 437044 h 4939827"/>
              <a:gd name="connsiteX62" fmla="*/ 10050093 w 12192000"/>
              <a:gd name="connsiteY62" fmla="*/ 443783 h 4939827"/>
              <a:gd name="connsiteX63" fmla="*/ 10130090 w 12192000"/>
              <a:gd name="connsiteY63" fmla="*/ 459520 h 4939827"/>
              <a:gd name="connsiteX64" fmla="*/ 10173456 w 12192000"/>
              <a:gd name="connsiteY64" fmla="*/ 457749 h 4939827"/>
              <a:gd name="connsiteX65" fmla="*/ 10218232 w 12192000"/>
              <a:gd name="connsiteY65" fmla="*/ 459820 h 4939827"/>
              <a:gd name="connsiteX66" fmla="*/ 10354176 w 12192000"/>
              <a:gd name="connsiteY66" fmla="*/ 471377 h 4939827"/>
              <a:gd name="connsiteX67" fmla="*/ 10430681 w 12192000"/>
              <a:gd name="connsiteY67" fmla="*/ 481226 h 4939827"/>
              <a:gd name="connsiteX68" fmla="*/ 10478169 w 12192000"/>
              <a:gd name="connsiteY68" fmla="*/ 481774 h 4939827"/>
              <a:gd name="connsiteX69" fmla="*/ 10540907 w 12192000"/>
              <a:gd name="connsiteY69" fmla="*/ 485607 h 4939827"/>
              <a:gd name="connsiteX70" fmla="*/ 10614941 w 12192000"/>
              <a:gd name="connsiteY70" fmla="*/ 487592 h 4939827"/>
              <a:gd name="connsiteX71" fmla="*/ 10674098 w 12192000"/>
              <a:gd name="connsiteY71" fmla="*/ 521656 h 4939827"/>
              <a:gd name="connsiteX72" fmla="*/ 10874834 w 12192000"/>
              <a:gd name="connsiteY72" fmla="*/ 574867 h 4939827"/>
              <a:gd name="connsiteX73" fmla="*/ 10944981 w 12192000"/>
              <a:gd name="connsiteY73" fmla="*/ 615042 h 4939827"/>
              <a:gd name="connsiteX74" fmla="*/ 11006376 w 12192000"/>
              <a:gd name="connsiteY74" fmla="*/ 645957 h 4939827"/>
              <a:gd name="connsiteX75" fmla="*/ 11076308 w 12192000"/>
              <a:gd name="connsiteY75" fmla="*/ 675698 h 4939827"/>
              <a:gd name="connsiteX76" fmla="*/ 11148789 w 12192000"/>
              <a:gd name="connsiteY76" fmla="*/ 685041 h 4939827"/>
              <a:gd name="connsiteX77" fmla="*/ 11249129 w 12192000"/>
              <a:gd name="connsiteY77" fmla="*/ 684218 h 4939827"/>
              <a:gd name="connsiteX78" fmla="*/ 11299915 w 12192000"/>
              <a:gd name="connsiteY78" fmla="*/ 692177 h 4939827"/>
              <a:gd name="connsiteX79" fmla="*/ 11386973 w 12192000"/>
              <a:gd name="connsiteY79" fmla="*/ 708209 h 4939827"/>
              <a:gd name="connsiteX80" fmla="*/ 11500105 w 12192000"/>
              <a:gd name="connsiteY80" fmla="*/ 735014 h 4939827"/>
              <a:gd name="connsiteX81" fmla="*/ 11621735 w 12192000"/>
              <a:gd name="connsiteY81" fmla="*/ 789584 h 4939827"/>
              <a:gd name="connsiteX82" fmla="*/ 11691200 w 12192000"/>
              <a:gd name="connsiteY82" fmla="*/ 867902 h 4939827"/>
              <a:gd name="connsiteX83" fmla="*/ 11819427 w 12192000"/>
              <a:gd name="connsiteY83" fmla="*/ 911634 h 4939827"/>
              <a:gd name="connsiteX84" fmla="*/ 11969720 w 12192000"/>
              <a:gd name="connsiteY84" fmla="*/ 964737 h 4939827"/>
              <a:gd name="connsiteX85" fmla="*/ 12055766 w 12192000"/>
              <a:gd name="connsiteY85" fmla="*/ 991268 h 4939827"/>
              <a:gd name="connsiteX86" fmla="*/ 12171539 w 12192000"/>
              <a:gd name="connsiteY86" fmla="*/ 995427 h 4939827"/>
              <a:gd name="connsiteX87" fmla="*/ 12187831 w 12192000"/>
              <a:gd name="connsiteY87" fmla="*/ 996580 h 4939827"/>
              <a:gd name="connsiteX88" fmla="*/ 12192000 w 12192000"/>
              <a:gd name="connsiteY88" fmla="*/ 996726 h 4939827"/>
              <a:gd name="connsiteX89" fmla="*/ 12192000 w 12192000"/>
              <a:gd name="connsiteY89" fmla="*/ 4939827 h 4939827"/>
              <a:gd name="connsiteX90" fmla="*/ 0 w 12192000"/>
              <a:gd name="connsiteY90" fmla="*/ 4939827 h 4939827"/>
              <a:gd name="connsiteX91" fmla="*/ 0 w 12192000"/>
              <a:gd name="connsiteY91" fmla="*/ 512043 h 4939827"/>
              <a:gd name="connsiteX92" fmla="*/ 7381 w 12192000"/>
              <a:gd name="connsiteY92" fmla="*/ 512580 h 4939827"/>
              <a:gd name="connsiteX93" fmla="*/ 100029 w 12192000"/>
              <a:gd name="connsiteY93" fmla="*/ 504758 h 4939827"/>
              <a:gd name="connsiteX94" fmla="*/ 155244 w 12192000"/>
              <a:gd name="connsiteY94" fmla="*/ 525130 h 4939827"/>
              <a:gd name="connsiteX95" fmla="*/ 254366 w 12192000"/>
              <a:gd name="connsiteY95" fmla="*/ 534449 h 4939827"/>
              <a:gd name="connsiteX96" fmla="*/ 447292 w 12192000"/>
              <a:gd name="connsiteY96" fmla="*/ 542725 h 4939827"/>
              <a:gd name="connsiteX97" fmla="*/ 628105 w 12192000"/>
              <a:gd name="connsiteY97" fmla="*/ 547853 h 4939827"/>
              <a:gd name="connsiteX98" fmla="*/ 783146 w 12192000"/>
              <a:gd name="connsiteY98" fmla="*/ 591799 h 4939827"/>
              <a:gd name="connsiteX99" fmla="*/ 1043676 w 12192000"/>
              <a:gd name="connsiteY99" fmla="*/ 591887 h 4939827"/>
              <a:gd name="connsiteX100" fmla="*/ 1281816 w 12192000"/>
              <a:gd name="connsiteY100" fmla="*/ 520946 h 4939827"/>
              <a:gd name="connsiteX101" fmla="*/ 1486347 w 12192000"/>
              <a:gd name="connsiteY101" fmla="*/ 487310 h 4939827"/>
              <a:gd name="connsiteX102" fmla="*/ 1568079 w 12192000"/>
              <a:gd name="connsiteY102" fmla="*/ 462531 h 4939827"/>
              <a:gd name="connsiteX103" fmla="*/ 1622516 w 12192000"/>
              <a:gd name="connsiteY103" fmla="*/ 466058 h 4939827"/>
              <a:gd name="connsiteX104" fmla="*/ 1655457 w 12192000"/>
              <a:gd name="connsiteY104" fmla="*/ 465359 h 4939827"/>
              <a:gd name="connsiteX105" fmla="*/ 1717454 w 12192000"/>
              <a:gd name="connsiteY105" fmla="*/ 417203 h 4939827"/>
              <a:gd name="connsiteX106" fmla="*/ 1913794 w 12192000"/>
              <a:gd name="connsiteY106" fmla="*/ 365255 h 4939827"/>
              <a:gd name="connsiteX107" fmla="*/ 2129762 w 12192000"/>
              <a:gd name="connsiteY107" fmla="*/ 367832 h 4939827"/>
              <a:gd name="connsiteX108" fmla="*/ 2376970 w 12192000"/>
              <a:gd name="connsiteY108" fmla="*/ 350129 h 4939827"/>
              <a:gd name="connsiteX109" fmla="*/ 2480155 w 12192000"/>
              <a:gd name="connsiteY109" fmla="*/ 359227 h 4939827"/>
              <a:gd name="connsiteX110" fmla="*/ 2586782 w 12192000"/>
              <a:gd name="connsiteY110" fmla="*/ 339352 h 4939827"/>
              <a:gd name="connsiteX111" fmla="*/ 2679617 w 12192000"/>
              <a:gd name="connsiteY111" fmla="*/ 305383 h 4939827"/>
              <a:gd name="connsiteX112" fmla="*/ 2788947 w 12192000"/>
              <a:gd name="connsiteY112" fmla="*/ 250375 h 4939827"/>
              <a:gd name="connsiteX113" fmla="*/ 2965530 w 12192000"/>
              <a:gd name="connsiteY113" fmla="*/ 245958 h 4939827"/>
              <a:gd name="connsiteX114" fmla="*/ 3103677 w 12192000"/>
              <a:gd name="connsiteY114" fmla="*/ 209527 h 4939827"/>
              <a:gd name="connsiteX115" fmla="*/ 3126759 w 12192000"/>
              <a:gd name="connsiteY115" fmla="*/ 211226 h 4939827"/>
              <a:gd name="connsiteX116" fmla="*/ 3164020 w 12192000"/>
              <a:gd name="connsiteY116" fmla="*/ 212779 h 4939827"/>
              <a:gd name="connsiteX117" fmla="*/ 3285019 w 12192000"/>
              <a:gd name="connsiteY117" fmla="*/ 220535 h 4939827"/>
              <a:gd name="connsiteX118" fmla="*/ 3365154 w 12192000"/>
              <a:gd name="connsiteY118" fmla="*/ 226416 h 4939827"/>
              <a:gd name="connsiteX119" fmla="*/ 3367507 w 12192000"/>
              <a:gd name="connsiteY119" fmla="*/ 225416 h 4939827"/>
              <a:gd name="connsiteX120" fmla="*/ 3387567 w 12192000"/>
              <a:gd name="connsiteY120" fmla="*/ 227103 h 4939827"/>
              <a:gd name="connsiteX121" fmla="*/ 3498001 w 12192000"/>
              <a:gd name="connsiteY121" fmla="*/ 231941 h 4939827"/>
              <a:gd name="connsiteX122" fmla="*/ 3561557 w 12192000"/>
              <a:gd name="connsiteY122" fmla="*/ 228095 h 4939827"/>
              <a:gd name="connsiteX123" fmla="*/ 3611920 w 12192000"/>
              <a:gd name="connsiteY123" fmla="*/ 218094 h 4939827"/>
              <a:gd name="connsiteX124" fmla="*/ 3620528 w 12192000"/>
              <a:gd name="connsiteY124" fmla="*/ 218788 h 4939827"/>
              <a:gd name="connsiteX125" fmla="*/ 3620766 w 12192000"/>
              <a:gd name="connsiteY125" fmla="*/ 218511 h 4939827"/>
              <a:gd name="connsiteX126" fmla="*/ 3629977 w 12192000"/>
              <a:gd name="connsiteY126" fmla="*/ 218664 h 4939827"/>
              <a:gd name="connsiteX127" fmla="*/ 3636217 w 12192000"/>
              <a:gd name="connsiteY127" fmla="*/ 220048 h 4939827"/>
              <a:gd name="connsiteX128" fmla="*/ 3709484 w 12192000"/>
              <a:gd name="connsiteY128" fmla="*/ 186927 h 4939827"/>
              <a:gd name="connsiteX129" fmla="*/ 3761342 w 12192000"/>
              <a:gd name="connsiteY129" fmla="*/ 177474 h 4939827"/>
              <a:gd name="connsiteX130" fmla="*/ 3799748 w 12192000"/>
              <a:gd name="connsiteY130" fmla="*/ 167154 h 4939827"/>
              <a:gd name="connsiteX131" fmla="*/ 3922756 w 12192000"/>
              <a:gd name="connsiteY131" fmla="*/ 194044 h 4939827"/>
              <a:gd name="connsiteX132" fmla="*/ 4028476 w 12192000"/>
              <a:gd name="connsiteY132" fmla="*/ 223679 h 4939827"/>
              <a:gd name="connsiteX133" fmla="*/ 4191582 w 12192000"/>
              <a:gd name="connsiteY133" fmla="*/ 238952 h 4939827"/>
              <a:gd name="connsiteX134" fmla="*/ 4251024 w 12192000"/>
              <a:gd name="connsiteY134" fmla="*/ 240874 h 4939827"/>
              <a:gd name="connsiteX135" fmla="*/ 4355275 w 12192000"/>
              <a:gd name="connsiteY135" fmla="*/ 260205 h 4939827"/>
              <a:gd name="connsiteX136" fmla="*/ 4423807 w 12192000"/>
              <a:gd name="connsiteY136" fmla="*/ 270366 h 4939827"/>
              <a:gd name="connsiteX137" fmla="*/ 4558432 w 12192000"/>
              <a:gd name="connsiteY137" fmla="*/ 269194 h 4939827"/>
              <a:gd name="connsiteX138" fmla="*/ 4635061 w 12192000"/>
              <a:gd name="connsiteY138" fmla="*/ 280682 h 4939827"/>
              <a:gd name="connsiteX139" fmla="*/ 4807427 w 12192000"/>
              <a:gd name="connsiteY139" fmla="*/ 276835 h 4939827"/>
              <a:gd name="connsiteX140" fmla="*/ 5028933 w 12192000"/>
              <a:gd name="connsiteY140" fmla="*/ 183887 h 4939827"/>
              <a:gd name="connsiteX141" fmla="*/ 5093642 w 12192000"/>
              <a:gd name="connsiteY141" fmla="*/ 177214 h 4939827"/>
              <a:gd name="connsiteX142" fmla="*/ 5102642 w 12192000"/>
              <a:gd name="connsiteY142" fmla="*/ 186816 h 4939827"/>
              <a:gd name="connsiteX143" fmla="*/ 5193590 w 12192000"/>
              <a:gd name="connsiteY143" fmla="*/ 156458 h 4939827"/>
              <a:gd name="connsiteX144" fmla="*/ 5323922 w 12192000"/>
              <a:gd name="connsiteY144" fmla="*/ 146332 h 4939827"/>
              <a:gd name="connsiteX145" fmla="*/ 5421860 w 12192000"/>
              <a:gd name="connsiteY145" fmla="*/ 167298 h 4939827"/>
              <a:gd name="connsiteX146" fmla="*/ 5476948 w 12192000"/>
              <a:gd name="connsiteY146" fmla="*/ 173249 h 4939827"/>
              <a:gd name="connsiteX147" fmla="*/ 5516842 w 12192000"/>
              <a:gd name="connsiteY147" fmla="*/ 184018 h 4939827"/>
              <a:gd name="connsiteX148" fmla="*/ 5619415 w 12192000"/>
              <a:gd name="connsiteY148" fmla="*/ 176781 h 4939827"/>
              <a:gd name="connsiteX149" fmla="*/ 5789867 w 12192000"/>
              <a:gd name="connsiteY149" fmla="*/ 150304 h 4939827"/>
              <a:gd name="connsiteX150" fmla="*/ 5825953 w 12192000"/>
              <a:gd name="connsiteY150" fmla="*/ 147907 h 4939827"/>
              <a:gd name="connsiteX151" fmla="*/ 5856168 w 12192000"/>
              <a:gd name="connsiteY151" fmla="*/ 158719 h 4939827"/>
              <a:gd name="connsiteX152" fmla="*/ 5862476 w 12192000"/>
              <a:gd name="connsiteY152" fmla="*/ 172447 h 4939827"/>
              <a:gd name="connsiteX153" fmla="*/ 5882195 w 12192000"/>
              <a:gd name="connsiteY153" fmla="*/ 173195 h 4939827"/>
              <a:gd name="connsiteX154" fmla="*/ 5887271 w 12192000"/>
              <a:gd name="connsiteY154" fmla="*/ 176084 h 4939827"/>
              <a:gd name="connsiteX155" fmla="*/ 5921577 w 12192000"/>
              <a:gd name="connsiteY155" fmla="*/ 169858 h 4939827"/>
              <a:gd name="connsiteX156" fmla="*/ 5983240 w 12192000"/>
              <a:gd name="connsiteY156" fmla="*/ 152755 h 4939827"/>
              <a:gd name="connsiteX157" fmla="*/ 6152287 w 12192000"/>
              <a:gd name="connsiteY157" fmla="*/ 116736 h 4939827"/>
              <a:gd name="connsiteX158" fmla="*/ 6415830 w 12192000"/>
              <a:gd name="connsiteY158" fmla="*/ 136006 h 4939827"/>
              <a:gd name="connsiteX159" fmla="*/ 6756965 w 12192000"/>
              <a:gd name="connsiteY159" fmla="*/ 57636 h 4939827"/>
              <a:gd name="connsiteX160" fmla="*/ 6819400 w 12192000"/>
              <a:gd name="connsiteY160" fmla="*/ 30742 h 4939827"/>
              <a:gd name="connsiteX161" fmla="*/ 6986370 w 12192000"/>
              <a:gd name="connsiteY161" fmla="*/ 12659 h 4939827"/>
              <a:gd name="connsiteX162" fmla="*/ 6989536 w 12192000"/>
              <a:gd name="connsiteY162" fmla="*/ 14528 h 4939827"/>
              <a:gd name="connsiteX163" fmla="*/ 7015933 w 12192000"/>
              <a:gd name="connsiteY163" fmla="*/ 9653 h 4939827"/>
              <a:gd name="connsiteX164" fmla="*/ 7020592 w 12192000"/>
              <a:gd name="connsiteY164" fmla="*/ 1651 h 4939827"/>
              <a:gd name="connsiteX165" fmla="*/ 7025905 w 12192000"/>
              <a:gd name="connsiteY16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371484 w 12192000"/>
              <a:gd name="connsiteY55" fmla="*/ 329634 h 4939827"/>
              <a:gd name="connsiteX56" fmla="*/ 9404829 w 12192000"/>
              <a:gd name="connsiteY56" fmla="*/ 339038 h 4939827"/>
              <a:gd name="connsiteX57" fmla="*/ 9427021 w 12192000"/>
              <a:gd name="connsiteY57" fmla="*/ 358784 h 4939827"/>
              <a:gd name="connsiteX58" fmla="*/ 9670844 w 12192000"/>
              <a:gd name="connsiteY58" fmla="*/ 405128 h 4939827"/>
              <a:gd name="connsiteX59" fmla="*/ 9816083 w 12192000"/>
              <a:gd name="connsiteY59" fmla="*/ 416573 h 4939827"/>
              <a:gd name="connsiteX60" fmla="*/ 9936741 w 12192000"/>
              <a:gd name="connsiteY60" fmla="*/ 437044 h 4939827"/>
              <a:gd name="connsiteX61" fmla="*/ 10050093 w 12192000"/>
              <a:gd name="connsiteY61" fmla="*/ 443783 h 4939827"/>
              <a:gd name="connsiteX62" fmla="*/ 10130090 w 12192000"/>
              <a:gd name="connsiteY62" fmla="*/ 459520 h 4939827"/>
              <a:gd name="connsiteX63" fmla="*/ 10173456 w 12192000"/>
              <a:gd name="connsiteY63" fmla="*/ 457749 h 4939827"/>
              <a:gd name="connsiteX64" fmla="*/ 10218232 w 12192000"/>
              <a:gd name="connsiteY64" fmla="*/ 459820 h 4939827"/>
              <a:gd name="connsiteX65" fmla="*/ 10354176 w 12192000"/>
              <a:gd name="connsiteY65" fmla="*/ 471377 h 4939827"/>
              <a:gd name="connsiteX66" fmla="*/ 10430681 w 12192000"/>
              <a:gd name="connsiteY66" fmla="*/ 481226 h 4939827"/>
              <a:gd name="connsiteX67" fmla="*/ 10478169 w 12192000"/>
              <a:gd name="connsiteY67" fmla="*/ 481774 h 4939827"/>
              <a:gd name="connsiteX68" fmla="*/ 10540907 w 12192000"/>
              <a:gd name="connsiteY68" fmla="*/ 485607 h 4939827"/>
              <a:gd name="connsiteX69" fmla="*/ 10614941 w 12192000"/>
              <a:gd name="connsiteY69" fmla="*/ 487592 h 4939827"/>
              <a:gd name="connsiteX70" fmla="*/ 10674098 w 12192000"/>
              <a:gd name="connsiteY70" fmla="*/ 521656 h 4939827"/>
              <a:gd name="connsiteX71" fmla="*/ 10874834 w 12192000"/>
              <a:gd name="connsiteY71" fmla="*/ 574867 h 4939827"/>
              <a:gd name="connsiteX72" fmla="*/ 10944981 w 12192000"/>
              <a:gd name="connsiteY72" fmla="*/ 615042 h 4939827"/>
              <a:gd name="connsiteX73" fmla="*/ 11006376 w 12192000"/>
              <a:gd name="connsiteY73" fmla="*/ 645957 h 4939827"/>
              <a:gd name="connsiteX74" fmla="*/ 11076308 w 12192000"/>
              <a:gd name="connsiteY74" fmla="*/ 675698 h 4939827"/>
              <a:gd name="connsiteX75" fmla="*/ 11148789 w 12192000"/>
              <a:gd name="connsiteY75" fmla="*/ 685041 h 4939827"/>
              <a:gd name="connsiteX76" fmla="*/ 11249129 w 12192000"/>
              <a:gd name="connsiteY76" fmla="*/ 684218 h 4939827"/>
              <a:gd name="connsiteX77" fmla="*/ 11299915 w 12192000"/>
              <a:gd name="connsiteY77" fmla="*/ 692177 h 4939827"/>
              <a:gd name="connsiteX78" fmla="*/ 11386973 w 12192000"/>
              <a:gd name="connsiteY78" fmla="*/ 708209 h 4939827"/>
              <a:gd name="connsiteX79" fmla="*/ 11500105 w 12192000"/>
              <a:gd name="connsiteY79" fmla="*/ 735014 h 4939827"/>
              <a:gd name="connsiteX80" fmla="*/ 11621735 w 12192000"/>
              <a:gd name="connsiteY80" fmla="*/ 789584 h 4939827"/>
              <a:gd name="connsiteX81" fmla="*/ 11691200 w 12192000"/>
              <a:gd name="connsiteY81" fmla="*/ 867902 h 4939827"/>
              <a:gd name="connsiteX82" fmla="*/ 11819427 w 12192000"/>
              <a:gd name="connsiteY82" fmla="*/ 911634 h 4939827"/>
              <a:gd name="connsiteX83" fmla="*/ 11969720 w 12192000"/>
              <a:gd name="connsiteY83" fmla="*/ 964737 h 4939827"/>
              <a:gd name="connsiteX84" fmla="*/ 12055766 w 12192000"/>
              <a:gd name="connsiteY84" fmla="*/ 991268 h 4939827"/>
              <a:gd name="connsiteX85" fmla="*/ 12171539 w 12192000"/>
              <a:gd name="connsiteY85" fmla="*/ 995427 h 4939827"/>
              <a:gd name="connsiteX86" fmla="*/ 12187831 w 12192000"/>
              <a:gd name="connsiteY86" fmla="*/ 996580 h 4939827"/>
              <a:gd name="connsiteX87" fmla="*/ 12192000 w 12192000"/>
              <a:gd name="connsiteY87" fmla="*/ 996726 h 4939827"/>
              <a:gd name="connsiteX88" fmla="*/ 12192000 w 12192000"/>
              <a:gd name="connsiteY88" fmla="*/ 4939827 h 4939827"/>
              <a:gd name="connsiteX89" fmla="*/ 0 w 12192000"/>
              <a:gd name="connsiteY89" fmla="*/ 4939827 h 4939827"/>
              <a:gd name="connsiteX90" fmla="*/ 0 w 12192000"/>
              <a:gd name="connsiteY90" fmla="*/ 512043 h 4939827"/>
              <a:gd name="connsiteX91" fmla="*/ 7381 w 12192000"/>
              <a:gd name="connsiteY91" fmla="*/ 512580 h 4939827"/>
              <a:gd name="connsiteX92" fmla="*/ 100029 w 12192000"/>
              <a:gd name="connsiteY92" fmla="*/ 504758 h 4939827"/>
              <a:gd name="connsiteX93" fmla="*/ 155244 w 12192000"/>
              <a:gd name="connsiteY93" fmla="*/ 525130 h 4939827"/>
              <a:gd name="connsiteX94" fmla="*/ 254366 w 12192000"/>
              <a:gd name="connsiteY94" fmla="*/ 534449 h 4939827"/>
              <a:gd name="connsiteX95" fmla="*/ 447292 w 12192000"/>
              <a:gd name="connsiteY95" fmla="*/ 542725 h 4939827"/>
              <a:gd name="connsiteX96" fmla="*/ 628105 w 12192000"/>
              <a:gd name="connsiteY96" fmla="*/ 547853 h 4939827"/>
              <a:gd name="connsiteX97" fmla="*/ 783146 w 12192000"/>
              <a:gd name="connsiteY97" fmla="*/ 591799 h 4939827"/>
              <a:gd name="connsiteX98" fmla="*/ 1043676 w 12192000"/>
              <a:gd name="connsiteY98" fmla="*/ 591887 h 4939827"/>
              <a:gd name="connsiteX99" fmla="*/ 1281816 w 12192000"/>
              <a:gd name="connsiteY99" fmla="*/ 520946 h 4939827"/>
              <a:gd name="connsiteX100" fmla="*/ 1486347 w 12192000"/>
              <a:gd name="connsiteY100" fmla="*/ 487310 h 4939827"/>
              <a:gd name="connsiteX101" fmla="*/ 1568079 w 12192000"/>
              <a:gd name="connsiteY101" fmla="*/ 462531 h 4939827"/>
              <a:gd name="connsiteX102" fmla="*/ 1622516 w 12192000"/>
              <a:gd name="connsiteY102" fmla="*/ 466058 h 4939827"/>
              <a:gd name="connsiteX103" fmla="*/ 1655457 w 12192000"/>
              <a:gd name="connsiteY103" fmla="*/ 465359 h 4939827"/>
              <a:gd name="connsiteX104" fmla="*/ 1717454 w 12192000"/>
              <a:gd name="connsiteY104" fmla="*/ 417203 h 4939827"/>
              <a:gd name="connsiteX105" fmla="*/ 1913794 w 12192000"/>
              <a:gd name="connsiteY105" fmla="*/ 365255 h 4939827"/>
              <a:gd name="connsiteX106" fmla="*/ 2129762 w 12192000"/>
              <a:gd name="connsiteY106" fmla="*/ 367832 h 4939827"/>
              <a:gd name="connsiteX107" fmla="*/ 2376970 w 12192000"/>
              <a:gd name="connsiteY107" fmla="*/ 350129 h 4939827"/>
              <a:gd name="connsiteX108" fmla="*/ 2480155 w 12192000"/>
              <a:gd name="connsiteY108" fmla="*/ 359227 h 4939827"/>
              <a:gd name="connsiteX109" fmla="*/ 2586782 w 12192000"/>
              <a:gd name="connsiteY109" fmla="*/ 339352 h 4939827"/>
              <a:gd name="connsiteX110" fmla="*/ 2679617 w 12192000"/>
              <a:gd name="connsiteY110" fmla="*/ 305383 h 4939827"/>
              <a:gd name="connsiteX111" fmla="*/ 2788947 w 12192000"/>
              <a:gd name="connsiteY111" fmla="*/ 250375 h 4939827"/>
              <a:gd name="connsiteX112" fmla="*/ 2965530 w 12192000"/>
              <a:gd name="connsiteY112" fmla="*/ 245958 h 4939827"/>
              <a:gd name="connsiteX113" fmla="*/ 3103677 w 12192000"/>
              <a:gd name="connsiteY113" fmla="*/ 209527 h 4939827"/>
              <a:gd name="connsiteX114" fmla="*/ 3126759 w 12192000"/>
              <a:gd name="connsiteY114" fmla="*/ 211226 h 4939827"/>
              <a:gd name="connsiteX115" fmla="*/ 3164020 w 12192000"/>
              <a:gd name="connsiteY115" fmla="*/ 212779 h 4939827"/>
              <a:gd name="connsiteX116" fmla="*/ 3285019 w 12192000"/>
              <a:gd name="connsiteY116" fmla="*/ 220535 h 4939827"/>
              <a:gd name="connsiteX117" fmla="*/ 3365154 w 12192000"/>
              <a:gd name="connsiteY117" fmla="*/ 226416 h 4939827"/>
              <a:gd name="connsiteX118" fmla="*/ 3367507 w 12192000"/>
              <a:gd name="connsiteY118" fmla="*/ 225416 h 4939827"/>
              <a:gd name="connsiteX119" fmla="*/ 3387567 w 12192000"/>
              <a:gd name="connsiteY119" fmla="*/ 227103 h 4939827"/>
              <a:gd name="connsiteX120" fmla="*/ 3498001 w 12192000"/>
              <a:gd name="connsiteY120" fmla="*/ 231941 h 4939827"/>
              <a:gd name="connsiteX121" fmla="*/ 3561557 w 12192000"/>
              <a:gd name="connsiteY121" fmla="*/ 228095 h 4939827"/>
              <a:gd name="connsiteX122" fmla="*/ 3611920 w 12192000"/>
              <a:gd name="connsiteY122" fmla="*/ 218094 h 4939827"/>
              <a:gd name="connsiteX123" fmla="*/ 3620528 w 12192000"/>
              <a:gd name="connsiteY123" fmla="*/ 218788 h 4939827"/>
              <a:gd name="connsiteX124" fmla="*/ 3620766 w 12192000"/>
              <a:gd name="connsiteY124" fmla="*/ 218511 h 4939827"/>
              <a:gd name="connsiteX125" fmla="*/ 3629977 w 12192000"/>
              <a:gd name="connsiteY125" fmla="*/ 218664 h 4939827"/>
              <a:gd name="connsiteX126" fmla="*/ 3636217 w 12192000"/>
              <a:gd name="connsiteY126" fmla="*/ 220048 h 4939827"/>
              <a:gd name="connsiteX127" fmla="*/ 3709484 w 12192000"/>
              <a:gd name="connsiteY127" fmla="*/ 186927 h 4939827"/>
              <a:gd name="connsiteX128" fmla="*/ 3761342 w 12192000"/>
              <a:gd name="connsiteY128" fmla="*/ 177474 h 4939827"/>
              <a:gd name="connsiteX129" fmla="*/ 3799748 w 12192000"/>
              <a:gd name="connsiteY129" fmla="*/ 167154 h 4939827"/>
              <a:gd name="connsiteX130" fmla="*/ 3922756 w 12192000"/>
              <a:gd name="connsiteY130" fmla="*/ 194044 h 4939827"/>
              <a:gd name="connsiteX131" fmla="*/ 4028476 w 12192000"/>
              <a:gd name="connsiteY131" fmla="*/ 223679 h 4939827"/>
              <a:gd name="connsiteX132" fmla="*/ 4191582 w 12192000"/>
              <a:gd name="connsiteY132" fmla="*/ 238952 h 4939827"/>
              <a:gd name="connsiteX133" fmla="*/ 4251024 w 12192000"/>
              <a:gd name="connsiteY133" fmla="*/ 240874 h 4939827"/>
              <a:gd name="connsiteX134" fmla="*/ 4355275 w 12192000"/>
              <a:gd name="connsiteY134" fmla="*/ 260205 h 4939827"/>
              <a:gd name="connsiteX135" fmla="*/ 4423807 w 12192000"/>
              <a:gd name="connsiteY135" fmla="*/ 270366 h 4939827"/>
              <a:gd name="connsiteX136" fmla="*/ 4558432 w 12192000"/>
              <a:gd name="connsiteY136" fmla="*/ 269194 h 4939827"/>
              <a:gd name="connsiteX137" fmla="*/ 4635061 w 12192000"/>
              <a:gd name="connsiteY137" fmla="*/ 280682 h 4939827"/>
              <a:gd name="connsiteX138" fmla="*/ 4807427 w 12192000"/>
              <a:gd name="connsiteY138" fmla="*/ 276835 h 4939827"/>
              <a:gd name="connsiteX139" fmla="*/ 5028933 w 12192000"/>
              <a:gd name="connsiteY139" fmla="*/ 183887 h 4939827"/>
              <a:gd name="connsiteX140" fmla="*/ 5093642 w 12192000"/>
              <a:gd name="connsiteY140" fmla="*/ 177214 h 4939827"/>
              <a:gd name="connsiteX141" fmla="*/ 5102642 w 12192000"/>
              <a:gd name="connsiteY141" fmla="*/ 186816 h 4939827"/>
              <a:gd name="connsiteX142" fmla="*/ 5193590 w 12192000"/>
              <a:gd name="connsiteY142" fmla="*/ 156458 h 4939827"/>
              <a:gd name="connsiteX143" fmla="*/ 5323922 w 12192000"/>
              <a:gd name="connsiteY143" fmla="*/ 146332 h 4939827"/>
              <a:gd name="connsiteX144" fmla="*/ 5421860 w 12192000"/>
              <a:gd name="connsiteY144" fmla="*/ 167298 h 4939827"/>
              <a:gd name="connsiteX145" fmla="*/ 5476948 w 12192000"/>
              <a:gd name="connsiteY145" fmla="*/ 173249 h 4939827"/>
              <a:gd name="connsiteX146" fmla="*/ 5516842 w 12192000"/>
              <a:gd name="connsiteY146" fmla="*/ 184018 h 4939827"/>
              <a:gd name="connsiteX147" fmla="*/ 5619415 w 12192000"/>
              <a:gd name="connsiteY147" fmla="*/ 176781 h 4939827"/>
              <a:gd name="connsiteX148" fmla="*/ 5789867 w 12192000"/>
              <a:gd name="connsiteY148" fmla="*/ 150304 h 4939827"/>
              <a:gd name="connsiteX149" fmla="*/ 5825953 w 12192000"/>
              <a:gd name="connsiteY149" fmla="*/ 147907 h 4939827"/>
              <a:gd name="connsiteX150" fmla="*/ 5856168 w 12192000"/>
              <a:gd name="connsiteY150" fmla="*/ 158719 h 4939827"/>
              <a:gd name="connsiteX151" fmla="*/ 5862476 w 12192000"/>
              <a:gd name="connsiteY151" fmla="*/ 172447 h 4939827"/>
              <a:gd name="connsiteX152" fmla="*/ 5882195 w 12192000"/>
              <a:gd name="connsiteY152" fmla="*/ 173195 h 4939827"/>
              <a:gd name="connsiteX153" fmla="*/ 5887271 w 12192000"/>
              <a:gd name="connsiteY153" fmla="*/ 176084 h 4939827"/>
              <a:gd name="connsiteX154" fmla="*/ 5921577 w 12192000"/>
              <a:gd name="connsiteY154" fmla="*/ 169858 h 4939827"/>
              <a:gd name="connsiteX155" fmla="*/ 5983240 w 12192000"/>
              <a:gd name="connsiteY155" fmla="*/ 152755 h 4939827"/>
              <a:gd name="connsiteX156" fmla="*/ 6152287 w 12192000"/>
              <a:gd name="connsiteY156" fmla="*/ 116736 h 4939827"/>
              <a:gd name="connsiteX157" fmla="*/ 6415830 w 12192000"/>
              <a:gd name="connsiteY157" fmla="*/ 136006 h 4939827"/>
              <a:gd name="connsiteX158" fmla="*/ 6756965 w 12192000"/>
              <a:gd name="connsiteY158" fmla="*/ 57636 h 4939827"/>
              <a:gd name="connsiteX159" fmla="*/ 6819400 w 12192000"/>
              <a:gd name="connsiteY159" fmla="*/ 30742 h 4939827"/>
              <a:gd name="connsiteX160" fmla="*/ 6986370 w 12192000"/>
              <a:gd name="connsiteY160" fmla="*/ 12659 h 4939827"/>
              <a:gd name="connsiteX161" fmla="*/ 6989536 w 12192000"/>
              <a:gd name="connsiteY161" fmla="*/ 14528 h 4939827"/>
              <a:gd name="connsiteX162" fmla="*/ 7015933 w 12192000"/>
              <a:gd name="connsiteY162" fmla="*/ 9653 h 4939827"/>
              <a:gd name="connsiteX163" fmla="*/ 7020592 w 12192000"/>
              <a:gd name="connsiteY163" fmla="*/ 1651 h 4939827"/>
              <a:gd name="connsiteX164" fmla="*/ 7025905 w 12192000"/>
              <a:gd name="connsiteY16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877301 w 12192000"/>
              <a:gd name="connsiteY15" fmla="*/ 186153 h 4939827"/>
              <a:gd name="connsiteX16" fmla="*/ 7952584 w 12192000"/>
              <a:gd name="connsiteY16" fmla="*/ 170181 h 4939827"/>
              <a:gd name="connsiteX17" fmla="*/ 8009534 w 12192000"/>
              <a:gd name="connsiteY17" fmla="*/ 176441 h 4939827"/>
              <a:gd name="connsiteX18" fmla="*/ 8058681 w 12192000"/>
              <a:gd name="connsiteY18" fmla="*/ 219431 h 4939827"/>
              <a:gd name="connsiteX19" fmla="*/ 8126175 w 12192000"/>
              <a:gd name="connsiteY19" fmla="*/ 240005 h 4939827"/>
              <a:gd name="connsiteX20" fmla="*/ 8166439 w 12192000"/>
              <a:gd name="connsiteY20" fmla="*/ 252699 h 4939827"/>
              <a:gd name="connsiteX21" fmla="*/ 8281371 w 12192000"/>
              <a:gd name="connsiteY21" fmla="*/ 256875 h 4939827"/>
              <a:gd name="connsiteX22" fmla="*/ 8381609 w 12192000"/>
              <a:gd name="connsiteY22" fmla="*/ 240618 h 4939827"/>
              <a:gd name="connsiteX23" fmla="*/ 8406759 w 12192000"/>
              <a:gd name="connsiteY23" fmla="*/ 232517 h 4939827"/>
              <a:gd name="connsiteX24" fmla="*/ 8426506 w 12192000"/>
              <a:gd name="connsiteY24" fmla="*/ 241842 h 4939827"/>
              <a:gd name="connsiteX25" fmla="*/ 8427949 w 12192000"/>
              <a:gd name="connsiteY25" fmla="*/ 240981 h 4939827"/>
              <a:gd name="connsiteX26" fmla="*/ 8441468 w 12192000"/>
              <a:gd name="connsiteY26" fmla="*/ 241157 h 4939827"/>
              <a:gd name="connsiteX27" fmla="*/ 8565757 w 12192000"/>
              <a:gd name="connsiteY27" fmla="*/ 255317 h 4939827"/>
              <a:gd name="connsiteX28" fmla="*/ 8573171 w 12192000"/>
              <a:gd name="connsiteY28" fmla="*/ 258426 h 4939827"/>
              <a:gd name="connsiteX29" fmla="*/ 8573548 w 12192000"/>
              <a:gd name="connsiteY29" fmla="*/ 258241 h 4939827"/>
              <a:gd name="connsiteX30" fmla="*/ 8581827 w 12192000"/>
              <a:gd name="connsiteY30" fmla="*/ 261028 h 4939827"/>
              <a:gd name="connsiteX31" fmla="*/ 8586687 w 12192000"/>
              <a:gd name="connsiteY31" fmla="*/ 264089 h 4939827"/>
              <a:gd name="connsiteX32" fmla="*/ 8601067 w 12192000"/>
              <a:gd name="connsiteY32" fmla="*/ 270114 h 4939827"/>
              <a:gd name="connsiteX33" fmla="*/ 8672650 w 12192000"/>
              <a:gd name="connsiteY33" fmla="*/ 254821 h 4939827"/>
              <a:gd name="connsiteX34" fmla="*/ 8785543 w 12192000"/>
              <a:gd name="connsiteY34" fmla="*/ 263406 h 4939827"/>
              <a:gd name="connsiteX35" fmla="*/ 8830588 w 12192000"/>
              <a:gd name="connsiteY35" fmla="*/ 265483 h 4939827"/>
              <a:gd name="connsiteX36" fmla="*/ 8905142 w 12192000"/>
              <a:gd name="connsiteY36" fmla="*/ 264958 h 4939827"/>
              <a:gd name="connsiteX37" fmla="*/ 8968582 w 12192000"/>
              <a:gd name="connsiteY37" fmla="*/ 262728 h 4939827"/>
              <a:gd name="connsiteX38" fmla="*/ 8972994 w 12192000"/>
              <a:gd name="connsiteY38" fmla="*/ 263284 h 4939827"/>
              <a:gd name="connsiteX39" fmla="*/ 9004605 w 12192000"/>
              <a:gd name="connsiteY39" fmla="*/ 258041 h 4939827"/>
              <a:gd name="connsiteX40" fmla="*/ 9016165 w 12192000"/>
              <a:gd name="connsiteY40" fmla="*/ 261258 h 4939827"/>
              <a:gd name="connsiteX41" fmla="*/ 9043297 w 12192000"/>
              <a:gd name="connsiteY41" fmla="*/ 281547 h 4939827"/>
              <a:gd name="connsiteX42" fmla="*/ 9048315 w 12192000"/>
              <a:gd name="connsiteY42" fmla="*/ 279264 h 4939827"/>
              <a:gd name="connsiteX43" fmla="*/ 9054706 w 12192000"/>
              <a:gd name="connsiteY43" fmla="*/ 278538 h 4939827"/>
              <a:gd name="connsiteX44" fmla="*/ 9070919 w 12192000"/>
              <a:gd name="connsiteY44" fmla="*/ 281810 h 4939827"/>
              <a:gd name="connsiteX45" fmla="*/ 9076813 w 12192000"/>
              <a:gd name="connsiteY45" fmla="*/ 283909 h 4939827"/>
              <a:gd name="connsiteX46" fmla="*/ 9085871 w 12192000"/>
              <a:gd name="connsiteY46" fmla="*/ 285133 h 4939827"/>
              <a:gd name="connsiteX47" fmla="*/ 9086159 w 12192000"/>
              <a:gd name="connsiteY47" fmla="*/ 284887 h 4939827"/>
              <a:gd name="connsiteX48" fmla="*/ 9134606 w 12192000"/>
              <a:gd name="connsiteY48" fmla="*/ 288168 h 4939827"/>
              <a:gd name="connsiteX49" fmla="*/ 9195590 w 12192000"/>
              <a:gd name="connsiteY49" fmla="*/ 279568 h 4939827"/>
              <a:gd name="connsiteX50" fmla="*/ 9219336 w 12192000"/>
              <a:gd name="connsiteY50" fmla="*/ 278133 h 4939827"/>
              <a:gd name="connsiteX51" fmla="*/ 9232362 w 12192000"/>
              <a:gd name="connsiteY51" fmla="*/ 275894 h 4939827"/>
              <a:gd name="connsiteX52" fmla="*/ 9233396 w 12192000"/>
              <a:gd name="connsiteY52" fmla="*/ 274803 h 4939827"/>
              <a:gd name="connsiteX53" fmla="*/ 9256213 w 12192000"/>
              <a:gd name="connsiteY53" fmla="*/ 281576 h 4939827"/>
              <a:gd name="connsiteX54" fmla="*/ 9371484 w 12192000"/>
              <a:gd name="connsiteY54" fmla="*/ 329634 h 4939827"/>
              <a:gd name="connsiteX55" fmla="*/ 9404829 w 12192000"/>
              <a:gd name="connsiteY55" fmla="*/ 339038 h 4939827"/>
              <a:gd name="connsiteX56" fmla="*/ 9427021 w 12192000"/>
              <a:gd name="connsiteY56" fmla="*/ 358784 h 4939827"/>
              <a:gd name="connsiteX57" fmla="*/ 9670844 w 12192000"/>
              <a:gd name="connsiteY57" fmla="*/ 405128 h 4939827"/>
              <a:gd name="connsiteX58" fmla="*/ 9816083 w 12192000"/>
              <a:gd name="connsiteY58" fmla="*/ 416573 h 4939827"/>
              <a:gd name="connsiteX59" fmla="*/ 9936741 w 12192000"/>
              <a:gd name="connsiteY59" fmla="*/ 437044 h 4939827"/>
              <a:gd name="connsiteX60" fmla="*/ 10050093 w 12192000"/>
              <a:gd name="connsiteY60" fmla="*/ 443783 h 4939827"/>
              <a:gd name="connsiteX61" fmla="*/ 10130090 w 12192000"/>
              <a:gd name="connsiteY61" fmla="*/ 459520 h 4939827"/>
              <a:gd name="connsiteX62" fmla="*/ 10173456 w 12192000"/>
              <a:gd name="connsiteY62" fmla="*/ 457749 h 4939827"/>
              <a:gd name="connsiteX63" fmla="*/ 10218232 w 12192000"/>
              <a:gd name="connsiteY63" fmla="*/ 459820 h 4939827"/>
              <a:gd name="connsiteX64" fmla="*/ 10354176 w 12192000"/>
              <a:gd name="connsiteY64" fmla="*/ 471377 h 4939827"/>
              <a:gd name="connsiteX65" fmla="*/ 10430681 w 12192000"/>
              <a:gd name="connsiteY65" fmla="*/ 481226 h 4939827"/>
              <a:gd name="connsiteX66" fmla="*/ 10478169 w 12192000"/>
              <a:gd name="connsiteY66" fmla="*/ 481774 h 4939827"/>
              <a:gd name="connsiteX67" fmla="*/ 10540907 w 12192000"/>
              <a:gd name="connsiteY67" fmla="*/ 485607 h 4939827"/>
              <a:gd name="connsiteX68" fmla="*/ 10614941 w 12192000"/>
              <a:gd name="connsiteY68" fmla="*/ 487592 h 4939827"/>
              <a:gd name="connsiteX69" fmla="*/ 10674098 w 12192000"/>
              <a:gd name="connsiteY69" fmla="*/ 521656 h 4939827"/>
              <a:gd name="connsiteX70" fmla="*/ 10874834 w 12192000"/>
              <a:gd name="connsiteY70" fmla="*/ 574867 h 4939827"/>
              <a:gd name="connsiteX71" fmla="*/ 10944981 w 12192000"/>
              <a:gd name="connsiteY71" fmla="*/ 615042 h 4939827"/>
              <a:gd name="connsiteX72" fmla="*/ 11006376 w 12192000"/>
              <a:gd name="connsiteY72" fmla="*/ 645957 h 4939827"/>
              <a:gd name="connsiteX73" fmla="*/ 11076308 w 12192000"/>
              <a:gd name="connsiteY73" fmla="*/ 675698 h 4939827"/>
              <a:gd name="connsiteX74" fmla="*/ 11148789 w 12192000"/>
              <a:gd name="connsiteY74" fmla="*/ 685041 h 4939827"/>
              <a:gd name="connsiteX75" fmla="*/ 11249129 w 12192000"/>
              <a:gd name="connsiteY75" fmla="*/ 684218 h 4939827"/>
              <a:gd name="connsiteX76" fmla="*/ 11299915 w 12192000"/>
              <a:gd name="connsiteY76" fmla="*/ 692177 h 4939827"/>
              <a:gd name="connsiteX77" fmla="*/ 11386973 w 12192000"/>
              <a:gd name="connsiteY77" fmla="*/ 708209 h 4939827"/>
              <a:gd name="connsiteX78" fmla="*/ 11500105 w 12192000"/>
              <a:gd name="connsiteY78" fmla="*/ 735014 h 4939827"/>
              <a:gd name="connsiteX79" fmla="*/ 11621735 w 12192000"/>
              <a:gd name="connsiteY79" fmla="*/ 789584 h 4939827"/>
              <a:gd name="connsiteX80" fmla="*/ 11691200 w 12192000"/>
              <a:gd name="connsiteY80" fmla="*/ 867902 h 4939827"/>
              <a:gd name="connsiteX81" fmla="*/ 11819427 w 12192000"/>
              <a:gd name="connsiteY81" fmla="*/ 911634 h 4939827"/>
              <a:gd name="connsiteX82" fmla="*/ 11969720 w 12192000"/>
              <a:gd name="connsiteY82" fmla="*/ 964737 h 4939827"/>
              <a:gd name="connsiteX83" fmla="*/ 12055766 w 12192000"/>
              <a:gd name="connsiteY83" fmla="*/ 991268 h 4939827"/>
              <a:gd name="connsiteX84" fmla="*/ 12171539 w 12192000"/>
              <a:gd name="connsiteY84" fmla="*/ 995427 h 4939827"/>
              <a:gd name="connsiteX85" fmla="*/ 12187831 w 12192000"/>
              <a:gd name="connsiteY85" fmla="*/ 996580 h 4939827"/>
              <a:gd name="connsiteX86" fmla="*/ 12192000 w 12192000"/>
              <a:gd name="connsiteY86" fmla="*/ 996726 h 4939827"/>
              <a:gd name="connsiteX87" fmla="*/ 12192000 w 12192000"/>
              <a:gd name="connsiteY87" fmla="*/ 4939827 h 4939827"/>
              <a:gd name="connsiteX88" fmla="*/ 0 w 12192000"/>
              <a:gd name="connsiteY88" fmla="*/ 4939827 h 4939827"/>
              <a:gd name="connsiteX89" fmla="*/ 0 w 12192000"/>
              <a:gd name="connsiteY89" fmla="*/ 512043 h 4939827"/>
              <a:gd name="connsiteX90" fmla="*/ 7381 w 12192000"/>
              <a:gd name="connsiteY90" fmla="*/ 512580 h 4939827"/>
              <a:gd name="connsiteX91" fmla="*/ 100029 w 12192000"/>
              <a:gd name="connsiteY91" fmla="*/ 504758 h 4939827"/>
              <a:gd name="connsiteX92" fmla="*/ 155244 w 12192000"/>
              <a:gd name="connsiteY92" fmla="*/ 525130 h 4939827"/>
              <a:gd name="connsiteX93" fmla="*/ 254366 w 12192000"/>
              <a:gd name="connsiteY93" fmla="*/ 534449 h 4939827"/>
              <a:gd name="connsiteX94" fmla="*/ 447292 w 12192000"/>
              <a:gd name="connsiteY94" fmla="*/ 542725 h 4939827"/>
              <a:gd name="connsiteX95" fmla="*/ 628105 w 12192000"/>
              <a:gd name="connsiteY95" fmla="*/ 547853 h 4939827"/>
              <a:gd name="connsiteX96" fmla="*/ 783146 w 12192000"/>
              <a:gd name="connsiteY96" fmla="*/ 591799 h 4939827"/>
              <a:gd name="connsiteX97" fmla="*/ 1043676 w 12192000"/>
              <a:gd name="connsiteY97" fmla="*/ 591887 h 4939827"/>
              <a:gd name="connsiteX98" fmla="*/ 1281816 w 12192000"/>
              <a:gd name="connsiteY98" fmla="*/ 520946 h 4939827"/>
              <a:gd name="connsiteX99" fmla="*/ 1486347 w 12192000"/>
              <a:gd name="connsiteY99" fmla="*/ 487310 h 4939827"/>
              <a:gd name="connsiteX100" fmla="*/ 1568079 w 12192000"/>
              <a:gd name="connsiteY100" fmla="*/ 462531 h 4939827"/>
              <a:gd name="connsiteX101" fmla="*/ 1622516 w 12192000"/>
              <a:gd name="connsiteY101" fmla="*/ 466058 h 4939827"/>
              <a:gd name="connsiteX102" fmla="*/ 1655457 w 12192000"/>
              <a:gd name="connsiteY102" fmla="*/ 465359 h 4939827"/>
              <a:gd name="connsiteX103" fmla="*/ 1717454 w 12192000"/>
              <a:gd name="connsiteY103" fmla="*/ 417203 h 4939827"/>
              <a:gd name="connsiteX104" fmla="*/ 1913794 w 12192000"/>
              <a:gd name="connsiteY104" fmla="*/ 365255 h 4939827"/>
              <a:gd name="connsiteX105" fmla="*/ 2129762 w 12192000"/>
              <a:gd name="connsiteY105" fmla="*/ 367832 h 4939827"/>
              <a:gd name="connsiteX106" fmla="*/ 2376970 w 12192000"/>
              <a:gd name="connsiteY106" fmla="*/ 350129 h 4939827"/>
              <a:gd name="connsiteX107" fmla="*/ 2480155 w 12192000"/>
              <a:gd name="connsiteY107" fmla="*/ 359227 h 4939827"/>
              <a:gd name="connsiteX108" fmla="*/ 2586782 w 12192000"/>
              <a:gd name="connsiteY108" fmla="*/ 339352 h 4939827"/>
              <a:gd name="connsiteX109" fmla="*/ 2679617 w 12192000"/>
              <a:gd name="connsiteY109" fmla="*/ 305383 h 4939827"/>
              <a:gd name="connsiteX110" fmla="*/ 2788947 w 12192000"/>
              <a:gd name="connsiteY110" fmla="*/ 250375 h 4939827"/>
              <a:gd name="connsiteX111" fmla="*/ 2965530 w 12192000"/>
              <a:gd name="connsiteY111" fmla="*/ 245958 h 4939827"/>
              <a:gd name="connsiteX112" fmla="*/ 3103677 w 12192000"/>
              <a:gd name="connsiteY112" fmla="*/ 209527 h 4939827"/>
              <a:gd name="connsiteX113" fmla="*/ 3126759 w 12192000"/>
              <a:gd name="connsiteY113" fmla="*/ 211226 h 4939827"/>
              <a:gd name="connsiteX114" fmla="*/ 3164020 w 12192000"/>
              <a:gd name="connsiteY114" fmla="*/ 212779 h 4939827"/>
              <a:gd name="connsiteX115" fmla="*/ 3285019 w 12192000"/>
              <a:gd name="connsiteY115" fmla="*/ 220535 h 4939827"/>
              <a:gd name="connsiteX116" fmla="*/ 3365154 w 12192000"/>
              <a:gd name="connsiteY116" fmla="*/ 226416 h 4939827"/>
              <a:gd name="connsiteX117" fmla="*/ 3367507 w 12192000"/>
              <a:gd name="connsiteY117" fmla="*/ 225416 h 4939827"/>
              <a:gd name="connsiteX118" fmla="*/ 3387567 w 12192000"/>
              <a:gd name="connsiteY118" fmla="*/ 227103 h 4939827"/>
              <a:gd name="connsiteX119" fmla="*/ 3498001 w 12192000"/>
              <a:gd name="connsiteY119" fmla="*/ 231941 h 4939827"/>
              <a:gd name="connsiteX120" fmla="*/ 3561557 w 12192000"/>
              <a:gd name="connsiteY120" fmla="*/ 228095 h 4939827"/>
              <a:gd name="connsiteX121" fmla="*/ 3611920 w 12192000"/>
              <a:gd name="connsiteY121" fmla="*/ 218094 h 4939827"/>
              <a:gd name="connsiteX122" fmla="*/ 3620528 w 12192000"/>
              <a:gd name="connsiteY122" fmla="*/ 218788 h 4939827"/>
              <a:gd name="connsiteX123" fmla="*/ 3620766 w 12192000"/>
              <a:gd name="connsiteY123" fmla="*/ 218511 h 4939827"/>
              <a:gd name="connsiteX124" fmla="*/ 3629977 w 12192000"/>
              <a:gd name="connsiteY124" fmla="*/ 218664 h 4939827"/>
              <a:gd name="connsiteX125" fmla="*/ 3636217 w 12192000"/>
              <a:gd name="connsiteY125" fmla="*/ 220048 h 4939827"/>
              <a:gd name="connsiteX126" fmla="*/ 3709484 w 12192000"/>
              <a:gd name="connsiteY126" fmla="*/ 186927 h 4939827"/>
              <a:gd name="connsiteX127" fmla="*/ 3761342 w 12192000"/>
              <a:gd name="connsiteY127" fmla="*/ 177474 h 4939827"/>
              <a:gd name="connsiteX128" fmla="*/ 3799748 w 12192000"/>
              <a:gd name="connsiteY128" fmla="*/ 167154 h 4939827"/>
              <a:gd name="connsiteX129" fmla="*/ 3922756 w 12192000"/>
              <a:gd name="connsiteY129" fmla="*/ 194044 h 4939827"/>
              <a:gd name="connsiteX130" fmla="*/ 4028476 w 12192000"/>
              <a:gd name="connsiteY130" fmla="*/ 223679 h 4939827"/>
              <a:gd name="connsiteX131" fmla="*/ 4191582 w 12192000"/>
              <a:gd name="connsiteY131" fmla="*/ 238952 h 4939827"/>
              <a:gd name="connsiteX132" fmla="*/ 4251024 w 12192000"/>
              <a:gd name="connsiteY132" fmla="*/ 240874 h 4939827"/>
              <a:gd name="connsiteX133" fmla="*/ 4355275 w 12192000"/>
              <a:gd name="connsiteY133" fmla="*/ 260205 h 4939827"/>
              <a:gd name="connsiteX134" fmla="*/ 4423807 w 12192000"/>
              <a:gd name="connsiteY134" fmla="*/ 270366 h 4939827"/>
              <a:gd name="connsiteX135" fmla="*/ 4558432 w 12192000"/>
              <a:gd name="connsiteY135" fmla="*/ 269194 h 4939827"/>
              <a:gd name="connsiteX136" fmla="*/ 4635061 w 12192000"/>
              <a:gd name="connsiteY136" fmla="*/ 280682 h 4939827"/>
              <a:gd name="connsiteX137" fmla="*/ 4807427 w 12192000"/>
              <a:gd name="connsiteY137" fmla="*/ 276835 h 4939827"/>
              <a:gd name="connsiteX138" fmla="*/ 5028933 w 12192000"/>
              <a:gd name="connsiteY138" fmla="*/ 183887 h 4939827"/>
              <a:gd name="connsiteX139" fmla="*/ 5093642 w 12192000"/>
              <a:gd name="connsiteY139" fmla="*/ 177214 h 4939827"/>
              <a:gd name="connsiteX140" fmla="*/ 5102642 w 12192000"/>
              <a:gd name="connsiteY140" fmla="*/ 186816 h 4939827"/>
              <a:gd name="connsiteX141" fmla="*/ 5193590 w 12192000"/>
              <a:gd name="connsiteY141" fmla="*/ 156458 h 4939827"/>
              <a:gd name="connsiteX142" fmla="*/ 5323922 w 12192000"/>
              <a:gd name="connsiteY142" fmla="*/ 146332 h 4939827"/>
              <a:gd name="connsiteX143" fmla="*/ 5421860 w 12192000"/>
              <a:gd name="connsiteY143" fmla="*/ 167298 h 4939827"/>
              <a:gd name="connsiteX144" fmla="*/ 5476948 w 12192000"/>
              <a:gd name="connsiteY144" fmla="*/ 173249 h 4939827"/>
              <a:gd name="connsiteX145" fmla="*/ 5516842 w 12192000"/>
              <a:gd name="connsiteY145" fmla="*/ 184018 h 4939827"/>
              <a:gd name="connsiteX146" fmla="*/ 5619415 w 12192000"/>
              <a:gd name="connsiteY146" fmla="*/ 176781 h 4939827"/>
              <a:gd name="connsiteX147" fmla="*/ 5789867 w 12192000"/>
              <a:gd name="connsiteY147" fmla="*/ 150304 h 4939827"/>
              <a:gd name="connsiteX148" fmla="*/ 5825953 w 12192000"/>
              <a:gd name="connsiteY148" fmla="*/ 147907 h 4939827"/>
              <a:gd name="connsiteX149" fmla="*/ 5856168 w 12192000"/>
              <a:gd name="connsiteY149" fmla="*/ 158719 h 4939827"/>
              <a:gd name="connsiteX150" fmla="*/ 5862476 w 12192000"/>
              <a:gd name="connsiteY150" fmla="*/ 172447 h 4939827"/>
              <a:gd name="connsiteX151" fmla="*/ 5882195 w 12192000"/>
              <a:gd name="connsiteY151" fmla="*/ 173195 h 4939827"/>
              <a:gd name="connsiteX152" fmla="*/ 5887271 w 12192000"/>
              <a:gd name="connsiteY152" fmla="*/ 176084 h 4939827"/>
              <a:gd name="connsiteX153" fmla="*/ 5921577 w 12192000"/>
              <a:gd name="connsiteY153" fmla="*/ 169858 h 4939827"/>
              <a:gd name="connsiteX154" fmla="*/ 5983240 w 12192000"/>
              <a:gd name="connsiteY154" fmla="*/ 152755 h 4939827"/>
              <a:gd name="connsiteX155" fmla="*/ 6152287 w 12192000"/>
              <a:gd name="connsiteY155" fmla="*/ 116736 h 4939827"/>
              <a:gd name="connsiteX156" fmla="*/ 6415830 w 12192000"/>
              <a:gd name="connsiteY156" fmla="*/ 136006 h 4939827"/>
              <a:gd name="connsiteX157" fmla="*/ 6756965 w 12192000"/>
              <a:gd name="connsiteY157" fmla="*/ 57636 h 4939827"/>
              <a:gd name="connsiteX158" fmla="*/ 6819400 w 12192000"/>
              <a:gd name="connsiteY158" fmla="*/ 30742 h 4939827"/>
              <a:gd name="connsiteX159" fmla="*/ 6986370 w 12192000"/>
              <a:gd name="connsiteY159" fmla="*/ 12659 h 4939827"/>
              <a:gd name="connsiteX160" fmla="*/ 6989536 w 12192000"/>
              <a:gd name="connsiteY160" fmla="*/ 14528 h 4939827"/>
              <a:gd name="connsiteX161" fmla="*/ 7015933 w 12192000"/>
              <a:gd name="connsiteY161" fmla="*/ 9653 h 4939827"/>
              <a:gd name="connsiteX162" fmla="*/ 7020592 w 12192000"/>
              <a:gd name="connsiteY162" fmla="*/ 1651 h 4939827"/>
              <a:gd name="connsiteX163" fmla="*/ 7025905 w 12192000"/>
              <a:gd name="connsiteY16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152287 w 12192000"/>
              <a:gd name="connsiteY154" fmla="*/ 116736 h 4939827"/>
              <a:gd name="connsiteX155" fmla="*/ 6415830 w 12192000"/>
              <a:gd name="connsiteY155" fmla="*/ 136006 h 4939827"/>
              <a:gd name="connsiteX156" fmla="*/ 6756965 w 12192000"/>
              <a:gd name="connsiteY156" fmla="*/ 57636 h 4939827"/>
              <a:gd name="connsiteX157" fmla="*/ 6819400 w 12192000"/>
              <a:gd name="connsiteY157" fmla="*/ 30742 h 4939827"/>
              <a:gd name="connsiteX158" fmla="*/ 6986370 w 12192000"/>
              <a:gd name="connsiteY158" fmla="*/ 12659 h 4939827"/>
              <a:gd name="connsiteX159" fmla="*/ 6989536 w 12192000"/>
              <a:gd name="connsiteY159" fmla="*/ 14528 h 4939827"/>
              <a:gd name="connsiteX160" fmla="*/ 7015933 w 12192000"/>
              <a:gd name="connsiteY160" fmla="*/ 9653 h 4939827"/>
              <a:gd name="connsiteX161" fmla="*/ 7020592 w 12192000"/>
              <a:gd name="connsiteY161" fmla="*/ 1651 h 4939827"/>
              <a:gd name="connsiteX162" fmla="*/ 7025905 w 12192000"/>
              <a:gd name="connsiteY16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256213 w 12192000"/>
              <a:gd name="connsiteY51" fmla="*/ 281576 h 4939827"/>
              <a:gd name="connsiteX52" fmla="*/ 9371484 w 12192000"/>
              <a:gd name="connsiteY52" fmla="*/ 329634 h 4939827"/>
              <a:gd name="connsiteX53" fmla="*/ 9404829 w 12192000"/>
              <a:gd name="connsiteY53" fmla="*/ 339038 h 4939827"/>
              <a:gd name="connsiteX54" fmla="*/ 9427021 w 12192000"/>
              <a:gd name="connsiteY54" fmla="*/ 358784 h 4939827"/>
              <a:gd name="connsiteX55" fmla="*/ 9670844 w 12192000"/>
              <a:gd name="connsiteY55" fmla="*/ 405128 h 4939827"/>
              <a:gd name="connsiteX56" fmla="*/ 9816083 w 12192000"/>
              <a:gd name="connsiteY56" fmla="*/ 416573 h 4939827"/>
              <a:gd name="connsiteX57" fmla="*/ 9936741 w 12192000"/>
              <a:gd name="connsiteY57" fmla="*/ 437044 h 4939827"/>
              <a:gd name="connsiteX58" fmla="*/ 10050093 w 12192000"/>
              <a:gd name="connsiteY58" fmla="*/ 443783 h 4939827"/>
              <a:gd name="connsiteX59" fmla="*/ 10130090 w 12192000"/>
              <a:gd name="connsiteY59" fmla="*/ 459520 h 4939827"/>
              <a:gd name="connsiteX60" fmla="*/ 10173456 w 12192000"/>
              <a:gd name="connsiteY60" fmla="*/ 457749 h 4939827"/>
              <a:gd name="connsiteX61" fmla="*/ 10218232 w 12192000"/>
              <a:gd name="connsiteY61" fmla="*/ 459820 h 4939827"/>
              <a:gd name="connsiteX62" fmla="*/ 10354176 w 12192000"/>
              <a:gd name="connsiteY62" fmla="*/ 471377 h 4939827"/>
              <a:gd name="connsiteX63" fmla="*/ 10430681 w 12192000"/>
              <a:gd name="connsiteY63" fmla="*/ 481226 h 4939827"/>
              <a:gd name="connsiteX64" fmla="*/ 10478169 w 12192000"/>
              <a:gd name="connsiteY64" fmla="*/ 481774 h 4939827"/>
              <a:gd name="connsiteX65" fmla="*/ 10540907 w 12192000"/>
              <a:gd name="connsiteY65" fmla="*/ 485607 h 4939827"/>
              <a:gd name="connsiteX66" fmla="*/ 10614941 w 12192000"/>
              <a:gd name="connsiteY66" fmla="*/ 487592 h 4939827"/>
              <a:gd name="connsiteX67" fmla="*/ 10674098 w 12192000"/>
              <a:gd name="connsiteY67" fmla="*/ 521656 h 4939827"/>
              <a:gd name="connsiteX68" fmla="*/ 10874834 w 12192000"/>
              <a:gd name="connsiteY68" fmla="*/ 574867 h 4939827"/>
              <a:gd name="connsiteX69" fmla="*/ 10944981 w 12192000"/>
              <a:gd name="connsiteY69" fmla="*/ 615042 h 4939827"/>
              <a:gd name="connsiteX70" fmla="*/ 11006376 w 12192000"/>
              <a:gd name="connsiteY70" fmla="*/ 645957 h 4939827"/>
              <a:gd name="connsiteX71" fmla="*/ 11076308 w 12192000"/>
              <a:gd name="connsiteY71" fmla="*/ 675698 h 4939827"/>
              <a:gd name="connsiteX72" fmla="*/ 11148789 w 12192000"/>
              <a:gd name="connsiteY72" fmla="*/ 685041 h 4939827"/>
              <a:gd name="connsiteX73" fmla="*/ 11249129 w 12192000"/>
              <a:gd name="connsiteY73" fmla="*/ 684218 h 4939827"/>
              <a:gd name="connsiteX74" fmla="*/ 11299915 w 12192000"/>
              <a:gd name="connsiteY74" fmla="*/ 692177 h 4939827"/>
              <a:gd name="connsiteX75" fmla="*/ 11386973 w 12192000"/>
              <a:gd name="connsiteY75" fmla="*/ 708209 h 4939827"/>
              <a:gd name="connsiteX76" fmla="*/ 11500105 w 12192000"/>
              <a:gd name="connsiteY76" fmla="*/ 735014 h 4939827"/>
              <a:gd name="connsiteX77" fmla="*/ 11621735 w 12192000"/>
              <a:gd name="connsiteY77" fmla="*/ 789584 h 4939827"/>
              <a:gd name="connsiteX78" fmla="*/ 11691200 w 12192000"/>
              <a:gd name="connsiteY78" fmla="*/ 867902 h 4939827"/>
              <a:gd name="connsiteX79" fmla="*/ 11819427 w 12192000"/>
              <a:gd name="connsiteY79" fmla="*/ 911634 h 4939827"/>
              <a:gd name="connsiteX80" fmla="*/ 11969720 w 12192000"/>
              <a:gd name="connsiteY80" fmla="*/ 964737 h 4939827"/>
              <a:gd name="connsiteX81" fmla="*/ 12055766 w 12192000"/>
              <a:gd name="connsiteY81" fmla="*/ 991268 h 4939827"/>
              <a:gd name="connsiteX82" fmla="*/ 12171539 w 12192000"/>
              <a:gd name="connsiteY82" fmla="*/ 995427 h 4939827"/>
              <a:gd name="connsiteX83" fmla="*/ 12187831 w 12192000"/>
              <a:gd name="connsiteY83" fmla="*/ 996580 h 4939827"/>
              <a:gd name="connsiteX84" fmla="*/ 12192000 w 12192000"/>
              <a:gd name="connsiteY84" fmla="*/ 996726 h 4939827"/>
              <a:gd name="connsiteX85" fmla="*/ 12192000 w 12192000"/>
              <a:gd name="connsiteY85" fmla="*/ 4939827 h 4939827"/>
              <a:gd name="connsiteX86" fmla="*/ 0 w 12192000"/>
              <a:gd name="connsiteY86" fmla="*/ 4939827 h 4939827"/>
              <a:gd name="connsiteX87" fmla="*/ 0 w 12192000"/>
              <a:gd name="connsiteY87" fmla="*/ 512043 h 4939827"/>
              <a:gd name="connsiteX88" fmla="*/ 7381 w 12192000"/>
              <a:gd name="connsiteY88" fmla="*/ 512580 h 4939827"/>
              <a:gd name="connsiteX89" fmla="*/ 100029 w 12192000"/>
              <a:gd name="connsiteY89" fmla="*/ 504758 h 4939827"/>
              <a:gd name="connsiteX90" fmla="*/ 155244 w 12192000"/>
              <a:gd name="connsiteY90" fmla="*/ 525130 h 4939827"/>
              <a:gd name="connsiteX91" fmla="*/ 254366 w 12192000"/>
              <a:gd name="connsiteY91" fmla="*/ 534449 h 4939827"/>
              <a:gd name="connsiteX92" fmla="*/ 447292 w 12192000"/>
              <a:gd name="connsiteY92" fmla="*/ 542725 h 4939827"/>
              <a:gd name="connsiteX93" fmla="*/ 628105 w 12192000"/>
              <a:gd name="connsiteY93" fmla="*/ 547853 h 4939827"/>
              <a:gd name="connsiteX94" fmla="*/ 783146 w 12192000"/>
              <a:gd name="connsiteY94" fmla="*/ 591799 h 4939827"/>
              <a:gd name="connsiteX95" fmla="*/ 1043676 w 12192000"/>
              <a:gd name="connsiteY95" fmla="*/ 591887 h 4939827"/>
              <a:gd name="connsiteX96" fmla="*/ 1281816 w 12192000"/>
              <a:gd name="connsiteY96" fmla="*/ 520946 h 4939827"/>
              <a:gd name="connsiteX97" fmla="*/ 1486347 w 12192000"/>
              <a:gd name="connsiteY97" fmla="*/ 487310 h 4939827"/>
              <a:gd name="connsiteX98" fmla="*/ 1568079 w 12192000"/>
              <a:gd name="connsiteY98" fmla="*/ 462531 h 4939827"/>
              <a:gd name="connsiteX99" fmla="*/ 1622516 w 12192000"/>
              <a:gd name="connsiteY99" fmla="*/ 466058 h 4939827"/>
              <a:gd name="connsiteX100" fmla="*/ 1655457 w 12192000"/>
              <a:gd name="connsiteY100" fmla="*/ 465359 h 4939827"/>
              <a:gd name="connsiteX101" fmla="*/ 1717454 w 12192000"/>
              <a:gd name="connsiteY101" fmla="*/ 417203 h 4939827"/>
              <a:gd name="connsiteX102" fmla="*/ 1913794 w 12192000"/>
              <a:gd name="connsiteY102" fmla="*/ 365255 h 4939827"/>
              <a:gd name="connsiteX103" fmla="*/ 2129762 w 12192000"/>
              <a:gd name="connsiteY103" fmla="*/ 367832 h 4939827"/>
              <a:gd name="connsiteX104" fmla="*/ 2376970 w 12192000"/>
              <a:gd name="connsiteY104" fmla="*/ 350129 h 4939827"/>
              <a:gd name="connsiteX105" fmla="*/ 2480155 w 12192000"/>
              <a:gd name="connsiteY105" fmla="*/ 359227 h 4939827"/>
              <a:gd name="connsiteX106" fmla="*/ 2586782 w 12192000"/>
              <a:gd name="connsiteY106" fmla="*/ 339352 h 4939827"/>
              <a:gd name="connsiteX107" fmla="*/ 2679617 w 12192000"/>
              <a:gd name="connsiteY107" fmla="*/ 305383 h 4939827"/>
              <a:gd name="connsiteX108" fmla="*/ 2788947 w 12192000"/>
              <a:gd name="connsiteY108" fmla="*/ 250375 h 4939827"/>
              <a:gd name="connsiteX109" fmla="*/ 2965530 w 12192000"/>
              <a:gd name="connsiteY109" fmla="*/ 245958 h 4939827"/>
              <a:gd name="connsiteX110" fmla="*/ 3103677 w 12192000"/>
              <a:gd name="connsiteY110" fmla="*/ 209527 h 4939827"/>
              <a:gd name="connsiteX111" fmla="*/ 3126759 w 12192000"/>
              <a:gd name="connsiteY111" fmla="*/ 211226 h 4939827"/>
              <a:gd name="connsiteX112" fmla="*/ 3164020 w 12192000"/>
              <a:gd name="connsiteY112" fmla="*/ 212779 h 4939827"/>
              <a:gd name="connsiteX113" fmla="*/ 3285019 w 12192000"/>
              <a:gd name="connsiteY113" fmla="*/ 220535 h 4939827"/>
              <a:gd name="connsiteX114" fmla="*/ 3365154 w 12192000"/>
              <a:gd name="connsiteY114" fmla="*/ 226416 h 4939827"/>
              <a:gd name="connsiteX115" fmla="*/ 3367507 w 12192000"/>
              <a:gd name="connsiteY115" fmla="*/ 225416 h 4939827"/>
              <a:gd name="connsiteX116" fmla="*/ 3387567 w 12192000"/>
              <a:gd name="connsiteY116" fmla="*/ 227103 h 4939827"/>
              <a:gd name="connsiteX117" fmla="*/ 3498001 w 12192000"/>
              <a:gd name="connsiteY117" fmla="*/ 231941 h 4939827"/>
              <a:gd name="connsiteX118" fmla="*/ 3561557 w 12192000"/>
              <a:gd name="connsiteY118" fmla="*/ 228095 h 4939827"/>
              <a:gd name="connsiteX119" fmla="*/ 3611920 w 12192000"/>
              <a:gd name="connsiteY119" fmla="*/ 218094 h 4939827"/>
              <a:gd name="connsiteX120" fmla="*/ 3620528 w 12192000"/>
              <a:gd name="connsiteY120" fmla="*/ 218788 h 4939827"/>
              <a:gd name="connsiteX121" fmla="*/ 3620766 w 12192000"/>
              <a:gd name="connsiteY121" fmla="*/ 218511 h 4939827"/>
              <a:gd name="connsiteX122" fmla="*/ 3629977 w 12192000"/>
              <a:gd name="connsiteY122" fmla="*/ 218664 h 4939827"/>
              <a:gd name="connsiteX123" fmla="*/ 3636217 w 12192000"/>
              <a:gd name="connsiteY123" fmla="*/ 220048 h 4939827"/>
              <a:gd name="connsiteX124" fmla="*/ 3709484 w 12192000"/>
              <a:gd name="connsiteY124" fmla="*/ 186927 h 4939827"/>
              <a:gd name="connsiteX125" fmla="*/ 3761342 w 12192000"/>
              <a:gd name="connsiteY125" fmla="*/ 177474 h 4939827"/>
              <a:gd name="connsiteX126" fmla="*/ 3799748 w 12192000"/>
              <a:gd name="connsiteY126" fmla="*/ 167154 h 4939827"/>
              <a:gd name="connsiteX127" fmla="*/ 3922756 w 12192000"/>
              <a:gd name="connsiteY127" fmla="*/ 194044 h 4939827"/>
              <a:gd name="connsiteX128" fmla="*/ 4028476 w 12192000"/>
              <a:gd name="connsiteY128" fmla="*/ 223679 h 4939827"/>
              <a:gd name="connsiteX129" fmla="*/ 4191582 w 12192000"/>
              <a:gd name="connsiteY129" fmla="*/ 238952 h 4939827"/>
              <a:gd name="connsiteX130" fmla="*/ 4251024 w 12192000"/>
              <a:gd name="connsiteY130" fmla="*/ 240874 h 4939827"/>
              <a:gd name="connsiteX131" fmla="*/ 4355275 w 12192000"/>
              <a:gd name="connsiteY131" fmla="*/ 260205 h 4939827"/>
              <a:gd name="connsiteX132" fmla="*/ 4423807 w 12192000"/>
              <a:gd name="connsiteY132" fmla="*/ 270366 h 4939827"/>
              <a:gd name="connsiteX133" fmla="*/ 4558432 w 12192000"/>
              <a:gd name="connsiteY133" fmla="*/ 269194 h 4939827"/>
              <a:gd name="connsiteX134" fmla="*/ 4635061 w 12192000"/>
              <a:gd name="connsiteY134" fmla="*/ 280682 h 4939827"/>
              <a:gd name="connsiteX135" fmla="*/ 4807427 w 12192000"/>
              <a:gd name="connsiteY135" fmla="*/ 276835 h 4939827"/>
              <a:gd name="connsiteX136" fmla="*/ 5028933 w 12192000"/>
              <a:gd name="connsiteY136" fmla="*/ 183887 h 4939827"/>
              <a:gd name="connsiteX137" fmla="*/ 5093642 w 12192000"/>
              <a:gd name="connsiteY137" fmla="*/ 177214 h 4939827"/>
              <a:gd name="connsiteX138" fmla="*/ 5102642 w 12192000"/>
              <a:gd name="connsiteY138" fmla="*/ 186816 h 4939827"/>
              <a:gd name="connsiteX139" fmla="*/ 5193590 w 12192000"/>
              <a:gd name="connsiteY139" fmla="*/ 156458 h 4939827"/>
              <a:gd name="connsiteX140" fmla="*/ 5323922 w 12192000"/>
              <a:gd name="connsiteY140" fmla="*/ 146332 h 4939827"/>
              <a:gd name="connsiteX141" fmla="*/ 5421860 w 12192000"/>
              <a:gd name="connsiteY141" fmla="*/ 167298 h 4939827"/>
              <a:gd name="connsiteX142" fmla="*/ 5476948 w 12192000"/>
              <a:gd name="connsiteY142" fmla="*/ 173249 h 4939827"/>
              <a:gd name="connsiteX143" fmla="*/ 5516842 w 12192000"/>
              <a:gd name="connsiteY143" fmla="*/ 184018 h 4939827"/>
              <a:gd name="connsiteX144" fmla="*/ 5619415 w 12192000"/>
              <a:gd name="connsiteY144" fmla="*/ 176781 h 4939827"/>
              <a:gd name="connsiteX145" fmla="*/ 5789867 w 12192000"/>
              <a:gd name="connsiteY145" fmla="*/ 150304 h 4939827"/>
              <a:gd name="connsiteX146" fmla="*/ 5825953 w 12192000"/>
              <a:gd name="connsiteY146" fmla="*/ 147907 h 4939827"/>
              <a:gd name="connsiteX147" fmla="*/ 5856168 w 12192000"/>
              <a:gd name="connsiteY147" fmla="*/ 158719 h 4939827"/>
              <a:gd name="connsiteX148" fmla="*/ 5862476 w 12192000"/>
              <a:gd name="connsiteY148" fmla="*/ 172447 h 4939827"/>
              <a:gd name="connsiteX149" fmla="*/ 5882195 w 12192000"/>
              <a:gd name="connsiteY149" fmla="*/ 173195 h 4939827"/>
              <a:gd name="connsiteX150" fmla="*/ 5952585 w 12192000"/>
              <a:gd name="connsiteY150" fmla="*/ 161012 h 4939827"/>
              <a:gd name="connsiteX151" fmla="*/ 6001964 w 12192000"/>
              <a:gd name="connsiteY151" fmla="*/ 154786 h 4939827"/>
              <a:gd name="connsiteX152" fmla="*/ 6184207 w 12192000"/>
              <a:gd name="connsiteY152" fmla="*/ 132658 h 4939827"/>
              <a:gd name="connsiteX153" fmla="*/ 6415830 w 12192000"/>
              <a:gd name="connsiteY153" fmla="*/ 136006 h 4939827"/>
              <a:gd name="connsiteX154" fmla="*/ 6756965 w 12192000"/>
              <a:gd name="connsiteY154" fmla="*/ 57636 h 4939827"/>
              <a:gd name="connsiteX155" fmla="*/ 6819400 w 12192000"/>
              <a:gd name="connsiteY155" fmla="*/ 30742 h 4939827"/>
              <a:gd name="connsiteX156" fmla="*/ 6986370 w 12192000"/>
              <a:gd name="connsiteY156" fmla="*/ 12659 h 4939827"/>
              <a:gd name="connsiteX157" fmla="*/ 6989536 w 12192000"/>
              <a:gd name="connsiteY157" fmla="*/ 14528 h 4939827"/>
              <a:gd name="connsiteX158" fmla="*/ 7015933 w 12192000"/>
              <a:gd name="connsiteY158" fmla="*/ 9653 h 4939827"/>
              <a:gd name="connsiteX159" fmla="*/ 7020592 w 12192000"/>
              <a:gd name="connsiteY159" fmla="*/ 1651 h 4939827"/>
              <a:gd name="connsiteX160" fmla="*/ 7025905 w 12192000"/>
              <a:gd name="connsiteY16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83638 w 12192000"/>
              <a:gd name="connsiteY50" fmla="*/ 299924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622021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281371 w 12192000"/>
              <a:gd name="connsiteY19" fmla="*/ 256875 h 4939827"/>
              <a:gd name="connsiteX20" fmla="*/ 8381609 w 12192000"/>
              <a:gd name="connsiteY20" fmla="*/ 240618 h 4939827"/>
              <a:gd name="connsiteX21" fmla="*/ 8406759 w 12192000"/>
              <a:gd name="connsiteY21" fmla="*/ 232517 h 4939827"/>
              <a:gd name="connsiteX22" fmla="*/ 8426506 w 12192000"/>
              <a:gd name="connsiteY22" fmla="*/ 241842 h 4939827"/>
              <a:gd name="connsiteX23" fmla="*/ 8427949 w 12192000"/>
              <a:gd name="connsiteY23" fmla="*/ 240981 h 4939827"/>
              <a:gd name="connsiteX24" fmla="*/ 8441468 w 12192000"/>
              <a:gd name="connsiteY24" fmla="*/ 241157 h 4939827"/>
              <a:gd name="connsiteX25" fmla="*/ 8565757 w 12192000"/>
              <a:gd name="connsiteY25" fmla="*/ 255317 h 4939827"/>
              <a:gd name="connsiteX26" fmla="*/ 8573171 w 12192000"/>
              <a:gd name="connsiteY26" fmla="*/ 258426 h 4939827"/>
              <a:gd name="connsiteX27" fmla="*/ 8573548 w 12192000"/>
              <a:gd name="connsiteY27" fmla="*/ 258241 h 4939827"/>
              <a:gd name="connsiteX28" fmla="*/ 8622021 w 12192000"/>
              <a:gd name="connsiteY28" fmla="*/ 261028 h 4939827"/>
              <a:gd name="connsiteX29" fmla="*/ 8672650 w 12192000"/>
              <a:gd name="connsiteY29" fmla="*/ 254821 h 4939827"/>
              <a:gd name="connsiteX30" fmla="*/ 8785543 w 12192000"/>
              <a:gd name="connsiteY30" fmla="*/ 263406 h 4939827"/>
              <a:gd name="connsiteX31" fmla="*/ 8830588 w 12192000"/>
              <a:gd name="connsiteY31" fmla="*/ 265483 h 4939827"/>
              <a:gd name="connsiteX32" fmla="*/ 8905142 w 12192000"/>
              <a:gd name="connsiteY32" fmla="*/ 264958 h 4939827"/>
              <a:gd name="connsiteX33" fmla="*/ 8968582 w 12192000"/>
              <a:gd name="connsiteY33" fmla="*/ 262728 h 4939827"/>
              <a:gd name="connsiteX34" fmla="*/ 8972994 w 12192000"/>
              <a:gd name="connsiteY34" fmla="*/ 263284 h 4939827"/>
              <a:gd name="connsiteX35" fmla="*/ 9004605 w 12192000"/>
              <a:gd name="connsiteY35" fmla="*/ 258041 h 4939827"/>
              <a:gd name="connsiteX36" fmla="*/ 9016165 w 12192000"/>
              <a:gd name="connsiteY36" fmla="*/ 261258 h 4939827"/>
              <a:gd name="connsiteX37" fmla="*/ 9043297 w 12192000"/>
              <a:gd name="connsiteY37" fmla="*/ 281547 h 4939827"/>
              <a:gd name="connsiteX38" fmla="*/ 9048315 w 12192000"/>
              <a:gd name="connsiteY38" fmla="*/ 279264 h 4939827"/>
              <a:gd name="connsiteX39" fmla="*/ 9054706 w 12192000"/>
              <a:gd name="connsiteY39" fmla="*/ 278538 h 4939827"/>
              <a:gd name="connsiteX40" fmla="*/ 9070919 w 12192000"/>
              <a:gd name="connsiteY40" fmla="*/ 281810 h 4939827"/>
              <a:gd name="connsiteX41" fmla="*/ 9076813 w 12192000"/>
              <a:gd name="connsiteY41" fmla="*/ 283909 h 4939827"/>
              <a:gd name="connsiteX42" fmla="*/ 9085871 w 12192000"/>
              <a:gd name="connsiteY42" fmla="*/ 285133 h 4939827"/>
              <a:gd name="connsiteX43" fmla="*/ 9086159 w 12192000"/>
              <a:gd name="connsiteY43" fmla="*/ 284887 h 4939827"/>
              <a:gd name="connsiteX44" fmla="*/ 9134606 w 12192000"/>
              <a:gd name="connsiteY44" fmla="*/ 288168 h 4939827"/>
              <a:gd name="connsiteX45" fmla="*/ 9195590 w 12192000"/>
              <a:gd name="connsiteY45" fmla="*/ 279568 h 4939827"/>
              <a:gd name="connsiteX46" fmla="*/ 9219336 w 12192000"/>
              <a:gd name="connsiteY46" fmla="*/ 278133 h 4939827"/>
              <a:gd name="connsiteX47" fmla="*/ 9232362 w 12192000"/>
              <a:gd name="connsiteY47" fmla="*/ 275894 h 4939827"/>
              <a:gd name="connsiteX48" fmla="*/ 9283638 w 12192000"/>
              <a:gd name="connsiteY48" fmla="*/ 299924 h 4939827"/>
              <a:gd name="connsiteX49" fmla="*/ 9371484 w 12192000"/>
              <a:gd name="connsiteY49" fmla="*/ 329634 h 4939827"/>
              <a:gd name="connsiteX50" fmla="*/ 9404829 w 12192000"/>
              <a:gd name="connsiteY50" fmla="*/ 339038 h 4939827"/>
              <a:gd name="connsiteX51" fmla="*/ 9427021 w 12192000"/>
              <a:gd name="connsiteY51" fmla="*/ 358784 h 4939827"/>
              <a:gd name="connsiteX52" fmla="*/ 9670844 w 12192000"/>
              <a:gd name="connsiteY52" fmla="*/ 405128 h 4939827"/>
              <a:gd name="connsiteX53" fmla="*/ 9816083 w 12192000"/>
              <a:gd name="connsiteY53" fmla="*/ 416573 h 4939827"/>
              <a:gd name="connsiteX54" fmla="*/ 9936741 w 12192000"/>
              <a:gd name="connsiteY54" fmla="*/ 437044 h 4939827"/>
              <a:gd name="connsiteX55" fmla="*/ 10050093 w 12192000"/>
              <a:gd name="connsiteY55" fmla="*/ 443783 h 4939827"/>
              <a:gd name="connsiteX56" fmla="*/ 10130090 w 12192000"/>
              <a:gd name="connsiteY56" fmla="*/ 459520 h 4939827"/>
              <a:gd name="connsiteX57" fmla="*/ 10173456 w 12192000"/>
              <a:gd name="connsiteY57" fmla="*/ 457749 h 4939827"/>
              <a:gd name="connsiteX58" fmla="*/ 10218232 w 12192000"/>
              <a:gd name="connsiteY58" fmla="*/ 459820 h 4939827"/>
              <a:gd name="connsiteX59" fmla="*/ 10354176 w 12192000"/>
              <a:gd name="connsiteY59" fmla="*/ 471377 h 4939827"/>
              <a:gd name="connsiteX60" fmla="*/ 10430681 w 12192000"/>
              <a:gd name="connsiteY60" fmla="*/ 481226 h 4939827"/>
              <a:gd name="connsiteX61" fmla="*/ 10478169 w 12192000"/>
              <a:gd name="connsiteY61" fmla="*/ 481774 h 4939827"/>
              <a:gd name="connsiteX62" fmla="*/ 10540907 w 12192000"/>
              <a:gd name="connsiteY62" fmla="*/ 485607 h 4939827"/>
              <a:gd name="connsiteX63" fmla="*/ 10614941 w 12192000"/>
              <a:gd name="connsiteY63" fmla="*/ 487592 h 4939827"/>
              <a:gd name="connsiteX64" fmla="*/ 10674098 w 12192000"/>
              <a:gd name="connsiteY64" fmla="*/ 521656 h 4939827"/>
              <a:gd name="connsiteX65" fmla="*/ 10874834 w 12192000"/>
              <a:gd name="connsiteY65" fmla="*/ 574867 h 4939827"/>
              <a:gd name="connsiteX66" fmla="*/ 10944981 w 12192000"/>
              <a:gd name="connsiteY66" fmla="*/ 615042 h 4939827"/>
              <a:gd name="connsiteX67" fmla="*/ 11006376 w 12192000"/>
              <a:gd name="connsiteY67" fmla="*/ 645957 h 4939827"/>
              <a:gd name="connsiteX68" fmla="*/ 11076308 w 12192000"/>
              <a:gd name="connsiteY68" fmla="*/ 675698 h 4939827"/>
              <a:gd name="connsiteX69" fmla="*/ 11148789 w 12192000"/>
              <a:gd name="connsiteY69" fmla="*/ 685041 h 4939827"/>
              <a:gd name="connsiteX70" fmla="*/ 11249129 w 12192000"/>
              <a:gd name="connsiteY70" fmla="*/ 684218 h 4939827"/>
              <a:gd name="connsiteX71" fmla="*/ 11299915 w 12192000"/>
              <a:gd name="connsiteY71" fmla="*/ 692177 h 4939827"/>
              <a:gd name="connsiteX72" fmla="*/ 11386973 w 12192000"/>
              <a:gd name="connsiteY72" fmla="*/ 708209 h 4939827"/>
              <a:gd name="connsiteX73" fmla="*/ 11500105 w 12192000"/>
              <a:gd name="connsiteY73" fmla="*/ 735014 h 4939827"/>
              <a:gd name="connsiteX74" fmla="*/ 11621735 w 12192000"/>
              <a:gd name="connsiteY74" fmla="*/ 789584 h 4939827"/>
              <a:gd name="connsiteX75" fmla="*/ 11691200 w 12192000"/>
              <a:gd name="connsiteY75" fmla="*/ 867902 h 4939827"/>
              <a:gd name="connsiteX76" fmla="*/ 11819427 w 12192000"/>
              <a:gd name="connsiteY76" fmla="*/ 911634 h 4939827"/>
              <a:gd name="connsiteX77" fmla="*/ 11969720 w 12192000"/>
              <a:gd name="connsiteY77" fmla="*/ 964737 h 4939827"/>
              <a:gd name="connsiteX78" fmla="*/ 12055766 w 12192000"/>
              <a:gd name="connsiteY78" fmla="*/ 991268 h 4939827"/>
              <a:gd name="connsiteX79" fmla="*/ 12171539 w 12192000"/>
              <a:gd name="connsiteY79" fmla="*/ 995427 h 4939827"/>
              <a:gd name="connsiteX80" fmla="*/ 12187831 w 12192000"/>
              <a:gd name="connsiteY80" fmla="*/ 996580 h 4939827"/>
              <a:gd name="connsiteX81" fmla="*/ 12192000 w 12192000"/>
              <a:gd name="connsiteY81" fmla="*/ 996726 h 4939827"/>
              <a:gd name="connsiteX82" fmla="*/ 12192000 w 12192000"/>
              <a:gd name="connsiteY82" fmla="*/ 4939827 h 4939827"/>
              <a:gd name="connsiteX83" fmla="*/ 0 w 12192000"/>
              <a:gd name="connsiteY83" fmla="*/ 4939827 h 4939827"/>
              <a:gd name="connsiteX84" fmla="*/ 0 w 12192000"/>
              <a:gd name="connsiteY84" fmla="*/ 512043 h 4939827"/>
              <a:gd name="connsiteX85" fmla="*/ 7381 w 12192000"/>
              <a:gd name="connsiteY85" fmla="*/ 512580 h 4939827"/>
              <a:gd name="connsiteX86" fmla="*/ 100029 w 12192000"/>
              <a:gd name="connsiteY86" fmla="*/ 504758 h 4939827"/>
              <a:gd name="connsiteX87" fmla="*/ 155244 w 12192000"/>
              <a:gd name="connsiteY87" fmla="*/ 525130 h 4939827"/>
              <a:gd name="connsiteX88" fmla="*/ 254366 w 12192000"/>
              <a:gd name="connsiteY88" fmla="*/ 534449 h 4939827"/>
              <a:gd name="connsiteX89" fmla="*/ 447292 w 12192000"/>
              <a:gd name="connsiteY89" fmla="*/ 542725 h 4939827"/>
              <a:gd name="connsiteX90" fmla="*/ 628105 w 12192000"/>
              <a:gd name="connsiteY90" fmla="*/ 547853 h 4939827"/>
              <a:gd name="connsiteX91" fmla="*/ 783146 w 12192000"/>
              <a:gd name="connsiteY91" fmla="*/ 591799 h 4939827"/>
              <a:gd name="connsiteX92" fmla="*/ 1043676 w 12192000"/>
              <a:gd name="connsiteY92" fmla="*/ 591887 h 4939827"/>
              <a:gd name="connsiteX93" fmla="*/ 1281816 w 12192000"/>
              <a:gd name="connsiteY93" fmla="*/ 520946 h 4939827"/>
              <a:gd name="connsiteX94" fmla="*/ 1486347 w 12192000"/>
              <a:gd name="connsiteY94" fmla="*/ 487310 h 4939827"/>
              <a:gd name="connsiteX95" fmla="*/ 1568079 w 12192000"/>
              <a:gd name="connsiteY95" fmla="*/ 462531 h 4939827"/>
              <a:gd name="connsiteX96" fmla="*/ 1622516 w 12192000"/>
              <a:gd name="connsiteY96" fmla="*/ 466058 h 4939827"/>
              <a:gd name="connsiteX97" fmla="*/ 1655457 w 12192000"/>
              <a:gd name="connsiteY97" fmla="*/ 465359 h 4939827"/>
              <a:gd name="connsiteX98" fmla="*/ 1717454 w 12192000"/>
              <a:gd name="connsiteY98" fmla="*/ 417203 h 4939827"/>
              <a:gd name="connsiteX99" fmla="*/ 1913794 w 12192000"/>
              <a:gd name="connsiteY99" fmla="*/ 365255 h 4939827"/>
              <a:gd name="connsiteX100" fmla="*/ 2129762 w 12192000"/>
              <a:gd name="connsiteY100" fmla="*/ 367832 h 4939827"/>
              <a:gd name="connsiteX101" fmla="*/ 2376970 w 12192000"/>
              <a:gd name="connsiteY101" fmla="*/ 350129 h 4939827"/>
              <a:gd name="connsiteX102" fmla="*/ 2480155 w 12192000"/>
              <a:gd name="connsiteY102" fmla="*/ 359227 h 4939827"/>
              <a:gd name="connsiteX103" fmla="*/ 2586782 w 12192000"/>
              <a:gd name="connsiteY103" fmla="*/ 339352 h 4939827"/>
              <a:gd name="connsiteX104" fmla="*/ 2679617 w 12192000"/>
              <a:gd name="connsiteY104" fmla="*/ 305383 h 4939827"/>
              <a:gd name="connsiteX105" fmla="*/ 2788947 w 12192000"/>
              <a:gd name="connsiteY105" fmla="*/ 250375 h 4939827"/>
              <a:gd name="connsiteX106" fmla="*/ 2965530 w 12192000"/>
              <a:gd name="connsiteY106" fmla="*/ 245958 h 4939827"/>
              <a:gd name="connsiteX107" fmla="*/ 3103677 w 12192000"/>
              <a:gd name="connsiteY107" fmla="*/ 209527 h 4939827"/>
              <a:gd name="connsiteX108" fmla="*/ 3126759 w 12192000"/>
              <a:gd name="connsiteY108" fmla="*/ 211226 h 4939827"/>
              <a:gd name="connsiteX109" fmla="*/ 3164020 w 12192000"/>
              <a:gd name="connsiteY109" fmla="*/ 212779 h 4939827"/>
              <a:gd name="connsiteX110" fmla="*/ 3285019 w 12192000"/>
              <a:gd name="connsiteY110" fmla="*/ 220535 h 4939827"/>
              <a:gd name="connsiteX111" fmla="*/ 3365154 w 12192000"/>
              <a:gd name="connsiteY111" fmla="*/ 226416 h 4939827"/>
              <a:gd name="connsiteX112" fmla="*/ 3367507 w 12192000"/>
              <a:gd name="connsiteY112" fmla="*/ 225416 h 4939827"/>
              <a:gd name="connsiteX113" fmla="*/ 3387567 w 12192000"/>
              <a:gd name="connsiteY113" fmla="*/ 227103 h 4939827"/>
              <a:gd name="connsiteX114" fmla="*/ 3498001 w 12192000"/>
              <a:gd name="connsiteY114" fmla="*/ 231941 h 4939827"/>
              <a:gd name="connsiteX115" fmla="*/ 3561557 w 12192000"/>
              <a:gd name="connsiteY115" fmla="*/ 228095 h 4939827"/>
              <a:gd name="connsiteX116" fmla="*/ 3611920 w 12192000"/>
              <a:gd name="connsiteY116" fmla="*/ 218094 h 4939827"/>
              <a:gd name="connsiteX117" fmla="*/ 3620528 w 12192000"/>
              <a:gd name="connsiteY117" fmla="*/ 218788 h 4939827"/>
              <a:gd name="connsiteX118" fmla="*/ 3620766 w 12192000"/>
              <a:gd name="connsiteY118" fmla="*/ 218511 h 4939827"/>
              <a:gd name="connsiteX119" fmla="*/ 3629977 w 12192000"/>
              <a:gd name="connsiteY119" fmla="*/ 218664 h 4939827"/>
              <a:gd name="connsiteX120" fmla="*/ 3636217 w 12192000"/>
              <a:gd name="connsiteY120" fmla="*/ 220048 h 4939827"/>
              <a:gd name="connsiteX121" fmla="*/ 3709484 w 12192000"/>
              <a:gd name="connsiteY121" fmla="*/ 186927 h 4939827"/>
              <a:gd name="connsiteX122" fmla="*/ 3761342 w 12192000"/>
              <a:gd name="connsiteY122" fmla="*/ 177474 h 4939827"/>
              <a:gd name="connsiteX123" fmla="*/ 3799748 w 12192000"/>
              <a:gd name="connsiteY123" fmla="*/ 167154 h 4939827"/>
              <a:gd name="connsiteX124" fmla="*/ 3922756 w 12192000"/>
              <a:gd name="connsiteY124" fmla="*/ 194044 h 4939827"/>
              <a:gd name="connsiteX125" fmla="*/ 4028476 w 12192000"/>
              <a:gd name="connsiteY125" fmla="*/ 223679 h 4939827"/>
              <a:gd name="connsiteX126" fmla="*/ 4191582 w 12192000"/>
              <a:gd name="connsiteY126" fmla="*/ 238952 h 4939827"/>
              <a:gd name="connsiteX127" fmla="*/ 4251024 w 12192000"/>
              <a:gd name="connsiteY127" fmla="*/ 240874 h 4939827"/>
              <a:gd name="connsiteX128" fmla="*/ 4355275 w 12192000"/>
              <a:gd name="connsiteY128" fmla="*/ 260205 h 4939827"/>
              <a:gd name="connsiteX129" fmla="*/ 4423807 w 12192000"/>
              <a:gd name="connsiteY129" fmla="*/ 270366 h 4939827"/>
              <a:gd name="connsiteX130" fmla="*/ 4558432 w 12192000"/>
              <a:gd name="connsiteY130" fmla="*/ 269194 h 4939827"/>
              <a:gd name="connsiteX131" fmla="*/ 4635061 w 12192000"/>
              <a:gd name="connsiteY131" fmla="*/ 280682 h 4939827"/>
              <a:gd name="connsiteX132" fmla="*/ 4807427 w 12192000"/>
              <a:gd name="connsiteY132" fmla="*/ 276835 h 4939827"/>
              <a:gd name="connsiteX133" fmla="*/ 5028933 w 12192000"/>
              <a:gd name="connsiteY133" fmla="*/ 183887 h 4939827"/>
              <a:gd name="connsiteX134" fmla="*/ 5093642 w 12192000"/>
              <a:gd name="connsiteY134" fmla="*/ 177214 h 4939827"/>
              <a:gd name="connsiteX135" fmla="*/ 5102642 w 12192000"/>
              <a:gd name="connsiteY135" fmla="*/ 186816 h 4939827"/>
              <a:gd name="connsiteX136" fmla="*/ 5193590 w 12192000"/>
              <a:gd name="connsiteY136" fmla="*/ 156458 h 4939827"/>
              <a:gd name="connsiteX137" fmla="*/ 5323922 w 12192000"/>
              <a:gd name="connsiteY137" fmla="*/ 146332 h 4939827"/>
              <a:gd name="connsiteX138" fmla="*/ 5421860 w 12192000"/>
              <a:gd name="connsiteY138" fmla="*/ 167298 h 4939827"/>
              <a:gd name="connsiteX139" fmla="*/ 5476948 w 12192000"/>
              <a:gd name="connsiteY139" fmla="*/ 173249 h 4939827"/>
              <a:gd name="connsiteX140" fmla="*/ 5516842 w 12192000"/>
              <a:gd name="connsiteY140" fmla="*/ 184018 h 4939827"/>
              <a:gd name="connsiteX141" fmla="*/ 5619415 w 12192000"/>
              <a:gd name="connsiteY141" fmla="*/ 176781 h 4939827"/>
              <a:gd name="connsiteX142" fmla="*/ 5789867 w 12192000"/>
              <a:gd name="connsiteY142" fmla="*/ 150304 h 4939827"/>
              <a:gd name="connsiteX143" fmla="*/ 5825953 w 12192000"/>
              <a:gd name="connsiteY143" fmla="*/ 147907 h 4939827"/>
              <a:gd name="connsiteX144" fmla="*/ 5856168 w 12192000"/>
              <a:gd name="connsiteY144" fmla="*/ 158719 h 4939827"/>
              <a:gd name="connsiteX145" fmla="*/ 5862476 w 12192000"/>
              <a:gd name="connsiteY145" fmla="*/ 172447 h 4939827"/>
              <a:gd name="connsiteX146" fmla="*/ 5882195 w 12192000"/>
              <a:gd name="connsiteY146" fmla="*/ 173195 h 4939827"/>
              <a:gd name="connsiteX147" fmla="*/ 5952585 w 12192000"/>
              <a:gd name="connsiteY147" fmla="*/ 161012 h 4939827"/>
              <a:gd name="connsiteX148" fmla="*/ 6001964 w 12192000"/>
              <a:gd name="connsiteY148" fmla="*/ 154786 h 4939827"/>
              <a:gd name="connsiteX149" fmla="*/ 6184207 w 12192000"/>
              <a:gd name="connsiteY149" fmla="*/ 132658 h 4939827"/>
              <a:gd name="connsiteX150" fmla="*/ 6415830 w 12192000"/>
              <a:gd name="connsiteY150" fmla="*/ 136006 h 4939827"/>
              <a:gd name="connsiteX151" fmla="*/ 6756965 w 12192000"/>
              <a:gd name="connsiteY151" fmla="*/ 57636 h 4939827"/>
              <a:gd name="connsiteX152" fmla="*/ 6819400 w 12192000"/>
              <a:gd name="connsiteY152" fmla="*/ 30742 h 4939827"/>
              <a:gd name="connsiteX153" fmla="*/ 6986370 w 12192000"/>
              <a:gd name="connsiteY153" fmla="*/ 12659 h 4939827"/>
              <a:gd name="connsiteX154" fmla="*/ 6989536 w 12192000"/>
              <a:gd name="connsiteY154" fmla="*/ 14528 h 4939827"/>
              <a:gd name="connsiteX155" fmla="*/ 7015933 w 12192000"/>
              <a:gd name="connsiteY155" fmla="*/ 9653 h 4939827"/>
              <a:gd name="connsiteX156" fmla="*/ 7020592 w 12192000"/>
              <a:gd name="connsiteY156" fmla="*/ 1651 h 4939827"/>
              <a:gd name="connsiteX157" fmla="*/ 7025905 w 12192000"/>
              <a:gd name="connsiteY15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58681 w 12192000"/>
              <a:gd name="connsiteY16" fmla="*/ 219431 h 4939827"/>
              <a:gd name="connsiteX17" fmla="*/ 8126175 w 12192000"/>
              <a:gd name="connsiteY17" fmla="*/ 240005 h 4939827"/>
              <a:gd name="connsiteX18" fmla="*/ 8281371 w 12192000"/>
              <a:gd name="connsiteY18" fmla="*/ 256875 h 4939827"/>
              <a:gd name="connsiteX19" fmla="*/ 8381609 w 12192000"/>
              <a:gd name="connsiteY19" fmla="*/ 240618 h 4939827"/>
              <a:gd name="connsiteX20" fmla="*/ 8406759 w 12192000"/>
              <a:gd name="connsiteY20" fmla="*/ 232517 h 4939827"/>
              <a:gd name="connsiteX21" fmla="*/ 8426506 w 12192000"/>
              <a:gd name="connsiteY21" fmla="*/ 241842 h 4939827"/>
              <a:gd name="connsiteX22" fmla="*/ 8427949 w 12192000"/>
              <a:gd name="connsiteY22" fmla="*/ 240981 h 4939827"/>
              <a:gd name="connsiteX23" fmla="*/ 8441468 w 12192000"/>
              <a:gd name="connsiteY23" fmla="*/ 241157 h 4939827"/>
              <a:gd name="connsiteX24" fmla="*/ 8565757 w 12192000"/>
              <a:gd name="connsiteY24" fmla="*/ 255317 h 4939827"/>
              <a:gd name="connsiteX25" fmla="*/ 8573171 w 12192000"/>
              <a:gd name="connsiteY25" fmla="*/ 258426 h 4939827"/>
              <a:gd name="connsiteX26" fmla="*/ 8573548 w 12192000"/>
              <a:gd name="connsiteY26" fmla="*/ 258241 h 4939827"/>
              <a:gd name="connsiteX27" fmla="*/ 8622021 w 12192000"/>
              <a:gd name="connsiteY27" fmla="*/ 261028 h 4939827"/>
              <a:gd name="connsiteX28" fmla="*/ 8672650 w 12192000"/>
              <a:gd name="connsiteY28" fmla="*/ 254821 h 4939827"/>
              <a:gd name="connsiteX29" fmla="*/ 8785543 w 12192000"/>
              <a:gd name="connsiteY29" fmla="*/ 263406 h 4939827"/>
              <a:gd name="connsiteX30" fmla="*/ 8830588 w 12192000"/>
              <a:gd name="connsiteY30" fmla="*/ 265483 h 4939827"/>
              <a:gd name="connsiteX31" fmla="*/ 8905142 w 12192000"/>
              <a:gd name="connsiteY31" fmla="*/ 264958 h 4939827"/>
              <a:gd name="connsiteX32" fmla="*/ 8968582 w 12192000"/>
              <a:gd name="connsiteY32" fmla="*/ 262728 h 4939827"/>
              <a:gd name="connsiteX33" fmla="*/ 8972994 w 12192000"/>
              <a:gd name="connsiteY33" fmla="*/ 263284 h 4939827"/>
              <a:gd name="connsiteX34" fmla="*/ 9004605 w 12192000"/>
              <a:gd name="connsiteY34" fmla="*/ 258041 h 4939827"/>
              <a:gd name="connsiteX35" fmla="*/ 9016165 w 12192000"/>
              <a:gd name="connsiteY35" fmla="*/ 261258 h 4939827"/>
              <a:gd name="connsiteX36" fmla="*/ 9043297 w 12192000"/>
              <a:gd name="connsiteY36" fmla="*/ 281547 h 4939827"/>
              <a:gd name="connsiteX37" fmla="*/ 9048315 w 12192000"/>
              <a:gd name="connsiteY37" fmla="*/ 279264 h 4939827"/>
              <a:gd name="connsiteX38" fmla="*/ 9054706 w 12192000"/>
              <a:gd name="connsiteY38" fmla="*/ 278538 h 4939827"/>
              <a:gd name="connsiteX39" fmla="*/ 9070919 w 12192000"/>
              <a:gd name="connsiteY39" fmla="*/ 281810 h 4939827"/>
              <a:gd name="connsiteX40" fmla="*/ 9076813 w 12192000"/>
              <a:gd name="connsiteY40" fmla="*/ 283909 h 4939827"/>
              <a:gd name="connsiteX41" fmla="*/ 9085871 w 12192000"/>
              <a:gd name="connsiteY41" fmla="*/ 285133 h 4939827"/>
              <a:gd name="connsiteX42" fmla="*/ 9086159 w 12192000"/>
              <a:gd name="connsiteY42" fmla="*/ 284887 h 4939827"/>
              <a:gd name="connsiteX43" fmla="*/ 9134606 w 12192000"/>
              <a:gd name="connsiteY43" fmla="*/ 288168 h 4939827"/>
              <a:gd name="connsiteX44" fmla="*/ 9195590 w 12192000"/>
              <a:gd name="connsiteY44" fmla="*/ 279568 h 4939827"/>
              <a:gd name="connsiteX45" fmla="*/ 9219336 w 12192000"/>
              <a:gd name="connsiteY45" fmla="*/ 278133 h 4939827"/>
              <a:gd name="connsiteX46" fmla="*/ 9232362 w 12192000"/>
              <a:gd name="connsiteY46" fmla="*/ 275894 h 4939827"/>
              <a:gd name="connsiteX47" fmla="*/ 9283638 w 12192000"/>
              <a:gd name="connsiteY47" fmla="*/ 299924 h 4939827"/>
              <a:gd name="connsiteX48" fmla="*/ 9371484 w 12192000"/>
              <a:gd name="connsiteY48" fmla="*/ 329634 h 4939827"/>
              <a:gd name="connsiteX49" fmla="*/ 9404829 w 12192000"/>
              <a:gd name="connsiteY49" fmla="*/ 339038 h 4939827"/>
              <a:gd name="connsiteX50" fmla="*/ 9427021 w 12192000"/>
              <a:gd name="connsiteY50" fmla="*/ 358784 h 4939827"/>
              <a:gd name="connsiteX51" fmla="*/ 9670844 w 12192000"/>
              <a:gd name="connsiteY51" fmla="*/ 405128 h 4939827"/>
              <a:gd name="connsiteX52" fmla="*/ 9816083 w 12192000"/>
              <a:gd name="connsiteY52" fmla="*/ 416573 h 4939827"/>
              <a:gd name="connsiteX53" fmla="*/ 9936741 w 12192000"/>
              <a:gd name="connsiteY53" fmla="*/ 437044 h 4939827"/>
              <a:gd name="connsiteX54" fmla="*/ 10050093 w 12192000"/>
              <a:gd name="connsiteY54" fmla="*/ 443783 h 4939827"/>
              <a:gd name="connsiteX55" fmla="*/ 10130090 w 12192000"/>
              <a:gd name="connsiteY55" fmla="*/ 459520 h 4939827"/>
              <a:gd name="connsiteX56" fmla="*/ 10173456 w 12192000"/>
              <a:gd name="connsiteY56" fmla="*/ 457749 h 4939827"/>
              <a:gd name="connsiteX57" fmla="*/ 10218232 w 12192000"/>
              <a:gd name="connsiteY57" fmla="*/ 459820 h 4939827"/>
              <a:gd name="connsiteX58" fmla="*/ 10354176 w 12192000"/>
              <a:gd name="connsiteY58" fmla="*/ 471377 h 4939827"/>
              <a:gd name="connsiteX59" fmla="*/ 10430681 w 12192000"/>
              <a:gd name="connsiteY59" fmla="*/ 481226 h 4939827"/>
              <a:gd name="connsiteX60" fmla="*/ 10478169 w 12192000"/>
              <a:gd name="connsiteY60" fmla="*/ 481774 h 4939827"/>
              <a:gd name="connsiteX61" fmla="*/ 10540907 w 12192000"/>
              <a:gd name="connsiteY61" fmla="*/ 485607 h 4939827"/>
              <a:gd name="connsiteX62" fmla="*/ 10614941 w 12192000"/>
              <a:gd name="connsiteY62" fmla="*/ 487592 h 4939827"/>
              <a:gd name="connsiteX63" fmla="*/ 10674098 w 12192000"/>
              <a:gd name="connsiteY63" fmla="*/ 521656 h 4939827"/>
              <a:gd name="connsiteX64" fmla="*/ 10874834 w 12192000"/>
              <a:gd name="connsiteY64" fmla="*/ 574867 h 4939827"/>
              <a:gd name="connsiteX65" fmla="*/ 10944981 w 12192000"/>
              <a:gd name="connsiteY65" fmla="*/ 615042 h 4939827"/>
              <a:gd name="connsiteX66" fmla="*/ 11006376 w 12192000"/>
              <a:gd name="connsiteY66" fmla="*/ 645957 h 4939827"/>
              <a:gd name="connsiteX67" fmla="*/ 11076308 w 12192000"/>
              <a:gd name="connsiteY67" fmla="*/ 675698 h 4939827"/>
              <a:gd name="connsiteX68" fmla="*/ 11148789 w 12192000"/>
              <a:gd name="connsiteY68" fmla="*/ 685041 h 4939827"/>
              <a:gd name="connsiteX69" fmla="*/ 11249129 w 12192000"/>
              <a:gd name="connsiteY69" fmla="*/ 684218 h 4939827"/>
              <a:gd name="connsiteX70" fmla="*/ 11299915 w 12192000"/>
              <a:gd name="connsiteY70" fmla="*/ 692177 h 4939827"/>
              <a:gd name="connsiteX71" fmla="*/ 11386973 w 12192000"/>
              <a:gd name="connsiteY71" fmla="*/ 708209 h 4939827"/>
              <a:gd name="connsiteX72" fmla="*/ 11500105 w 12192000"/>
              <a:gd name="connsiteY72" fmla="*/ 735014 h 4939827"/>
              <a:gd name="connsiteX73" fmla="*/ 11621735 w 12192000"/>
              <a:gd name="connsiteY73" fmla="*/ 789584 h 4939827"/>
              <a:gd name="connsiteX74" fmla="*/ 11691200 w 12192000"/>
              <a:gd name="connsiteY74" fmla="*/ 867902 h 4939827"/>
              <a:gd name="connsiteX75" fmla="*/ 11819427 w 12192000"/>
              <a:gd name="connsiteY75" fmla="*/ 911634 h 4939827"/>
              <a:gd name="connsiteX76" fmla="*/ 11969720 w 12192000"/>
              <a:gd name="connsiteY76" fmla="*/ 964737 h 4939827"/>
              <a:gd name="connsiteX77" fmla="*/ 12055766 w 12192000"/>
              <a:gd name="connsiteY77" fmla="*/ 991268 h 4939827"/>
              <a:gd name="connsiteX78" fmla="*/ 12171539 w 12192000"/>
              <a:gd name="connsiteY78" fmla="*/ 995427 h 4939827"/>
              <a:gd name="connsiteX79" fmla="*/ 12187831 w 12192000"/>
              <a:gd name="connsiteY79" fmla="*/ 996580 h 4939827"/>
              <a:gd name="connsiteX80" fmla="*/ 12192000 w 12192000"/>
              <a:gd name="connsiteY80" fmla="*/ 996726 h 4939827"/>
              <a:gd name="connsiteX81" fmla="*/ 12192000 w 12192000"/>
              <a:gd name="connsiteY81" fmla="*/ 4939827 h 4939827"/>
              <a:gd name="connsiteX82" fmla="*/ 0 w 12192000"/>
              <a:gd name="connsiteY82" fmla="*/ 4939827 h 4939827"/>
              <a:gd name="connsiteX83" fmla="*/ 0 w 12192000"/>
              <a:gd name="connsiteY83" fmla="*/ 512043 h 4939827"/>
              <a:gd name="connsiteX84" fmla="*/ 7381 w 12192000"/>
              <a:gd name="connsiteY84" fmla="*/ 512580 h 4939827"/>
              <a:gd name="connsiteX85" fmla="*/ 100029 w 12192000"/>
              <a:gd name="connsiteY85" fmla="*/ 504758 h 4939827"/>
              <a:gd name="connsiteX86" fmla="*/ 155244 w 12192000"/>
              <a:gd name="connsiteY86" fmla="*/ 525130 h 4939827"/>
              <a:gd name="connsiteX87" fmla="*/ 254366 w 12192000"/>
              <a:gd name="connsiteY87" fmla="*/ 534449 h 4939827"/>
              <a:gd name="connsiteX88" fmla="*/ 447292 w 12192000"/>
              <a:gd name="connsiteY88" fmla="*/ 542725 h 4939827"/>
              <a:gd name="connsiteX89" fmla="*/ 628105 w 12192000"/>
              <a:gd name="connsiteY89" fmla="*/ 547853 h 4939827"/>
              <a:gd name="connsiteX90" fmla="*/ 783146 w 12192000"/>
              <a:gd name="connsiteY90" fmla="*/ 591799 h 4939827"/>
              <a:gd name="connsiteX91" fmla="*/ 1043676 w 12192000"/>
              <a:gd name="connsiteY91" fmla="*/ 591887 h 4939827"/>
              <a:gd name="connsiteX92" fmla="*/ 1281816 w 12192000"/>
              <a:gd name="connsiteY92" fmla="*/ 520946 h 4939827"/>
              <a:gd name="connsiteX93" fmla="*/ 1486347 w 12192000"/>
              <a:gd name="connsiteY93" fmla="*/ 487310 h 4939827"/>
              <a:gd name="connsiteX94" fmla="*/ 1568079 w 12192000"/>
              <a:gd name="connsiteY94" fmla="*/ 462531 h 4939827"/>
              <a:gd name="connsiteX95" fmla="*/ 1622516 w 12192000"/>
              <a:gd name="connsiteY95" fmla="*/ 466058 h 4939827"/>
              <a:gd name="connsiteX96" fmla="*/ 1655457 w 12192000"/>
              <a:gd name="connsiteY96" fmla="*/ 465359 h 4939827"/>
              <a:gd name="connsiteX97" fmla="*/ 1717454 w 12192000"/>
              <a:gd name="connsiteY97" fmla="*/ 417203 h 4939827"/>
              <a:gd name="connsiteX98" fmla="*/ 1913794 w 12192000"/>
              <a:gd name="connsiteY98" fmla="*/ 365255 h 4939827"/>
              <a:gd name="connsiteX99" fmla="*/ 2129762 w 12192000"/>
              <a:gd name="connsiteY99" fmla="*/ 367832 h 4939827"/>
              <a:gd name="connsiteX100" fmla="*/ 2376970 w 12192000"/>
              <a:gd name="connsiteY100" fmla="*/ 350129 h 4939827"/>
              <a:gd name="connsiteX101" fmla="*/ 2480155 w 12192000"/>
              <a:gd name="connsiteY101" fmla="*/ 359227 h 4939827"/>
              <a:gd name="connsiteX102" fmla="*/ 2586782 w 12192000"/>
              <a:gd name="connsiteY102" fmla="*/ 339352 h 4939827"/>
              <a:gd name="connsiteX103" fmla="*/ 2679617 w 12192000"/>
              <a:gd name="connsiteY103" fmla="*/ 305383 h 4939827"/>
              <a:gd name="connsiteX104" fmla="*/ 2788947 w 12192000"/>
              <a:gd name="connsiteY104" fmla="*/ 250375 h 4939827"/>
              <a:gd name="connsiteX105" fmla="*/ 2965530 w 12192000"/>
              <a:gd name="connsiteY105" fmla="*/ 245958 h 4939827"/>
              <a:gd name="connsiteX106" fmla="*/ 3103677 w 12192000"/>
              <a:gd name="connsiteY106" fmla="*/ 209527 h 4939827"/>
              <a:gd name="connsiteX107" fmla="*/ 3126759 w 12192000"/>
              <a:gd name="connsiteY107" fmla="*/ 211226 h 4939827"/>
              <a:gd name="connsiteX108" fmla="*/ 3164020 w 12192000"/>
              <a:gd name="connsiteY108" fmla="*/ 212779 h 4939827"/>
              <a:gd name="connsiteX109" fmla="*/ 3285019 w 12192000"/>
              <a:gd name="connsiteY109" fmla="*/ 220535 h 4939827"/>
              <a:gd name="connsiteX110" fmla="*/ 3365154 w 12192000"/>
              <a:gd name="connsiteY110" fmla="*/ 226416 h 4939827"/>
              <a:gd name="connsiteX111" fmla="*/ 3367507 w 12192000"/>
              <a:gd name="connsiteY111" fmla="*/ 225416 h 4939827"/>
              <a:gd name="connsiteX112" fmla="*/ 3387567 w 12192000"/>
              <a:gd name="connsiteY112" fmla="*/ 227103 h 4939827"/>
              <a:gd name="connsiteX113" fmla="*/ 3498001 w 12192000"/>
              <a:gd name="connsiteY113" fmla="*/ 231941 h 4939827"/>
              <a:gd name="connsiteX114" fmla="*/ 3561557 w 12192000"/>
              <a:gd name="connsiteY114" fmla="*/ 228095 h 4939827"/>
              <a:gd name="connsiteX115" fmla="*/ 3611920 w 12192000"/>
              <a:gd name="connsiteY115" fmla="*/ 218094 h 4939827"/>
              <a:gd name="connsiteX116" fmla="*/ 3620528 w 12192000"/>
              <a:gd name="connsiteY116" fmla="*/ 218788 h 4939827"/>
              <a:gd name="connsiteX117" fmla="*/ 3620766 w 12192000"/>
              <a:gd name="connsiteY117" fmla="*/ 218511 h 4939827"/>
              <a:gd name="connsiteX118" fmla="*/ 3629977 w 12192000"/>
              <a:gd name="connsiteY118" fmla="*/ 218664 h 4939827"/>
              <a:gd name="connsiteX119" fmla="*/ 3636217 w 12192000"/>
              <a:gd name="connsiteY119" fmla="*/ 220048 h 4939827"/>
              <a:gd name="connsiteX120" fmla="*/ 3709484 w 12192000"/>
              <a:gd name="connsiteY120" fmla="*/ 186927 h 4939827"/>
              <a:gd name="connsiteX121" fmla="*/ 3761342 w 12192000"/>
              <a:gd name="connsiteY121" fmla="*/ 177474 h 4939827"/>
              <a:gd name="connsiteX122" fmla="*/ 3799748 w 12192000"/>
              <a:gd name="connsiteY122" fmla="*/ 167154 h 4939827"/>
              <a:gd name="connsiteX123" fmla="*/ 3922756 w 12192000"/>
              <a:gd name="connsiteY123" fmla="*/ 194044 h 4939827"/>
              <a:gd name="connsiteX124" fmla="*/ 4028476 w 12192000"/>
              <a:gd name="connsiteY124" fmla="*/ 223679 h 4939827"/>
              <a:gd name="connsiteX125" fmla="*/ 4191582 w 12192000"/>
              <a:gd name="connsiteY125" fmla="*/ 238952 h 4939827"/>
              <a:gd name="connsiteX126" fmla="*/ 4251024 w 12192000"/>
              <a:gd name="connsiteY126" fmla="*/ 240874 h 4939827"/>
              <a:gd name="connsiteX127" fmla="*/ 4355275 w 12192000"/>
              <a:gd name="connsiteY127" fmla="*/ 260205 h 4939827"/>
              <a:gd name="connsiteX128" fmla="*/ 4423807 w 12192000"/>
              <a:gd name="connsiteY128" fmla="*/ 270366 h 4939827"/>
              <a:gd name="connsiteX129" fmla="*/ 4558432 w 12192000"/>
              <a:gd name="connsiteY129" fmla="*/ 269194 h 4939827"/>
              <a:gd name="connsiteX130" fmla="*/ 4635061 w 12192000"/>
              <a:gd name="connsiteY130" fmla="*/ 280682 h 4939827"/>
              <a:gd name="connsiteX131" fmla="*/ 4807427 w 12192000"/>
              <a:gd name="connsiteY131" fmla="*/ 276835 h 4939827"/>
              <a:gd name="connsiteX132" fmla="*/ 5028933 w 12192000"/>
              <a:gd name="connsiteY132" fmla="*/ 183887 h 4939827"/>
              <a:gd name="connsiteX133" fmla="*/ 5093642 w 12192000"/>
              <a:gd name="connsiteY133" fmla="*/ 177214 h 4939827"/>
              <a:gd name="connsiteX134" fmla="*/ 5102642 w 12192000"/>
              <a:gd name="connsiteY134" fmla="*/ 186816 h 4939827"/>
              <a:gd name="connsiteX135" fmla="*/ 5193590 w 12192000"/>
              <a:gd name="connsiteY135" fmla="*/ 156458 h 4939827"/>
              <a:gd name="connsiteX136" fmla="*/ 5323922 w 12192000"/>
              <a:gd name="connsiteY136" fmla="*/ 146332 h 4939827"/>
              <a:gd name="connsiteX137" fmla="*/ 5421860 w 12192000"/>
              <a:gd name="connsiteY137" fmla="*/ 167298 h 4939827"/>
              <a:gd name="connsiteX138" fmla="*/ 5476948 w 12192000"/>
              <a:gd name="connsiteY138" fmla="*/ 173249 h 4939827"/>
              <a:gd name="connsiteX139" fmla="*/ 5516842 w 12192000"/>
              <a:gd name="connsiteY139" fmla="*/ 184018 h 4939827"/>
              <a:gd name="connsiteX140" fmla="*/ 5619415 w 12192000"/>
              <a:gd name="connsiteY140" fmla="*/ 176781 h 4939827"/>
              <a:gd name="connsiteX141" fmla="*/ 5789867 w 12192000"/>
              <a:gd name="connsiteY141" fmla="*/ 150304 h 4939827"/>
              <a:gd name="connsiteX142" fmla="*/ 5825953 w 12192000"/>
              <a:gd name="connsiteY142" fmla="*/ 147907 h 4939827"/>
              <a:gd name="connsiteX143" fmla="*/ 5856168 w 12192000"/>
              <a:gd name="connsiteY143" fmla="*/ 158719 h 4939827"/>
              <a:gd name="connsiteX144" fmla="*/ 5862476 w 12192000"/>
              <a:gd name="connsiteY144" fmla="*/ 172447 h 4939827"/>
              <a:gd name="connsiteX145" fmla="*/ 5882195 w 12192000"/>
              <a:gd name="connsiteY145" fmla="*/ 173195 h 4939827"/>
              <a:gd name="connsiteX146" fmla="*/ 5952585 w 12192000"/>
              <a:gd name="connsiteY146" fmla="*/ 161012 h 4939827"/>
              <a:gd name="connsiteX147" fmla="*/ 6001964 w 12192000"/>
              <a:gd name="connsiteY147" fmla="*/ 154786 h 4939827"/>
              <a:gd name="connsiteX148" fmla="*/ 6184207 w 12192000"/>
              <a:gd name="connsiteY148" fmla="*/ 132658 h 4939827"/>
              <a:gd name="connsiteX149" fmla="*/ 6415830 w 12192000"/>
              <a:gd name="connsiteY149" fmla="*/ 136006 h 4939827"/>
              <a:gd name="connsiteX150" fmla="*/ 6756965 w 12192000"/>
              <a:gd name="connsiteY150" fmla="*/ 57636 h 4939827"/>
              <a:gd name="connsiteX151" fmla="*/ 6819400 w 12192000"/>
              <a:gd name="connsiteY151" fmla="*/ 30742 h 4939827"/>
              <a:gd name="connsiteX152" fmla="*/ 6986370 w 12192000"/>
              <a:gd name="connsiteY152" fmla="*/ 12659 h 4939827"/>
              <a:gd name="connsiteX153" fmla="*/ 6989536 w 12192000"/>
              <a:gd name="connsiteY153" fmla="*/ 14528 h 4939827"/>
              <a:gd name="connsiteX154" fmla="*/ 7015933 w 12192000"/>
              <a:gd name="connsiteY154" fmla="*/ 9653 h 4939827"/>
              <a:gd name="connsiteX155" fmla="*/ 7020592 w 12192000"/>
              <a:gd name="connsiteY155" fmla="*/ 1651 h 4939827"/>
              <a:gd name="connsiteX156" fmla="*/ 7025905 w 12192000"/>
              <a:gd name="connsiteY156" fmla="*/ 0 h 49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2192000" h="4939827">
                <a:moveTo>
                  <a:pt x="7025905" y="0"/>
                </a:moveTo>
                <a:lnTo>
                  <a:pt x="7032579" y="2808"/>
                </a:lnTo>
                <a:cubicBezTo>
                  <a:pt x="7044119" y="6590"/>
                  <a:pt x="7059062" y="10207"/>
                  <a:pt x="7079505" y="12971"/>
                </a:cubicBezTo>
                <a:cubicBezTo>
                  <a:pt x="7111522" y="10537"/>
                  <a:pt x="7122591" y="11519"/>
                  <a:pt x="7158791" y="12462"/>
                </a:cubicBezTo>
                <a:lnTo>
                  <a:pt x="7233338" y="24846"/>
                </a:lnTo>
                <a:cubicBezTo>
                  <a:pt x="7247177" y="23787"/>
                  <a:pt x="7254856" y="25962"/>
                  <a:pt x="7259791" y="29557"/>
                </a:cubicBezTo>
                <a:lnTo>
                  <a:pt x="7263923" y="35029"/>
                </a:lnTo>
                <a:lnTo>
                  <a:pt x="7281549" y="39654"/>
                </a:lnTo>
                <a:lnTo>
                  <a:pt x="7374735" y="65326"/>
                </a:lnTo>
                <a:lnTo>
                  <a:pt x="7376078" y="63849"/>
                </a:lnTo>
                <a:lnTo>
                  <a:pt x="7402026" y="60308"/>
                </a:lnTo>
                <a:lnTo>
                  <a:pt x="7415091" y="77403"/>
                </a:lnTo>
                <a:cubicBezTo>
                  <a:pt x="7421672" y="79965"/>
                  <a:pt x="7475806" y="92960"/>
                  <a:pt x="7488682" y="83440"/>
                </a:cubicBezTo>
                <a:cubicBezTo>
                  <a:pt x="7541625" y="94782"/>
                  <a:pt x="7683214" y="133614"/>
                  <a:pt x="7732750" y="145456"/>
                </a:cubicBezTo>
                <a:cubicBezTo>
                  <a:pt x="7748318" y="162765"/>
                  <a:pt x="7764581" y="171696"/>
                  <a:pt x="7785900" y="154493"/>
                </a:cubicBezTo>
                <a:cubicBezTo>
                  <a:pt x="7822539" y="158614"/>
                  <a:pt x="7915312" y="166523"/>
                  <a:pt x="7952584" y="170181"/>
                </a:cubicBezTo>
                <a:cubicBezTo>
                  <a:pt x="7998047" y="181004"/>
                  <a:pt x="8029749" y="207794"/>
                  <a:pt x="8058681" y="219431"/>
                </a:cubicBezTo>
                <a:cubicBezTo>
                  <a:pt x="8095466" y="185885"/>
                  <a:pt x="8090835" y="241759"/>
                  <a:pt x="8126175" y="240005"/>
                </a:cubicBezTo>
                <a:cubicBezTo>
                  <a:pt x="8163290" y="246246"/>
                  <a:pt x="8238799" y="256773"/>
                  <a:pt x="8281371" y="256875"/>
                </a:cubicBezTo>
                <a:cubicBezTo>
                  <a:pt x="8313651" y="251026"/>
                  <a:pt x="8346882" y="248570"/>
                  <a:pt x="8381609" y="240618"/>
                </a:cubicBezTo>
                <a:lnTo>
                  <a:pt x="8406759" y="232517"/>
                </a:lnTo>
                <a:lnTo>
                  <a:pt x="8426506" y="241842"/>
                </a:lnTo>
                <a:lnTo>
                  <a:pt x="8427949" y="240981"/>
                </a:lnTo>
                <a:cubicBezTo>
                  <a:pt x="8431925" y="239458"/>
                  <a:pt x="8436260" y="239096"/>
                  <a:pt x="8441468" y="241157"/>
                </a:cubicBezTo>
                <a:lnTo>
                  <a:pt x="8565757" y="255317"/>
                </a:lnTo>
                <a:lnTo>
                  <a:pt x="8573171" y="258426"/>
                </a:lnTo>
                <a:lnTo>
                  <a:pt x="8573548" y="258241"/>
                </a:lnTo>
                <a:cubicBezTo>
                  <a:pt x="8575650" y="258391"/>
                  <a:pt x="8618469" y="259217"/>
                  <a:pt x="8622021" y="261028"/>
                </a:cubicBezTo>
                <a:lnTo>
                  <a:pt x="8672650" y="254821"/>
                </a:lnTo>
                <a:cubicBezTo>
                  <a:pt x="8716151" y="260353"/>
                  <a:pt x="8748971" y="243487"/>
                  <a:pt x="8785543" y="263406"/>
                </a:cubicBezTo>
                <a:cubicBezTo>
                  <a:pt x="8826293" y="268498"/>
                  <a:pt x="8797654" y="254573"/>
                  <a:pt x="8830588" y="265483"/>
                </a:cubicBezTo>
                <a:cubicBezTo>
                  <a:pt x="8849202" y="267272"/>
                  <a:pt x="8877544" y="266277"/>
                  <a:pt x="8905142" y="264958"/>
                </a:cubicBezTo>
                <a:lnTo>
                  <a:pt x="8968582" y="262728"/>
                </a:lnTo>
                <a:lnTo>
                  <a:pt x="8972994" y="263284"/>
                </a:lnTo>
                <a:lnTo>
                  <a:pt x="9004605" y="258041"/>
                </a:lnTo>
                <a:lnTo>
                  <a:pt x="9016165" y="261258"/>
                </a:lnTo>
                <a:cubicBezTo>
                  <a:pt x="9028775" y="267579"/>
                  <a:pt x="9039083" y="277488"/>
                  <a:pt x="9043297" y="281547"/>
                </a:cubicBezTo>
                <a:lnTo>
                  <a:pt x="9048315" y="279264"/>
                </a:lnTo>
                <a:lnTo>
                  <a:pt x="9054706" y="278538"/>
                </a:lnTo>
                <a:lnTo>
                  <a:pt x="9070919" y="281810"/>
                </a:lnTo>
                <a:lnTo>
                  <a:pt x="9076813" y="283909"/>
                </a:lnTo>
                <a:cubicBezTo>
                  <a:pt x="9080948" y="285030"/>
                  <a:pt x="9083794" y="285362"/>
                  <a:pt x="9085871" y="285133"/>
                </a:cubicBezTo>
                <a:lnTo>
                  <a:pt x="9086159" y="284887"/>
                </a:lnTo>
                <a:lnTo>
                  <a:pt x="9134606" y="288168"/>
                </a:lnTo>
                <a:cubicBezTo>
                  <a:pt x="9149441" y="274272"/>
                  <a:pt x="9194106" y="309414"/>
                  <a:pt x="9195590" y="279568"/>
                </a:cubicBezTo>
                <a:cubicBezTo>
                  <a:pt x="9212898" y="284479"/>
                  <a:pt x="9220866" y="298055"/>
                  <a:pt x="9219336" y="278133"/>
                </a:cubicBezTo>
                <a:cubicBezTo>
                  <a:pt x="9225159" y="279201"/>
                  <a:pt x="9229164" y="278078"/>
                  <a:pt x="9232362" y="275894"/>
                </a:cubicBezTo>
                <a:lnTo>
                  <a:pt x="9283638" y="299924"/>
                </a:lnTo>
                <a:lnTo>
                  <a:pt x="9371484" y="329634"/>
                </a:lnTo>
                <a:lnTo>
                  <a:pt x="9404829" y="339038"/>
                </a:lnTo>
                <a:lnTo>
                  <a:pt x="9427021" y="358784"/>
                </a:lnTo>
                <a:cubicBezTo>
                  <a:pt x="9500124" y="364086"/>
                  <a:pt x="9604652" y="390635"/>
                  <a:pt x="9670844" y="405128"/>
                </a:cubicBezTo>
                <a:cubicBezTo>
                  <a:pt x="9688531" y="417998"/>
                  <a:pt x="9762277" y="426463"/>
                  <a:pt x="9816083" y="416573"/>
                </a:cubicBezTo>
                <a:lnTo>
                  <a:pt x="9936741" y="437044"/>
                </a:lnTo>
                <a:cubicBezTo>
                  <a:pt x="9978091" y="447025"/>
                  <a:pt x="10008641" y="443705"/>
                  <a:pt x="10050093" y="443783"/>
                </a:cubicBezTo>
                <a:cubicBezTo>
                  <a:pt x="10074709" y="448779"/>
                  <a:pt x="10088915" y="449258"/>
                  <a:pt x="10130090" y="459520"/>
                </a:cubicBezTo>
                <a:cubicBezTo>
                  <a:pt x="10137791" y="458564"/>
                  <a:pt x="10165777" y="459877"/>
                  <a:pt x="10173456" y="457749"/>
                </a:cubicBezTo>
                <a:lnTo>
                  <a:pt x="10218232" y="459820"/>
                </a:lnTo>
                <a:lnTo>
                  <a:pt x="10354176" y="471377"/>
                </a:lnTo>
                <a:cubicBezTo>
                  <a:pt x="10367946" y="478917"/>
                  <a:pt x="10417270" y="488110"/>
                  <a:pt x="10430681" y="481226"/>
                </a:cubicBezTo>
                <a:cubicBezTo>
                  <a:pt x="10441804" y="481366"/>
                  <a:pt x="10469025" y="490181"/>
                  <a:pt x="10478169" y="481774"/>
                </a:cubicBezTo>
                <a:cubicBezTo>
                  <a:pt x="10503830" y="488972"/>
                  <a:pt x="10531359" y="489751"/>
                  <a:pt x="10540907" y="485607"/>
                </a:cubicBezTo>
                <a:cubicBezTo>
                  <a:pt x="10569054" y="475472"/>
                  <a:pt x="10590882" y="489185"/>
                  <a:pt x="10614941" y="487592"/>
                </a:cubicBezTo>
                <a:cubicBezTo>
                  <a:pt x="10654657" y="492458"/>
                  <a:pt x="10645652" y="516778"/>
                  <a:pt x="10674098" y="521656"/>
                </a:cubicBezTo>
                <a:cubicBezTo>
                  <a:pt x="10737163" y="537583"/>
                  <a:pt x="10829686" y="559302"/>
                  <a:pt x="10874834" y="574867"/>
                </a:cubicBezTo>
                <a:cubicBezTo>
                  <a:pt x="10919981" y="590432"/>
                  <a:pt x="10878682" y="577481"/>
                  <a:pt x="10944981" y="615042"/>
                </a:cubicBezTo>
                <a:cubicBezTo>
                  <a:pt x="10976235" y="616974"/>
                  <a:pt x="10982969" y="648568"/>
                  <a:pt x="11006376" y="645957"/>
                </a:cubicBezTo>
                <a:cubicBezTo>
                  <a:pt x="11005343" y="630631"/>
                  <a:pt x="11047577" y="676048"/>
                  <a:pt x="11076308" y="675698"/>
                </a:cubicBezTo>
                <a:cubicBezTo>
                  <a:pt x="11093142" y="677175"/>
                  <a:pt x="11131116" y="681348"/>
                  <a:pt x="11148789" y="685041"/>
                </a:cubicBezTo>
                <a:cubicBezTo>
                  <a:pt x="11177310" y="688243"/>
                  <a:pt x="11217768" y="714725"/>
                  <a:pt x="11249129" y="684218"/>
                </a:cubicBezTo>
                <a:cubicBezTo>
                  <a:pt x="11276269" y="697037"/>
                  <a:pt x="11257432" y="693670"/>
                  <a:pt x="11299915" y="692177"/>
                </a:cubicBezTo>
                <a:cubicBezTo>
                  <a:pt x="11314401" y="703224"/>
                  <a:pt x="11371412" y="714421"/>
                  <a:pt x="11386973" y="708209"/>
                </a:cubicBezTo>
                <a:cubicBezTo>
                  <a:pt x="11425657" y="716286"/>
                  <a:pt x="11454555" y="715485"/>
                  <a:pt x="11500105" y="735014"/>
                </a:cubicBezTo>
                <a:cubicBezTo>
                  <a:pt x="11545172" y="751781"/>
                  <a:pt x="11573053" y="787789"/>
                  <a:pt x="11621735" y="789584"/>
                </a:cubicBezTo>
                <a:lnTo>
                  <a:pt x="11691200" y="867902"/>
                </a:lnTo>
                <a:cubicBezTo>
                  <a:pt x="11734106" y="911360"/>
                  <a:pt x="11773008" y="895495"/>
                  <a:pt x="11819427" y="911634"/>
                </a:cubicBezTo>
                <a:lnTo>
                  <a:pt x="11969720" y="964737"/>
                </a:lnTo>
                <a:cubicBezTo>
                  <a:pt x="12009110" y="978008"/>
                  <a:pt x="12010206" y="989588"/>
                  <a:pt x="12055766" y="991268"/>
                </a:cubicBezTo>
                <a:cubicBezTo>
                  <a:pt x="12105723" y="1003445"/>
                  <a:pt x="12068493" y="1020292"/>
                  <a:pt x="12171539" y="995427"/>
                </a:cubicBezTo>
                <a:cubicBezTo>
                  <a:pt x="12174929" y="995822"/>
                  <a:pt x="12180763" y="996228"/>
                  <a:pt x="12187831" y="996580"/>
                </a:cubicBezTo>
                <a:lnTo>
                  <a:pt x="12192000" y="996726"/>
                </a:lnTo>
                <a:lnTo>
                  <a:pt x="12192000" y="4939827"/>
                </a:lnTo>
                <a:lnTo>
                  <a:pt x="0" y="4939827"/>
                </a:lnTo>
                <a:lnTo>
                  <a:pt x="0" y="512043"/>
                </a:lnTo>
                <a:lnTo>
                  <a:pt x="7381" y="512580"/>
                </a:lnTo>
                <a:cubicBezTo>
                  <a:pt x="39359" y="514524"/>
                  <a:pt x="72732" y="514144"/>
                  <a:pt x="100029" y="504758"/>
                </a:cubicBezTo>
                <a:cubicBezTo>
                  <a:pt x="115935" y="525779"/>
                  <a:pt x="143126" y="489229"/>
                  <a:pt x="155244" y="525130"/>
                </a:cubicBezTo>
                <a:cubicBezTo>
                  <a:pt x="173881" y="522487"/>
                  <a:pt x="242791" y="514086"/>
                  <a:pt x="254366" y="534449"/>
                </a:cubicBezTo>
                <a:cubicBezTo>
                  <a:pt x="303041" y="537382"/>
                  <a:pt x="380161" y="541650"/>
                  <a:pt x="447292" y="542725"/>
                </a:cubicBezTo>
                <a:cubicBezTo>
                  <a:pt x="530282" y="553078"/>
                  <a:pt x="572130" y="539673"/>
                  <a:pt x="628105" y="547853"/>
                </a:cubicBezTo>
                <a:cubicBezTo>
                  <a:pt x="661608" y="509671"/>
                  <a:pt x="746152" y="605137"/>
                  <a:pt x="783146" y="591799"/>
                </a:cubicBezTo>
                <a:cubicBezTo>
                  <a:pt x="862499" y="590113"/>
                  <a:pt x="949481" y="579142"/>
                  <a:pt x="1043676" y="591887"/>
                </a:cubicBezTo>
                <a:cubicBezTo>
                  <a:pt x="1120353" y="576991"/>
                  <a:pt x="1172004" y="553592"/>
                  <a:pt x="1281816" y="520946"/>
                </a:cubicBezTo>
                <a:cubicBezTo>
                  <a:pt x="1339915" y="511282"/>
                  <a:pt x="1459480" y="554579"/>
                  <a:pt x="1486347" y="487310"/>
                </a:cubicBezTo>
                <a:cubicBezTo>
                  <a:pt x="1507765" y="532008"/>
                  <a:pt x="1539168" y="465954"/>
                  <a:pt x="1568079" y="462531"/>
                </a:cubicBezTo>
                <a:cubicBezTo>
                  <a:pt x="1587821" y="491525"/>
                  <a:pt x="1601468" y="469316"/>
                  <a:pt x="1622516" y="466058"/>
                </a:cubicBezTo>
                <a:cubicBezTo>
                  <a:pt x="1630056" y="483510"/>
                  <a:pt x="1647504" y="484261"/>
                  <a:pt x="1655457" y="465359"/>
                </a:cubicBezTo>
                <a:cubicBezTo>
                  <a:pt x="1651800" y="419723"/>
                  <a:pt x="1709718" y="447719"/>
                  <a:pt x="1717454" y="417203"/>
                </a:cubicBezTo>
                <a:cubicBezTo>
                  <a:pt x="1753115" y="414011"/>
                  <a:pt x="1882851" y="412376"/>
                  <a:pt x="1913794" y="365255"/>
                </a:cubicBezTo>
                <a:cubicBezTo>
                  <a:pt x="2001060" y="361067"/>
                  <a:pt x="2099559" y="366414"/>
                  <a:pt x="2129762" y="367832"/>
                </a:cubicBezTo>
                <a:cubicBezTo>
                  <a:pt x="2215380" y="355065"/>
                  <a:pt x="2248807" y="343296"/>
                  <a:pt x="2376970" y="350129"/>
                </a:cubicBezTo>
                <a:cubicBezTo>
                  <a:pt x="2393251" y="360463"/>
                  <a:pt x="2473371" y="379419"/>
                  <a:pt x="2480155" y="359227"/>
                </a:cubicBezTo>
                <a:cubicBezTo>
                  <a:pt x="2520060" y="359505"/>
                  <a:pt x="2561270" y="311415"/>
                  <a:pt x="2586782" y="339352"/>
                </a:cubicBezTo>
                <a:cubicBezTo>
                  <a:pt x="2585230" y="294982"/>
                  <a:pt x="2653633" y="316689"/>
                  <a:pt x="2679617" y="305383"/>
                </a:cubicBezTo>
                <a:cubicBezTo>
                  <a:pt x="2721434" y="266011"/>
                  <a:pt x="2746765" y="276002"/>
                  <a:pt x="2788947" y="250375"/>
                </a:cubicBezTo>
                <a:cubicBezTo>
                  <a:pt x="2851672" y="235447"/>
                  <a:pt x="2913075" y="252766"/>
                  <a:pt x="2965530" y="245958"/>
                </a:cubicBezTo>
                <a:cubicBezTo>
                  <a:pt x="3001911" y="238336"/>
                  <a:pt x="3090203" y="217828"/>
                  <a:pt x="3103677" y="209527"/>
                </a:cubicBezTo>
                <a:lnTo>
                  <a:pt x="3126759" y="211226"/>
                </a:lnTo>
                <a:cubicBezTo>
                  <a:pt x="3136908" y="211889"/>
                  <a:pt x="3148903" y="212490"/>
                  <a:pt x="3164020" y="212779"/>
                </a:cubicBezTo>
                <a:cubicBezTo>
                  <a:pt x="3225474" y="210084"/>
                  <a:pt x="3231859" y="218227"/>
                  <a:pt x="3285019" y="220535"/>
                </a:cubicBezTo>
                <a:cubicBezTo>
                  <a:pt x="3318541" y="222809"/>
                  <a:pt x="3359787" y="223898"/>
                  <a:pt x="3365154" y="226416"/>
                </a:cubicBezTo>
                <a:lnTo>
                  <a:pt x="3367507" y="225416"/>
                </a:lnTo>
                <a:cubicBezTo>
                  <a:pt x="3377583" y="223667"/>
                  <a:pt x="3383502" y="224760"/>
                  <a:pt x="3387567" y="227103"/>
                </a:cubicBezTo>
                <a:lnTo>
                  <a:pt x="3498001" y="231941"/>
                </a:lnTo>
                <a:cubicBezTo>
                  <a:pt x="3513569" y="226158"/>
                  <a:pt x="3539132" y="232525"/>
                  <a:pt x="3561557" y="228095"/>
                </a:cubicBezTo>
                <a:cubicBezTo>
                  <a:pt x="3574944" y="230843"/>
                  <a:pt x="3597426" y="216287"/>
                  <a:pt x="3611920" y="218094"/>
                </a:cubicBezTo>
                <a:lnTo>
                  <a:pt x="3620528" y="218788"/>
                </a:lnTo>
                <a:lnTo>
                  <a:pt x="3620766" y="218511"/>
                </a:lnTo>
                <a:cubicBezTo>
                  <a:pt x="3622780" y="218042"/>
                  <a:pt x="3625663" y="218038"/>
                  <a:pt x="3629977" y="218664"/>
                </a:cubicBezTo>
                <a:lnTo>
                  <a:pt x="3636217" y="220048"/>
                </a:lnTo>
                <a:lnTo>
                  <a:pt x="3709484" y="186927"/>
                </a:lnTo>
                <a:cubicBezTo>
                  <a:pt x="3731015" y="183190"/>
                  <a:pt x="3745790" y="180810"/>
                  <a:pt x="3761342" y="177474"/>
                </a:cubicBezTo>
                <a:lnTo>
                  <a:pt x="3799748" y="167154"/>
                </a:lnTo>
                <a:lnTo>
                  <a:pt x="3922756" y="194044"/>
                </a:lnTo>
                <a:cubicBezTo>
                  <a:pt x="3960877" y="203465"/>
                  <a:pt x="3965250" y="215357"/>
                  <a:pt x="4028476" y="223679"/>
                </a:cubicBezTo>
                <a:cubicBezTo>
                  <a:pt x="4088751" y="228019"/>
                  <a:pt x="4139112" y="248870"/>
                  <a:pt x="4191582" y="238952"/>
                </a:cubicBezTo>
                <a:cubicBezTo>
                  <a:pt x="4210842" y="254091"/>
                  <a:pt x="4229809" y="260810"/>
                  <a:pt x="4251024" y="240874"/>
                </a:cubicBezTo>
                <a:cubicBezTo>
                  <a:pt x="4306627" y="250935"/>
                  <a:pt x="4317066" y="281625"/>
                  <a:pt x="4355275" y="260205"/>
                </a:cubicBezTo>
                <a:cubicBezTo>
                  <a:pt x="4390577" y="327090"/>
                  <a:pt x="4385658" y="272111"/>
                  <a:pt x="4423807" y="270366"/>
                </a:cubicBezTo>
                <a:cubicBezTo>
                  <a:pt x="4457666" y="271864"/>
                  <a:pt x="4523223" y="267475"/>
                  <a:pt x="4558432" y="269194"/>
                </a:cubicBezTo>
                <a:cubicBezTo>
                  <a:pt x="4594553" y="230955"/>
                  <a:pt x="4596517" y="287120"/>
                  <a:pt x="4635061" y="280682"/>
                </a:cubicBezTo>
                <a:cubicBezTo>
                  <a:pt x="4676560" y="281955"/>
                  <a:pt x="4741782" y="292968"/>
                  <a:pt x="4807427" y="276835"/>
                </a:cubicBezTo>
                <a:cubicBezTo>
                  <a:pt x="4876769" y="256626"/>
                  <a:pt x="4951997" y="249407"/>
                  <a:pt x="5028933" y="183887"/>
                </a:cubicBezTo>
                <a:cubicBezTo>
                  <a:pt x="5044713" y="164149"/>
                  <a:pt x="5073685" y="161161"/>
                  <a:pt x="5093642" y="177214"/>
                </a:cubicBezTo>
                <a:cubicBezTo>
                  <a:pt x="5097077" y="179978"/>
                  <a:pt x="5100108" y="183212"/>
                  <a:pt x="5102642" y="186816"/>
                </a:cubicBezTo>
                <a:cubicBezTo>
                  <a:pt x="5150234" y="139156"/>
                  <a:pt x="5169674" y="190314"/>
                  <a:pt x="5193590" y="156458"/>
                </a:cubicBezTo>
                <a:cubicBezTo>
                  <a:pt x="5257854" y="151722"/>
                  <a:pt x="5301917" y="175841"/>
                  <a:pt x="5323922" y="146332"/>
                </a:cubicBezTo>
                <a:cubicBezTo>
                  <a:pt x="5355266" y="153538"/>
                  <a:pt x="5392601" y="198271"/>
                  <a:pt x="5421860" y="167298"/>
                </a:cubicBezTo>
                <a:cubicBezTo>
                  <a:pt x="5420630" y="196364"/>
                  <a:pt x="5461576" y="151467"/>
                  <a:pt x="5476948" y="173249"/>
                </a:cubicBezTo>
                <a:cubicBezTo>
                  <a:pt x="5487334" y="191763"/>
                  <a:pt x="5502178" y="182456"/>
                  <a:pt x="5516842" y="184018"/>
                </a:cubicBezTo>
                <a:cubicBezTo>
                  <a:pt x="5533140" y="200158"/>
                  <a:pt x="5599828" y="189750"/>
                  <a:pt x="5619415" y="176781"/>
                </a:cubicBezTo>
                <a:cubicBezTo>
                  <a:pt x="5690073" y="168499"/>
                  <a:pt x="5748631" y="186964"/>
                  <a:pt x="5789867" y="150304"/>
                </a:cubicBezTo>
                <a:cubicBezTo>
                  <a:pt x="5802836" y="146282"/>
                  <a:pt x="5814753" y="145947"/>
                  <a:pt x="5825953" y="147907"/>
                </a:cubicBezTo>
                <a:lnTo>
                  <a:pt x="5856168" y="158719"/>
                </a:lnTo>
                <a:lnTo>
                  <a:pt x="5862476" y="172447"/>
                </a:lnTo>
                <a:lnTo>
                  <a:pt x="5882195" y="173195"/>
                </a:lnTo>
                <a:lnTo>
                  <a:pt x="5952585" y="161012"/>
                </a:lnTo>
                <a:cubicBezTo>
                  <a:pt x="5962273" y="166588"/>
                  <a:pt x="5992020" y="151579"/>
                  <a:pt x="6001964" y="154786"/>
                </a:cubicBezTo>
                <a:cubicBezTo>
                  <a:pt x="6061748" y="122178"/>
                  <a:pt x="6101539" y="131534"/>
                  <a:pt x="6184207" y="132658"/>
                </a:cubicBezTo>
                <a:cubicBezTo>
                  <a:pt x="6266582" y="127016"/>
                  <a:pt x="6286876" y="151859"/>
                  <a:pt x="6415830" y="136006"/>
                </a:cubicBezTo>
                <a:cubicBezTo>
                  <a:pt x="6563502" y="116945"/>
                  <a:pt x="6684679" y="79367"/>
                  <a:pt x="6756965" y="57636"/>
                </a:cubicBezTo>
                <a:cubicBezTo>
                  <a:pt x="6761544" y="48663"/>
                  <a:pt x="6812642" y="36519"/>
                  <a:pt x="6819400" y="30742"/>
                </a:cubicBezTo>
                <a:lnTo>
                  <a:pt x="6986370" y="12659"/>
                </a:lnTo>
                <a:lnTo>
                  <a:pt x="6989536" y="14528"/>
                </a:lnTo>
                <a:cubicBezTo>
                  <a:pt x="7002946" y="17364"/>
                  <a:pt x="7010700" y="14716"/>
                  <a:pt x="7015933" y="9653"/>
                </a:cubicBezTo>
                <a:lnTo>
                  <a:pt x="7020592" y="1651"/>
                </a:lnTo>
                <a:lnTo>
                  <a:pt x="702590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6">
            <a:extLst>
              <a:ext uri="{FF2B5EF4-FFF2-40B4-BE49-F238E27FC236}">
                <a16:creationId xmlns:a16="http://schemas.microsoft.com/office/drawing/2014/main" id="{8FFC3FD3-1023-6A9F-0B61-21AE35539388}"/>
              </a:ext>
            </a:extLst>
          </p:cNvPr>
          <p:cNvSpPr>
            <a:spLocks noGrp="1"/>
          </p:cNvSpPr>
          <p:nvPr>
            <p:ph type="title"/>
          </p:nvPr>
        </p:nvSpPr>
        <p:spPr>
          <a:xfrm>
            <a:off x="1184744" y="5198168"/>
            <a:ext cx="9859618" cy="642797"/>
          </a:xfrm>
        </p:spPr>
        <p:txBody>
          <a:bodyPr vert="horz" lIns="91440" tIns="45720" rIns="91440" bIns="45720" rtlCol="0" anchor="b">
            <a:normAutofit fontScale="90000"/>
          </a:bodyPr>
          <a:lstStyle/>
          <a:p>
            <a:pPr algn="ctr"/>
            <a:r>
              <a:rPr lang="en-US" sz="3600" dirty="0">
                <a:latin typeface="Abadi" panose="020B0604020104020204" pitchFamily="34" charset="0"/>
                <a:cs typeface="Times New Roman" panose="02020603050405020304" pitchFamily="18" charset="0"/>
              </a:rPr>
              <a:t>SCATTER PLOT GRAPH FOR WATER SUPPLY V/S AREA</a:t>
            </a:r>
          </a:p>
        </p:txBody>
      </p:sp>
      <p:sp>
        <p:nvSpPr>
          <p:cNvPr id="66" name="Freeform: Shape 65">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7950" y="647758"/>
            <a:ext cx="8355105" cy="43926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Content Placeholder 9" descr="Line chart&#10;&#10;Description automatically generated with medium confidence">
            <a:extLst>
              <a:ext uri="{FF2B5EF4-FFF2-40B4-BE49-F238E27FC236}">
                <a16:creationId xmlns:a16="http://schemas.microsoft.com/office/drawing/2014/main" id="{A5BD4596-27EA-ED37-EB1F-12711A43DE1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856"/>
          <a:stretch/>
        </p:blipFill>
        <p:spPr>
          <a:xfrm>
            <a:off x="2079812" y="805516"/>
            <a:ext cx="8032376" cy="4074026"/>
          </a:xfrm>
          <a:prstGeom prst="rect">
            <a:avLst/>
          </a:prstGeom>
        </p:spPr>
      </p:pic>
    </p:spTree>
    <p:extLst>
      <p:ext uri="{BB962C8B-B14F-4D97-AF65-F5344CB8AC3E}">
        <p14:creationId xmlns:p14="http://schemas.microsoft.com/office/powerpoint/2010/main" val="2626620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3">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84A4112C-0DA0-9C68-8D7D-C742D50A0D27}"/>
              </a:ext>
            </a:extLst>
          </p:cNvPr>
          <p:cNvSpPr>
            <a:spLocks noGrp="1"/>
          </p:cNvSpPr>
          <p:nvPr>
            <p:ph type="title"/>
          </p:nvPr>
        </p:nvSpPr>
        <p:spPr>
          <a:xfrm>
            <a:off x="1036684" y="1152144"/>
            <a:ext cx="3888999" cy="3072393"/>
          </a:xfrm>
        </p:spPr>
        <p:txBody>
          <a:bodyPr vert="horz" lIns="91440" tIns="45720" rIns="91440" bIns="45720" rtlCol="0" anchor="b">
            <a:normAutofit/>
          </a:bodyPr>
          <a:lstStyle/>
          <a:p>
            <a:r>
              <a:rPr lang="en-US" sz="5600" b="1" dirty="0"/>
              <a:t>CODE FOR GRAPH 2: </a:t>
            </a:r>
          </a:p>
        </p:txBody>
      </p:sp>
      <p:sp>
        <p:nvSpPr>
          <p:cNvPr id="76" name="Rectangle 7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9"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ectangle 9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omputer&#10;&#10;Description automatically generated with medium confidence">
            <a:extLst>
              <a:ext uri="{FF2B5EF4-FFF2-40B4-BE49-F238E27FC236}">
                <a16:creationId xmlns:a16="http://schemas.microsoft.com/office/drawing/2014/main" id="{0ACC857A-780F-FA2A-38CE-1938DA3E296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42560" y="306115"/>
            <a:ext cx="6487160" cy="2937684"/>
          </a:xfrm>
        </p:spPr>
      </p:pic>
      <p:pic>
        <p:nvPicPr>
          <p:cNvPr id="9" name="Content Placeholder 8" descr="Text&#10;&#10;Description automatically generated">
            <a:extLst>
              <a:ext uri="{FF2B5EF4-FFF2-40B4-BE49-F238E27FC236}">
                <a16:creationId xmlns:a16="http://schemas.microsoft.com/office/drawing/2014/main" id="{5EFD6CAD-E55F-C1F6-FD0D-AC01D211B59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42560" y="3429000"/>
            <a:ext cx="6487160" cy="2937684"/>
          </a:xfrm>
        </p:spPr>
      </p:pic>
    </p:spTree>
    <p:extLst>
      <p:ext uri="{BB962C8B-B14F-4D97-AF65-F5344CB8AC3E}">
        <p14:creationId xmlns:p14="http://schemas.microsoft.com/office/powerpoint/2010/main" val="2161203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6D950E5-B30A-9B37-8860-4001CD191941}"/>
              </a:ext>
            </a:extLst>
          </p:cNvPr>
          <p:cNvSpPr>
            <a:spLocks noGrp="1"/>
          </p:cNvSpPr>
          <p:nvPr>
            <p:ph type="title"/>
          </p:nvPr>
        </p:nvSpPr>
        <p:spPr>
          <a:xfrm>
            <a:off x="1255060" y="5279511"/>
            <a:ext cx="9681882" cy="739880"/>
          </a:xfrm>
        </p:spPr>
        <p:txBody>
          <a:bodyPr vert="horz" lIns="91440" tIns="45720" rIns="91440" bIns="45720" rtlCol="0" anchor="b">
            <a:normAutofit fontScale="90000"/>
          </a:bodyPr>
          <a:lstStyle/>
          <a:p>
            <a:pPr algn="ctr"/>
            <a:r>
              <a:rPr lang="en-US" sz="3100" kern="1200" dirty="0">
                <a:solidFill>
                  <a:schemeClr val="tx1">
                    <a:lumMod val="85000"/>
                    <a:lumOff val="15000"/>
                  </a:schemeClr>
                </a:solidFill>
                <a:latin typeface="Abadi" panose="020B0604020104020204" pitchFamily="34" charset="0"/>
              </a:rPr>
              <a:t>SCATTER PLOT GRAPH FOR GRABAGE COLLECTION V/S AREA </a:t>
            </a:r>
          </a:p>
        </p:txBody>
      </p:sp>
      <p:pic>
        <p:nvPicPr>
          <p:cNvPr id="8" name="Content Placeholder 7" descr="Chart&#10;&#10;Description automatically generated">
            <a:extLst>
              <a:ext uri="{FF2B5EF4-FFF2-40B4-BE49-F238E27FC236}">
                <a16:creationId xmlns:a16="http://schemas.microsoft.com/office/drawing/2014/main" id="{F66ED630-A459-3705-2B04-7AB7C03C38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921" y="579473"/>
            <a:ext cx="9799022" cy="4361019"/>
          </a:xfrm>
          <a:prstGeom prst="rect">
            <a:avLst/>
          </a:prstGeom>
        </p:spPr>
      </p:pic>
    </p:spTree>
    <p:extLst>
      <p:ext uri="{BB962C8B-B14F-4D97-AF65-F5344CB8AC3E}">
        <p14:creationId xmlns:p14="http://schemas.microsoft.com/office/powerpoint/2010/main" val="1037259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3">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84A4112C-0DA0-9C68-8D7D-C742D50A0D27}"/>
              </a:ext>
            </a:extLst>
          </p:cNvPr>
          <p:cNvSpPr>
            <a:spLocks noGrp="1"/>
          </p:cNvSpPr>
          <p:nvPr>
            <p:ph type="title"/>
          </p:nvPr>
        </p:nvSpPr>
        <p:spPr>
          <a:xfrm>
            <a:off x="1036684" y="1152144"/>
            <a:ext cx="3888999" cy="3072393"/>
          </a:xfrm>
        </p:spPr>
        <p:txBody>
          <a:bodyPr vert="horz" lIns="91440" tIns="45720" rIns="91440" bIns="45720" rtlCol="0" anchor="b">
            <a:normAutofit/>
          </a:bodyPr>
          <a:lstStyle/>
          <a:p>
            <a:r>
              <a:rPr lang="en-US" sz="5600" b="1" dirty="0"/>
              <a:t>CODE FOR GRAPH 3: </a:t>
            </a:r>
          </a:p>
        </p:txBody>
      </p:sp>
      <p:sp>
        <p:nvSpPr>
          <p:cNvPr id="76" name="Rectangle 7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9"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ectangle 9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Graphical user interface, text&#10;&#10;Description automatically generated">
            <a:extLst>
              <a:ext uri="{FF2B5EF4-FFF2-40B4-BE49-F238E27FC236}">
                <a16:creationId xmlns:a16="http://schemas.microsoft.com/office/drawing/2014/main" id="{1D22CF8B-F89A-2854-FE7D-26247400E5A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22240" y="246888"/>
            <a:ext cx="6228080" cy="2986762"/>
          </a:xfrm>
        </p:spPr>
      </p:pic>
      <p:pic>
        <p:nvPicPr>
          <p:cNvPr id="9" name="Content Placeholder 8" descr="Graphical user interface, text&#10;&#10;Description automatically generated">
            <a:extLst>
              <a:ext uri="{FF2B5EF4-FFF2-40B4-BE49-F238E27FC236}">
                <a16:creationId xmlns:a16="http://schemas.microsoft.com/office/drawing/2014/main" id="{8FAA6C70-520F-AC23-76A3-413910CB321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22240" y="3429000"/>
            <a:ext cx="6228080" cy="3169920"/>
          </a:xfrm>
        </p:spPr>
      </p:pic>
    </p:spTree>
    <p:extLst>
      <p:ext uri="{BB962C8B-B14F-4D97-AF65-F5344CB8AC3E}">
        <p14:creationId xmlns:p14="http://schemas.microsoft.com/office/powerpoint/2010/main" val="2053496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3">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84A4112C-0DA0-9C68-8D7D-C742D50A0D27}"/>
              </a:ext>
            </a:extLst>
          </p:cNvPr>
          <p:cNvSpPr>
            <a:spLocks noGrp="1"/>
          </p:cNvSpPr>
          <p:nvPr>
            <p:ph type="title"/>
          </p:nvPr>
        </p:nvSpPr>
        <p:spPr>
          <a:xfrm>
            <a:off x="1036684" y="1152144"/>
            <a:ext cx="3888999" cy="3072393"/>
          </a:xfrm>
        </p:spPr>
        <p:txBody>
          <a:bodyPr vert="horz" lIns="91440" tIns="45720" rIns="91440" bIns="45720" rtlCol="0" anchor="b">
            <a:normAutofit/>
          </a:bodyPr>
          <a:lstStyle/>
          <a:p>
            <a:r>
              <a:rPr lang="en-US" sz="5600" b="1" dirty="0"/>
              <a:t>CODE FOR GRAPH 3: </a:t>
            </a:r>
          </a:p>
        </p:txBody>
      </p:sp>
      <p:sp>
        <p:nvSpPr>
          <p:cNvPr id="76" name="Rectangle 7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9"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ectangle 9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Graphical user interface, text, application&#10;&#10;Description automatically generated">
            <a:extLst>
              <a:ext uri="{FF2B5EF4-FFF2-40B4-BE49-F238E27FC236}">
                <a16:creationId xmlns:a16="http://schemas.microsoft.com/office/drawing/2014/main" id="{C74B6B16-8146-0D2E-0FEB-67AD47F818D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12080" y="246888"/>
            <a:ext cx="6258560" cy="2986762"/>
          </a:xfrm>
        </p:spPr>
      </p:pic>
      <p:pic>
        <p:nvPicPr>
          <p:cNvPr id="16" name="Content Placeholder 15" descr="A screenshot of a computer screen&#10;&#10;Description automatically generated with medium confidence">
            <a:extLst>
              <a:ext uri="{FF2B5EF4-FFF2-40B4-BE49-F238E27FC236}">
                <a16:creationId xmlns:a16="http://schemas.microsoft.com/office/drawing/2014/main" id="{E9D222F2-1CE2-A7C0-57E1-8DC8E0F39EA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12080" y="3624350"/>
            <a:ext cx="6258560" cy="2986761"/>
          </a:xfrm>
        </p:spPr>
      </p:pic>
    </p:spTree>
    <p:extLst>
      <p:ext uri="{BB962C8B-B14F-4D97-AF65-F5344CB8AC3E}">
        <p14:creationId xmlns:p14="http://schemas.microsoft.com/office/powerpoint/2010/main" val="1882954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Magnifying glass showing decling performance">
            <a:extLst>
              <a:ext uri="{FF2B5EF4-FFF2-40B4-BE49-F238E27FC236}">
                <a16:creationId xmlns:a16="http://schemas.microsoft.com/office/drawing/2014/main" id="{CD84596C-376C-7C42-9C04-3745E519C63F}"/>
              </a:ext>
            </a:extLst>
          </p:cNvPr>
          <p:cNvPicPr>
            <a:picLocks noChangeAspect="1"/>
          </p:cNvPicPr>
          <p:nvPr/>
        </p:nvPicPr>
        <p:blipFill rotWithShape="1">
          <a:blip r:embed="rId2"/>
          <a:srcRect r="5882" b="-1"/>
          <a:stretch/>
        </p:blipFill>
        <p:spPr>
          <a:xfrm>
            <a:off x="2522356" y="10"/>
            <a:ext cx="9669642" cy="6857990"/>
          </a:xfrm>
          <a:prstGeom prst="rect">
            <a:avLst/>
          </a:prstGeom>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5C25AD9-DAB3-FDF1-4A7C-A6CD40B5EE7B}"/>
              </a:ext>
            </a:extLst>
          </p:cNvPr>
          <p:cNvSpPr>
            <a:spLocks noGrp="1"/>
          </p:cNvSpPr>
          <p:nvPr>
            <p:ph type="title"/>
          </p:nvPr>
        </p:nvSpPr>
        <p:spPr>
          <a:xfrm>
            <a:off x="838200" y="365125"/>
            <a:ext cx="3822189" cy="1899912"/>
          </a:xfrm>
        </p:spPr>
        <p:txBody>
          <a:bodyPr>
            <a:normAutofit/>
          </a:bodyPr>
          <a:lstStyle/>
          <a:p>
            <a:r>
              <a:rPr lang="en-IN" sz="4000"/>
              <a:t>                </a:t>
            </a:r>
            <a:r>
              <a:rPr lang="en-IN" sz="4000">
                <a:latin typeface="Times New Roman" panose="02020603050405020304" pitchFamily="18" charset="0"/>
                <a:cs typeface="Times New Roman" panose="02020603050405020304" pitchFamily="18" charset="0"/>
              </a:rPr>
              <a:t> </a:t>
            </a:r>
            <a:r>
              <a:rPr lang="en-IN" sz="4000" b="1">
                <a:latin typeface="Times New Roman" panose="02020603050405020304" pitchFamily="18"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1C597747-9234-C0EC-AD84-060AD8A685B8}"/>
              </a:ext>
            </a:extLst>
          </p:cNvPr>
          <p:cNvSpPr>
            <a:spLocks noGrp="1"/>
          </p:cNvSpPr>
          <p:nvPr>
            <p:ph idx="1"/>
          </p:nvPr>
        </p:nvSpPr>
        <p:spPr>
          <a:xfrm>
            <a:off x="838200" y="2434201"/>
            <a:ext cx="3822189" cy="3742762"/>
          </a:xfrm>
        </p:spPr>
        <p:txBody>
          <a:bodyPr>
            <a:normAutofit/>
          </a:bodyPr>
          <a:lstStyle/>
          <a:p>
            <a:r>
              <a:rPr lang="en-IN" sz="1900" dirty="0">
                <a:latin typeface="Times New Roman" panose="02020603050405020304" pitchFamily="18" charset="0"/>
                <a:cs typeface="Times New Roman" panose="02020603050405020304" pitchFamily="18" charset="0"/>
              </a:rPr>
              <a:t>Goals and Subgoals of the Survey </a:t>
            </a:r>
          </a:p>
          <a:p>
            <a:r>
              <a:rPr lang="en-IN" sz="1900" dirty="0">
                <a:latin typeface="Times New Roman" panose="02020603050405020304" pitchFamily="18" charset="0"/>
                <a:cs typeface="Times New Roman" panose="02020603050405020304" pitchFamily="18" charset="0"/>
              </a:rPr>
              <a:t>Target Population </a:t>
            </a:r>
          </a:p>
          <a:p>
            <a:r>
              <a:rPr lang="en-IN" sz="1900" dirty="0">
                <a:latin typeface="Times New Roman" panose="02020603050405020304" pitchFamily="18" charset="0"/>
                <a:cs typeface="Times New Roman" panose="02020603050405020304" pitchFamily="18" charset="0"/>
              </a:rPr>
              <a:t>Questionnaire Design</a:t>
            </a:r>
          </a:p>
          <a:p>
            <a:r>
              <a:rPr lang="en-IN" sz="1900" dirty="0">
                <a:latin typeface="Times New Roman" panose="02020603050405020304" pitchFamily="18" charset="0"/>
                <a:cs typeface="Times New Roman" panose="02020603050405020304" pitchFamily="18" charset="0"/>
              </a:rPr>
              <a:t>Data Collection Form (working link and response)</a:t>
            </a:r>
          </a:p>
          <a:p>
            <a:r>
              <a:rPr lang="en-IN" sz="1900" dirty="0">
                <a:latin typeface="Times New Roman" panose="02020603050405020304" pitchFamily="18" charset="0"/>
                <a:cs typeface="Times New Roman" panose="02020603050405020304" pitchFamily="18" charset="0"/>
              </a:rPr>
              <a:t>Python Code along with the output screenshot for the Data Pre-processing and Data Visualization of your collected data</a:t>
            </a:r>
          </a:p>
          <a:p>
            <a:r>
              <a:rPr lang="en-IN" sz="1900" dirty="0">
                <a:latin typeface="Times New Roman" panose="02020603050405020304" pitchFamily="18" charset="0"/>
                <a:cs typeface="Times New Roman" panose="02020603050405020304" pitchFamily="18" charset="0"/>
              </a:rPr>
              <a:t>Conclusion and Personal Analysis </a:t>
            </a:r>
          </a:p>
          <a:p>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0040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3">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84A4112C-0DA0-9C68-8D7D-C742D50A0D27}"/>
              </a:ext>
            </a:extLst>
          </p:cNvPr>
          <p:cNvSpPr>
            <a:spLocks noGrp="1"/>
          </p:cNvSpPr>
          <p:nvPr>
            <p:ph type="title"/>
          </p:nvPr>
        </p:nvSpPr>
        <p:spPr>
          <a:xfrm>
            <a:off x="1036684" y="1152144"/>
            <a:ext cx="3888999" cy="3072393"/>
          </a:xfrm>
        </p:spPr>
        <p:txBody>
          <a:bodyPr vert="horz" lIns="91440" tIns="45720" rIns="91440" bIns="45720" rtlCol="0" anchor="b">
            <a:normAutofit/>
          </a:bodyPr>
          <a:lstStyle/>
          <a:p>
            <a:r>
              <a:rPr lang="en-US" sz="5600" b="1" dirty="0"/>
              <a:t>CODE FOR GRAPH 3: </a:t>
            </a:r>
          </a:p>
        </p:txBody>
      </p:sp>
      <p:sp>
        <p:nvSpPr>
          <p:cNvPr id="76" name="Rectangle 7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9"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ectangle 9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computer screen&#10;&#10;Description automatically generated with medium confidence">
            <a:extLst>
              <a:ext uri="{FF2B5EF4-FFF2-40B4-BE49-F238E27FC236}">
                <a16:creationId xmlns:a16="http://schemas.microsoft.com/office/drawing/2014/main" id="{F6D929F0-583E-8A32-D5A7-771EA7ABFB2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019040" y="1144589"/>
            <a:ext cx="6817360" cy="4748211"/>
          </a:xfrm>
        </p:spPr>
      </p:pic>
      <p:sp>
        <p:nvSpPr>
          <p:cNvPr id="5" name="Content Placeholder 4">
            <a:extLst>
              <a:ext uri="{FF2B5EF4-FFF2-40B4-BE49-F238E27FC236}">
                <a16:creationId xmlns:a16="http://schemas.microsoft.com/office/drawing/2014/main" id="{0E08BB1A-605F-488C-E718-887464623A2F}"/>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22836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C0CCF94-9536-4A63-8FF2-E37827C92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C970655A-F4C2-4D7E-BAB6-D3BFC5CAE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8174"/>
            <a:ext cx="12192000" cy="4939827"/>
          </a:xfrm>
          <a:custGeom>
            <a:avLst/>
            <a:gdLst>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499101 w 12192000"/>
              <a:gd name="connsiteY144" fmla="*/ 232983 h 4939827"/>
              <a:gd name="connsiteX145" fmla="*/ 4558432 w 12192000"/>
              <a:gd name="connsiteY145" fmla="*/ 269194 h 4939827"/>
              <a:gd name="connsiteX146" fmla="*/ 4635061 w 12192000"/>
              <a:gd name="connsiteY146" fmla="*/ 280682 h 4939827"/>
              <a:gd name="connsiteX147" fmla="*/ 4680829 w 12192000"/>
              <a:gd name="connsiteY147" fmla="*/ 287953 h 4939827"/>
              <a:gd name="connsiteX148" fmla="*/ 4807427 w 12192000"/>
              <a:gd name="connsiteY148" fmla="*/ 276835 h 4939827"/>
              <a:gd name="connsiteX149" fmla="*/ 5028933 w 12192000"/>
              <a:gd name="connsiteY149" fmla="*/ 183887 h 4939827"/>
              <a:gd name="connsiteX150" fmla="*/ 5093642 w 12192000"/>
              <a:gd name="connsiteY150" fmla="*/ 177214 h 4939827"/>
              <a:gd name="connsiteX151" fmla="*/ 5102642 w 12192000"/>
              <a:gd name="connsiteY151" fmla="*/ 186816 h 4939827"/>
              <a:gd name="connsiteX152" fmla="*/ 5193590 w 12192000"/>
              <a:gd name="connsiteY152" fmla="*/ 136361 h 4939827"/>
              <a:gd name="connsiteX153" fmla="*/ 5323922 w 12192000"/>
              <a:gd name="connsiteY153" fmla="*/ 146332 h 4939827"/>
              <a:gd name="connsiteX154" fmla="*/ 5421860 w 12192000"/>
              <a:gd name="connsiteY154" fmla="*/ 167298 h 4939827"/>
              <a:gd name="connsiteX155" fmla="*/ 5476948 w 12192000"/>
              <a:gd name="connsiteY155" fmla="*/ 173249 h 4939827"/>
              <a:gd name="connsiteX156" fmla="*/ 5516842 w 12192000"/>
              <a:gd name="connsiteY156" fmla="*/ 184018 h 4939827"/>
              <a:gd name="connsiteX157" fmla="*/ 5619415 w 12192000"/>
              <a:gd name="connsiteY157" fmla="*/ 176781 h 4939827"/>
              <a:gd name="connsiteX158" fmla="*/ 5789867 w 12192000"/>
              <a:gd name="connsiteY158" fmla="*/ 150304 h 4939827"/>
              <a:gd name="connsiteX159" fmla="*/ 5825953 w 12192000"/>
              <a:gd name="connsiteY159" fmla="*/ 147907 h 4939827"/>
              <a:gd name="connsiteX160" fmla="*/ 5856168 w 12192000"/>
              <a:gd name="connsiteY160" fmla="*/ 158719 h 4939827"/>
              <a:gd name="connsiteX161" fmla="*/ 5862476 w 12192000"/>
              <a:gd name="connsiteY161" fmla="*/ 172447 h 4939827"/>
              <a:gd name="connsiteX162" fmla="*/ 5882195 w 12192000"/>
              <a:gd name="connsiteY162" fmla="*/ 173195 h 4939827"/>
              <a:gd name="connsiteX163" fmla="*/ 5887271 w 12192000"/>
              <a:gd name="connsiteY163" fmla="*/ 176084 h 4939827"/>
              <a:gd name="connsiteX164" fmla="*/ 5916552 w 12192000"/>
              <a:gd name="connsiteY164" fmla="*/ 189955 h 4939827"/>
              <a:gd name="connsiteX165" fmla="*/ 5983240 w 12192000"/>
              <a:gd name="connsiteY165" fmla="*/ 152755 h 4939827"/>
              <a:gd name="connsiteX166" fmla="*/ 6061852 w 12192000"/>
              <a:gd name="connsiteY166" fmla="*/ 161953 h 4939827"/>
              <a:gd name="connsiteX167" fmla="*/ 6408386 w 12192000"/>
              <a:gd name="connsiteY167" fmla="*/ 157590 h 4939827"/>
              <a:gd name="connsiteX168" fmla="*/ 6531386 w 12192000"/>
              <a:gd name="connsiteY168" fmla="*/ 156103 h 4939827"/>
              <a:gd name="connsiteX169" fmla="*/ 6721509 w 12192000"/>
              <a:gd name="connsiteY169" fmla="*/ 54829 h 4939827"/>
              <a:gd name="connsiteX170" fmla="*/ 6947884 w 12192000"/>
              <a:gd name="connsiteY170" fmla="*/ 47587 h 4939827"/>
              <a:gd name="connsiteX171" fmla="*/ 6965101 w 12192000"/>
              <a:gd name="connsiteY171" fmla="*/ 25718 h 4939827"/>
              <a:gd name="connsiteX172" fmla="*/ 6986370 w 12192000"/>
              <a:gd name="connsiteY172" fmla="*/ 12659 h 4939827"/>
              <a:gd name="connsiteX173" fmla="*/ 6989536 w 12192000"/>
              <a:gd name="connsiteY173" fmla="*/ 14528 h 4939827"/>
              <a:gd name="connsiteX174" fmla="*/ 7015933 w 12192000"/>
              <a:gd name="connsiteY174" fmla="*/ 9653 h 4939827"/>
              <a:gd name="connsiteX175" fmla="*/ 7020592 w 12192000"/>
              <a:gd name="connsiteY175" fmla="*/ 1651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558432 w 12192000"/>
              <a:gd name="connsiteY144" fmla="*/ 269194 h 4939827"/>
              <a:gd name="connsiteX145" fmla="*/ 4635061 w 12192000"/>
              <a:gd name="connsiteY145" fmla="*/ 280682 h 4939827"/>
              <a:gd name="connsiteX146" fmla="*/ 4680829 w 12192000"/>
              <a:gd name="connsiteY146" fmla="*/ 287953 h 4939827"/>
              <a:gd name="connsiteX147" fmla="*/ 4807427 w 12192000"/>
              <a:gd name="connsiteY147" fmla="*/ 276835 h 4939827"/>
              <a:gd name="connsiteX148" fmla="*/ 5028933 w 12192000"/>
              <a:gd name="connsiteY148" fmla="*/ 183887 h 4939827"/>
              <a:gd name="connsiteX149" fmla="*/ 5093642 w 12192000"/>
              <a:gd name="connsiteY149" fmla="*/ 177214 h 4939827"/>
              <a:gd name="connsiteX150" fmla="*/ 5102642 w 12192000"/>
              <a:gd name="connsiteY150" fmla="*/ 186816 h 4939827"/>
              <a:gd name="connsiteX151" fmla="*/ 5193590 w 12192000"/>
              <a:gd name="connsiteY151" fmla="*/ 136361 h 4939827"/>
              <a:gd name="connsiteX152" fmla="*/ 5323922 w 12192000"/>
              <a:gd name="connsiteY152" fmla="*/ 146332 h 4939827"/>
              <a:gd name="connsiteX153" fmla="*/ 5421860 w 12192000"/>
              <a:gd name="connsiteY153" fmla="*/ 167298 h 4939827"/>
              <a:gd name="connsiteX154" fmla="*/ 5476948 w 12192000"/>
              <a:gd name="connsiteY154" fmla="*/ 173249 h 4939827"/>
              <a:gd name="connsiteX155" fmla="*/ 5516842 w 12192000"/>
              <a:gd name="connsiteY155" fmla="*/ 184018 h 4939827"/>
              <a:gd name="connsiteX156" fmla="*/ 5619415 w 12192000"/>
              <a:gd name="connsiteY156" fmla="*/ 176781 h 4939827"/>
              <a:gd name="connsiteX157" fmla="*/ 5789867 w 12192000"/>
              <a:gd name="connsiteY157" fmla="*/ 150304 h 4939827"/>
              <a:gd name="connsiteX158" fmla="*/ 5825953 w 12192000"/>
              <a:gd name="connsiteY158" fmla="*/ 147907 h 4939827"/>
              <a:gd name="connsiteX159" fmla="*/ 5856168 w 12192000"/>
              <a:gd name="connsiteY159" fmla="*/ 158719 h 4939827"/>
              <a:gd name="connsiteX160" fmla="*/ 5862476 w 12192000"/>
              <a:gd name="connsiteY160" fmla="*/ 172447 h 4939827"/>
              <a:gd name="connsiteX161" fmla="*/ 5882195 w 12192000"/>
              <a:gd name="connsiteY161" fmla="*/ 173195 h 4939827"/>
              <a:gd name="connsiteX162" fmla="*/ 5887271 w 12192000"/>
              <a:gd name="connsiteY162" fmla="*/ 176084 h 4939827"/>
              <a:gd name="connsiteX163" fmla="*/ 5916552 w 12192000"/>
              <a:gd name="connsiteY163" fmla="*/ 189955 h 4939827"/>
              <a:gd name="connsiteX164" fmla="*/ 5983240 w 12192000"/>
              <a:gd name="connsiteY164" fmla="*/ 152755 h 4939827"/>
              <a:gd name="connsiteX165" fmla="*/ 6061852 w 12192000"/>
              <a:gd name="connsiteY165" fmla="*/ 161953 h 4939827"/>
              <a:gd name="connsiteX166" fmla="*/ 6408386 w 12192000"/>
              <a:gd name="connsiteY166" fmla="*/ 157590 h 4939827"/>
              <a:gd name="connsiteX167" fmla="*/ 6531386 w 12192000"/>
              <a:gd name="connsiteY167" fmla="*/ 156103 h 4939827"/>
              <a:gd name="connsiteX168" fmla="*/ 6721509 w 12192000"/>
              <a:gd name="connsiteY168" fmla="*/ 54829 h 4939827"/>
              <a:gd name="connsiteX169" fmla="*/ 6947884 w 12192000"/>
              <a:gd name="connsiteY169" fmla="*/ 47587 h 4939827"/>
              <a:gd name="connsiteX170" fmla="*/ 6965101 w 12192000"/>
              <a:gd name="connsiteY170" fmla="*/ 25718 h 4939827"/>
              <a:gd name="connsiteX171" fmla="*/ 6986370 w 12192000"/>
              <a:gd name="connsiteY171" fmla="*/ 12659 h 4939827"/>
              <a:gd name="connsiteX172" fmla="*/ 6989536 w 12192000"/>
              <a:gd name="connsiteY172" fmla="*/ 14528 h 4939827"/>
              <a:gd name="connsiteX173" fmla="*/ 7015933 w 12192000"/>
              <a:gd name="connsiteY173" fmla="*/ 9653 h 4939827"/>
              <a:gd name="connsiteX174" fmla="*/ 7020592 w 12192000"/>
              <a:gd name="connsiteY174" fmla="*/ 1651 h 4939827"/>
              <a:gd name="connsiteX175" fmla="*/ 7025905 w 12192000"/>
              <a:gd name="connsiteY17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680829 w 12192000"/>
              <a:gd name="connsiteY145" fmla="*/ 287953 h 4939827"/>
              <a:gd name="connsiteX146" fmla="*/ 4807427 w 12192000"/>
              <a:gd name="connsiteY146" fmla="*/ 276835 h 4939827"/>
              <a:gd name="connsiteX147" fmla="*/ 5028933 w 12192000"/>
              <a:gd name="connsiteY147" fmla="*/ 183887 h 4939827"/>
              <a:gd name="connsiteX148" fmla="*/ 5093642 w 12192000"/>
              <a:gd name="connsiteY148" fmla="*/ 177214 h 4939827"/>
              <a:gd name="connsiteX149" fmla="*/ 5102642 w 12192000"/>
              <a:gd name="connsiteY149" fmla="*/ 186816 h 4939827"/>
              <a:gd name="connsiteX150" fmla="*/ 5193590 w 12192000"/>
              <a:gd name="connsiteY150" fmla="*/ 136361 h 4939827"/>
              <a:gd name="connsiteX151" fmla="*/ 5323922 w 12192000"/>
              <a:gd name="connsiteY151" fmla="*/ 146332 h 4939827"/>
              <a:gd name="connsiteX152" fmla="*/ 5421860 w 12192000"/>
              <a:gd name="connsiteY152" fmla="*/ 167298 h 4939827"/>
              <a:gd name="connsiteX153" fmla="*/ 5476948 w 12192000"/>
              <a:gd name="connsiteY153" fmla="*/ 173249 h 4939827"/>
              <a:gd name="connsiteX154" fmla="*/ 5516842 w 12192000"/>
              <a:gd name="connsiteY154" fmla="*/ 184018 h 4939827"/>
              <a:gd name="connsiteX155" fmla="*/ 5619415 w 12192000"/>
              <a:gd name="connsiteY155" fmla="*/ 176781 h 4939827"/>
              <a:gd name="connsiteX156" fmla="*/ 5789867 w 12192000"/>
              <a:gd name="connsiteY156" fmla="*/ 150304 h 4939827"/>
              <a:gd name="connsiteX157" fmla="*/ 5825953 w 12192000"/>
              <a:gd name="connsiteY157" fmla="*/ 147907 h 4939827"/>
              <a:gd name="connsiteX158" fmla="*/ 5856168 w 12192000"/>
              <a:gd name="connsiteY158" fmla="*/ 158719 h 4939827"/>
              <a:gd name="connsiteX159" fmla="*/ 5862476 w 12192000"/>
              <a:gd name="connsiteY159" fmla="*/ 172447 h 4939827"/>
              <a:gd name="connsiteX160" fmla="*/ 5882195 w 12192000"/>
              <a:gd name="connsiteY160" fmla="*/ 173195 h 4939827"/>
              <a:gd name="connsiteX161" fmla="*/ 5887271 w 12192000"/>
              <a:gd name="connsiteY161" fmla="*/ 176084 h 4939827"/>
              <a:gd name="connsiteX162" fmla="*/ 5916552 w 12192000"/>
              <a:gd name="connsiteY162" fmla="*/ 189955 h 4939827"/>
              <a:gd name="connsiteX163" fmla="*/ 5983240 w 12192000"/>
              <a:gd name="connsiteY163" fmla="*/ 152755 h 4939827"/>
              <a:gd name="connsiteX164" fmla="*/ 6061852 w 12192000"/>
              <a:gd name="connsiteY164" fmla="*/ 161953 h 4939827"/>
              <a:gd name="connsiteX165" fmla="*/ 6408386 w 12192000"/>
              <a:gd name="connsiteY165" fmla="*/ 157590 h 4939827"/>
              <a:gd name="connsiteX166" fmla="*/ 6531386 w 12192000"/>
              <a:gd name="connsiteY166" fmla="*/ 156103 h 4939827"/>
              <a:gd name="connsiteX167" fmla="*/ 6721509 w 12192000"/>
              <a:gd name="connsiteY167" fmla="*/ 54829 h 4939827"/>
              <a:gd name="connsiteX168" fmla="*/ 6947884 w 12192000"/>
              <a:gd name="connsiteY168" fmla="*/ 47587 h 4939827"/>
              <a:gd name="connsiteX169" fmla="*/ 6965101 w 12192000"/>
              <a:gd name="connsiteY169" fmla="*/ 25718 h 4939827"/>
              <a:gd name="connsiteX170" fmla="*/ 6986370 w 12192000"/>
              <a:gd name="connsiteY170" fmla="*/ 12659 h 4939827"/>
              <a:gd name="connsiteX171" fmla="*/ 6989536 w 12192000"/>
              <a:gd name="connsiteY171" fmla="*/ 14528 h 4939827"/>
              <a:gd name="connsiteX172" fmla="*/ 7015933 w 12192000"/>
              <a:gd name="connsiteY172" fmla="*/ 9653 h 4939827"/>
              <a:gd name="connsiteX173" fmla="*/ 7020592 w 12192000"/>
              <a:gd name="connsiteY173" fmla="*/ 1651 h 4939827"/>
              <a:gd name="connsiteX174" fmla="*/ 7025905 w 12192000"/>
              <a:gd name="connsiteY17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08386 w 12192000"/>
              <a:gd name="connsiteY164" fmla="*/ 157590 h 4939827"/>
              <a:gd name="connsiteX165" fmla="*/ 6531386 w 12192000"/>
              <a:gd name="connsiteY165" fmla="*/ 156103 h 4939827"/>
              <a:gd name="connsiteX166" fmla="*/ 6721509 w 12192000"/>
              <a:gd name="connsiteY166" fmla="*/ 54829 h 4939827"/>
              <a:gd name="connsiteX167" fmla="*/ 6947884 w 12192000"/>
              <a:gd name="connsiteY167" fmla="*/ 47587 h 4939827"/>
              <a:gd name="connsiteX168" fmla="*/ 6965101 w 12192000"/>
              <a:gd name="connsiteY168" fmla="*/ 25718 h 4939827"/>
              <a:gd name="connsiteX169" fmla="*/ 6986370 w 12192000"/>
              <a:gd name="connsiteY169" fmla="*/ 12659 h 4939827"/>
              <a:gd name="connsiteX170" fmla="*/ 6989536 w 12192000"/>
              <a:gd name="connsiteY170" fmla="*/ 14528 h 4939827"/>
              <a:gd name="connsiteX171" fmla="*/ 7015933 w 12192000"/>
              <a:gd name="connsiteY171" fmla="*/ 9653 h 4939827"/>
              <a:gd name="connsiteX172" fmla="*/ 7020592 w 12192000"/>
              <a:gd name="connsiteY172" fmla="*/ 1651 h 4939827"/>
              <a:gd name="connsiteX173" fmla="*/ 7025905 w 12192000"/>
              <a:gd name="connsiteY17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21509 w 12192000"/>
              <a:gd name="connsiteY165" fmla="*/ 54829 h 4939827"/>
              <a:gd name="connsiteX166" fmla="*/ 6947884 w 12192000"/>
              <a:gd name="connsiteY166" fmla="*/ 47587 h 4939827"/>
              <a:gd name="connsiteX167" fmla="*/ 6965101 w 12192000"/>
              <a:gd name="connsiteY167" fmla="*/ 25718 h 4939827"/>
              <a:gd name="connsiteX168" fmla="*/ 6986370 w 12192000"/>
              <a:gd name="connsiteY168" fmla="*/ 12659 h 4939827"/>
              <a:gd name="connsiteX169" fmla="*/ 6989536 w 12192000"/>
              <a:gd name="connsiteY169" fmla="*/ 14528 h 4939827"/>
              <a:gd name="connsiteX170" fmla="*/ 7015933 w 12192000"/>
              <a:gd name="connsiteY170" fmla="*/ 9653 h 4939827"/>
              <a:gd name="connsiteX171" fmla="*/ 7020592 w 12192000"/>
              <a:gd name="connsiteY171" fmla="*/ 1651 h 4939827"/>
              <a:gd name="connsiteX172" fmla="*/ 7025905 w 12192000"/>
              <a:gd name="connsiteY17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947884 w 12192000"/>
              <a:gd name="connsiteY165" fmla="*/ 47587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152287 w 12192000"/>
              <a:gd name="connsiteY163" fmla="*/ 116736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56458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922756 w 12192000"/>
              <a:gd name="connsiteY135" fmla="*/ 194044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98001 w 12192000"/>
              <a:gd name="connsiteY124" fmla="*/ 231941 h 4939827"/>
              <a:gd name="connsiteX125" fmla="*/ 3561557 w 12192000"/>
              <a:gd name="connsiteY125" fmla="*/ 228095 h 4939827"/>
              <a:gd name="connsiteX126" fmla="*/ 3611920 w 12192000"/>
              <a:gd name="connsiteY126" fmla="*/ 218094 h 4939827"/>
              <a:gd name="connsiteX127" fmla="*/ 3620528 w 12192000"/>
              <a:gd name="connsiteY127" fmla="*/ 218788 h 4939827"/>
              <a:gd name="connsiteX128" fmla="*/ 3620766 w 12192000"/>
              <a:gd name="connsiteY128" fmla="*/ 218511 h 4939827"/>
              <a:gd name="connsiteX129" fmla="*/ 3629977 w 12192000"/>
              <a:gd name="connsiteY129" fmla="*/ 218664 h 4939827"/>
              <a:gd name="connsiteX130" fmla="*/ 3636217 w 12192000"/>
              <a:gd name="connsiteY130" fmla="*/ 220048 h 4939827"/>
              <a:gd name="connsiteX131" fmla="*/ 3709484 w 12192000"/>
              <a:gd name="connsiteY131" fmla="*/ 186927 h 4939827"/>
              <a:gd name="connsiteX132" fmla="*/ 3761342 w 12192000"/>
              <a:gd name="connsiteY132" fmla="*/ 177474 h 4939827"/>
              <a:gd name="connsiteX133" fmla="*/ 3799748 w 12192000"/>
              <a:gd name="connsiteY133" fmla="*/ 167154 h 4939827"/>
              <a:gd name="connsiteX134" fmla="*/ 3922756 w 12192000"/>
              <a:gd name="connsiteY134" fmla="*/ 194044 h 4939827"/>
              <a:gd name="connsiteX135" fmla="*/ 4028476 w 12192000"/>
              <a:gd name="connsiteY135" fmla="*/ 223679 h 4939827"/>
              <a:gd name="connsiteX136" fmla="*/ 4191582 w 12192000"/>
              <a:gd name="connsiteY136" fmla="*/ 238952 h 4939827"/>
              <a:gd name="connsiteX137" fmla="*/ 4251024 w 12192000"/>
              <a:gd name="connsiteY137" fmla="*/ 240874 h 4939827"/>
              <a:gd name="connsiteX138" fmla="*/ 4355275 w 12192000"/>
              <a:gd name="connsiteY138" fmla="*/ 260205 h 4939827"/>
              <a:gd name="connsiteX139" fmla="*/ 4423807 w 12192000"/>
              <a:gd name="connsiteY139" fmla="*/ 270366 h 4939827"/>
              <a:gd name="connsiteX140" fmla="*/ 4558432 w 12192000"/>
              <a:gd name="connsiteY140" fmla="*/ 269194 h 4939827"/>
              <a:gd name="connsiteX141" fmla="*/ 4635061 w 12192000"/>
              <a:gd name="connsiteY141" fmla="*/ 280682 h 4939827"/>
              <a:gd name="connsiteX142" fmla="*/ 4807427 w 12192000"/>
              <a:gd name="connsiteY142" fmla="*/ 276835 h 4939827"/>
              <a:gd name="connsiteX143" fmla="*/ 5028933 w 12192000"/>
              <a:gd name="connsiteY143" fmla="*/ 183887 h 4939827"/>
              <a:gd name="connsiteX144" fmla="*/ 5093642 w 12192000"/>
              <a:gd name="connsiteY144" fmla="*/ 177214 h 4939827"/>
              <a:gd name="connsiteX145" fmla="*/ 5102642 w 12192000"/>
              <a:gd name="connsiteY145" fmla="*/ 186816 h 4939827"/>
              <a:gd name="connsiteX146" fmla="*/ 5193590 w 12192000"/>
              <a:gd name="connsiteY146" fmla="*/ 156458 h 4939827"/>
              <a:gd name="connsiteX147" fmla="*/ 5323922 w 12192000"/>
              <a:gd name="connsiteY147" fmla="*/ 146332 h 4939827"/>
              <a:gd name="connsiteX148" fmla="*/ 5421860 w 12192000"/>
              <a:gd name="connsiteY148" fmla="*/ 167298 h 4939827"/>
              <a:gd name="connsiteX149" fmla="*/ 5476948 w 12192000"/>
              <a:gd name="connsiteY149" fmla="*/ 173249 h 4939827"/>
              <a:gd name="connsiteX150" fmla="*/ 5516842 w 12192000"/>
              <a:gd name="connsiteY150" fmla="*/ 184018 h 4939827"/>
              <a:gd name="connsiteX151" fmla="*/ 5619415 w 12192000"/>
              <a:gd name="connsiteY151" fmla="*/ 176781 h 4939827"/>
              <a:gd name="connsiteX152" fmla="*/ 5789867 w 12192000"/>
              <a:gd name="connsiteY152" fmla="*/ 150304 h 4939827"/>
              <a:gd name="connsiteX153" fmla="*/ 5825953 w 12192000"/>
              <a:gd name="connsiteY153" fmla="*/ 147907 h 4939827"/>
              <a:gd name="connsiteX154" fmla="*/ 5856168 w 12192000"/>
              <a:gd name="connsiteY154" fmla="*/ 158719 h 4939827"/>
              <a:gd name="connsiteX155" fmla="*/ 5862476 w 12192000"/>
              <a:gd name="connsiteY155" fmla="*/ 172447 h 4939827"/>
              <a:gd name="connsiteX156" fmla="*/ 5882195 w 12192000"/>
              <a:gd name="connsiteY156" fmla="*/ 173195 h 4939827"/>
              <a:gd name="connsiteX157" fmla="*/ 5887271 w 12192000"/>
              <a:gd name="connsiteY157" fmla="*/ 176084 h 4939827"/>
              <a:gd name="connsiteX158" fmla="*/ 5921577 w 12192000"/>
              <a:gd name="connsiteY158" fmla="*/ 169858 h 4939827"/>
              <a:gd name="connsiteX159" fmla="*/ 5983240 w 12192000"/>
              <a:gd name="connsiteY159" fmla="*/ 152755 h 4939827"/>
              <a:gd name="connsiteX160" fmla="*/ 6152287 w 12192000"/>
              <a:gd name="connsiteY160" fmla="*/ 116736 h 4939827"/>
              <a:gd name="connsiteX161" fmla="*/ 6415830 w 12192000"/>
              <a:gd name="connsiteY161" fmla="*/ 136006 h 4939827"/>
              <a:gd name="connsiteX162" fmla="*/ 6756965 w 12192000"/>
              <a:gd name="connsiteY162" fmla="*/ 57636 h 4939827"/>
              <a:gd name="connsiteX163" fmla="*/ 6819400 w 12192000"/>
              <a:gd name="connsiteY163" fmla="*/ 30742 h 4939827"/>
              <a:gd name="connsiteX164" fmla="*/ 6986370 w 12192000"/>
              <a:gd name="connsiteY164" fmla="*/ 12659 h 4939827"/>
              <a:gd name="connsiteX165" fmla="*/ 6989536 w 12192000"/>
              <a:gd name="connsiteY165" fmla="*/ 14528 h 4939827"/>
              <a:gd name="connsiteX166" fmla="*/ 7015933 w 12192000"/>
              <a:gd name="connsiteY166" fmla="*/ 9653 h 4939827"/>
              <a:gd name="connsiteX167" fmla="*/ 7020592 w 12192000"/>
              <a:gd name="connsiteY167" fmla="*/ 1651 h 4939827"/>
              <a:gd name="connsiteX168" fmla="*/ 7025905 w 12192000"/>
              <a:gd name="connsiteY16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30844 w 12192000"/>
              <a:gd name="connsiteY115" fmla="*/ 225861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3030844 w 12192000"/>
              <a:gd name="connsiteY114" fmla="*/ 225861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87089 w 12192000"/>
              <a:gd name="connsiteY55" fmla="*/ 303891 h 4939827"/>
              <a:gd name="connsiteX56" fmla="*/ 9371484 w 12192000"/>
              <a:gd name="connsiteY56" fmla="*/ 329634 h 4939827"/>
              <a:gd name="connsiteX57" fmla="*/ 9404829 w 12192000"/>
              <a:gd name="connsiteY57" fmla="*/ 339038 h 4939827"/>
              <a:gd name="connsiteX58" fmla="*/ 9427021 w 12192000"/>
              <a:gd name="connsiteY58" fmla="*/ 358784 h 4939827"/>
              <a:gd name="connsiteX59" fmla="*/ 9670844 w 12192000"/>
              <a:gd name="connsiteY59" fmla="*/ 405128 h 4939827"/>
              <a:gd name="connsiteX60" fmla="*/ 9816083 w 12192000"/>
              <a:gd name="connsiteY60" fmla="*/ 416573 h 4939827"/>
              <a:gd name="connsiteX61" fmla="*/ 9936741 w 12192000"/>
              <a:gd name="connsiteY61" fmla="*/ 437044 h 4939827"/>
              <a:gd name="connsiteX62" fmla="*/ 10050093 w 12192000"/>
              <a:gd name="connsiteY62" fmla="*/ 443783 h 4939827"/>
              <a:gd name="connsiteX63" fmla="*/ 10130090 w 12192000"/>
              <a:gd name="connsiteY63" fmla="*/ 459520 h 4939827"/>
              <a:gd name="connsiteX64" fmla="*/ 10173456 w 12192000"/>
              <a:gd name="connsiteY64" fmla="*/ 457749 h 4939827"/>
              <a:gd name="connsiteX65" fmla="*/ 10218232 w 12192000"/>
              <a:gd name="connsiteY65" fmla="*/ 459820 h 4939827"/>
              <a:gd name="connsiteX66" fmla="*/ 10354176 w 12192000"/>
              <a:gd name="connsiteY66" fmla="*/ 471377 h 4939827"/>
              <a:gd name="connsiteX67" fmla="*/ 10430681 w 12192000"/>
              <a:gd name="connsiteY67" fmla="*/ 481226 h 4939827"/>
              <a:gd name="connsiteX68" fmla="*/ 10478169 w 12192000"/>
              <a:gd name="connsiteY68" fmla="*/ 481774 h 4939827"/>
              <a:gd name="connsiteX69" fmla="*/ 10540907 w 12192000"/>
              <a:gd name="connsiteY69" fmla="*/ 485607 h 4939827"/>
              <a:gd name="connsiteX70" fmla="*/ 10614941 w 12192000"/>
              <a:gd name="connsiteY70" fmla="*/ 487592 h 4939827"/>
              <a:gd name="connsiteX71" fmla="*/ 10674098 w 12192000"/>
              <a:gd name="connsiteY71" fmla="*/ 521656 h 4939827"/>
              <a:gd name="connsiteX72" fmla="*/ 10874834 w 12192000"/>
              <a:gd name="connsiteY72" fmla="*/ 574867 h 4939827"/>
              <a:gd name="connsiteX73" fmla="*/ 10944981 w 12192000"/>
              <a:gd name="connsiteY73" fmla="*/ 615042 h 4939827"/>
              <a:gd name="connsiteX74" fmla="*/ 11006376 w 12192000"/>
              <a:gd name="connsiteY74" fmla="*/ 645957 h 4939827"/>
              <a:gd name="connsiteX75" fmla="*/ 11076308 w 12192000"/>
              <a:gd name="connsiteY75" fmla="*/ 675698 h 4939827"/>
              <a:gd name="connsiteX76" fmla="*/ 11148789 w 12192000"/>
              <a:gd name="connsiteY76" fmla="*/ 685041 h 4939827"/>
              <a:gd name="connsiteX77" fmla="*/ 11249129 w 12192000"/>
              <a:gd name="connsiteY77" fmla="*/ 684218 h 4939827"/>
              <a:gd name="connsiteX78" fmla="*/ 11299915 w 12192000"/>
              <a:gd name="connsiteY78" fmla="*/ 692177 h 4939827"/>
              <a:gd name="connsiteX79" fmla="*/ 11386973 w 12192000"/>
              <a:gd name="connsiteY79" fmla="*/ 708209 h 4939827"/>
              <a:gd name="connsiteX80" fmla="*/ 11500105 w 12192000"/>
              <a:gd name="connsiteY80" fmla="*/ 735014 h 4939827"/>
              <a:gd name="connsiteX81" fmla="*/ 11621735 w 12192000"/>
              <a:gd name="connsiteY81" fmla="*/ 789584 h 4939827"/>
              <a:gd name="connsiteX82" fmla="*/ 11691200 w 12192000"/>
              <a:gd name="connsiteY82" fmla="*/ 867902 h 4939827"/>
              <a:gd name="connsiteX83" fmla="*/ 11819427 w 12192000"/>
              <a:gd name="connsiteY83" fmla="*/ 911634 h 4939827"/>
              <a:gd name="connsiteX84" fmla="*/ 11969720 w 12192000"/>
              <a:gd name="connsiteY84" fmla="*/ 964737 h 4939827"/>
              <a:gd name="connsiteX85" fmla="*/ 12055766 w 12192000"/>
              <a:gd name="connsiteY85" fmla="*/ 991268 h 4939827"/>
              <a:gd name="connsiteX86" fmla="*/ 12171539 w 12192000"/>
              <a:gd name="connsiteY86" fmla="*/ 995427 h 4939827"/>
              <a:gd name="connsiteX87" fmla="*/ 12187831 w 12192000"/>
              <a:gd name="connsiteY87" fmla="*/ 996580 h 4939827"/>
              <a:gd name="connsiteX88" fmla="*/ 12192000 w 12192000"/>
              <a:gd name="connsiteY88" fmla="*/ 996726 h 4939827"/>
              <a:gd name="connsiteX89" fmla="*/ 12192000 w 12192000"/>
              <a:gd name="connsiteY89" fmla="*/ 4939827 h 4939827"/>
              <a:gd name="connsiteX90" fmla="*/ 0 w 12192000"/>
              <a:gd name="connsiteY90" fmla="*/ 4939827 h 4939827"/>
              <a:gd name="connsiteX91" fmla="*/ 0 w 12192000"/>
              <a:gd name="connsiteY91" fmla="*/ 512043 h 4939827"/>
              <a:gd name="connsiteX92" fmla="*/ 7381 w 12192000"/>
              <a:gd name="connsiteY92" fmla="*/ 512580 h 4939827"/>
              <a:gd name="connsiteX93" fmla="*/ 100029 w 12192000"/>
              <a:gd name="connsiteY93" fmla="*/ 504758 h 4939827"/>
              <a:gd name="connsiteX94" fmla="*/ 155244 w 12192000"/>
              <a:gd name="connsiteY94" fmla="*/ 525130 h 4939827"/>
              <a:gd name="connsiteX95" fmla="*/ 254366 w 12192000"/>
              <a:gd name="connsiteY95" fmla="*/ 534449 h 4939827"/>
              <a:gd name="connsiteX96" fmla="*/ 447292 w 12192000"/>
              <a:gd name="connsiteY96" fmla="*/ 542725 h 4939827"/>
              <a:gd name="connsiteX97" fmla="*/ 628105 w 12192000"/>
              <a:gd name="connsiteY97" fmla="*/ 547853 h 4939827"/>
              <a:gd name="connsiteX98" fmla="*/ 783146 w 12192000"/>
              <a:gd name="connsiteY98" fmla="*/ 591799 h 4939827"/>
              <a:gd name="connsiteX99" fmla="*/ 1043676 w 12192000"/>
              <a:gd name="connsiteY99" fmla="*/ 591887 h 4939827"/>
              <a:gd name="connsiteX100" fmla="*/ 1281816 w 12192000"/>
              <a:gd name="connsiteY100" fmla="*/ 520946 h 4939827"/>
              <a:gd name="connsiteX101" fmla="*/ 1486347 w 12192000"/>
              <a:gd name="connsiteY101" fmla="*/ 487310 h 4939827"/>
              <a:gd name="connsiteX102" fmla="*/ 1568079 w 12192000"/>
              <a:gd name="connsiteY102" fmla="*/ 462531 h 4939827"/>
              <a:gd name="connsiteX103" fmla="*/ 1622516 w 12192000"/>
              <a:gd name="connsiteY103" fmla="*/ 466058 h 4939827"/>
              <a:gd name="connsiteX104" fmla="*/ 1655457 w 12192000"/>
              <a:gd name="connsiteY104" fmla="*/ 465359 h 4939827"/>
              <a:gd name="connsiteX105" fmla="*/ 1717454 w 12192000"/>
              <a:gd name="connsiteY105" fmla="*/ 417203 h 4939827"/>
              <a:gd name="connsiteX106" fmla="*/ 1913794 w 12192000"/>
              <a:gd name="connsiteY106" fmla="*/ 365255 h 4939827"/>
              <a:gd name="connsiteX107" fmla="*/ 2129762 w 12192000"/>
              <a:gd name="connsiteY107" fmla="*/ 367832 h 4939827"/>
              <a:gd name="connsiteX108" fmla="*/ 2376970 w 12192000"/>
              <a:gd name="connsiteY108" fmla="*/ 350129 h 4939827"/>
              <a:gd name="connsiteX109" fmla="*/ 2480155 w 12192000"/>
              <a:gd name="connsiteY109" fmla="*/ 359227 h 4939827"/>
              <a:gd name="connsiteX110" fmla="*/ 2586782 w 12192000"/>
              <a:gd name="connsiteY110" fmla="*/ 339352 h 4939827"/>
              <a:gd name="connsiteX111" fmla="*/ 2679617 w 12192000"/>
              <a:gd name="connsiteY111" fmla="*/ 305383 h 4939827"/>
              <a:gd name="connsiteX112" fmla="*/ 2788947 w 12192000"/>
              <a:gd name="connsiteY112" fmla="*/ 250375 h 4939827"/>
              <a:gd name="connsiteX113" fmla="*/ 2965530 w 12192000"/>
              <a:gd name="connsiteY113" fmla="*/ 245958 h 4939827"/>
              <a:gd name="connsiteX114" fmla="*/ 3103677 w 12192000"/>
              <a:gd name="connsiteY114" fmla="*/ 209527 h 4939827"/>
              <a:gd name="connsiteX115" fmla="*/ 3126759 w 12192000"/>
              <a:gd name="connsiteY115" fmla="*/ 211226 h 4939827"/>
              <a:gd name="connsiteX116" fmla="*/ 3164020 w 12192000"/>
              <a:gd name="connsiteY116" fmla="*/ 212779 h 4939827"/>
              <a:gd name="connsiteX117" fmla="*/ 3285019 w 12192000"/>
              <a:gd name="connsiteY117" fmla="*/ 220535 h 4939827"/>
              <a:gd name="connsiteX118" fmla="*/ 3365154 w 12192000"/>
              <a:gd name="connsiteY118" fmla="*/ 226416 h 4939827"/>
              <a:gd name="connsiteX119" fmla="*/ 3367507 w 12192000"/>
              <a:gd name="connsiteY119" fmla="*/ 225416 h 4939827"/>
              <a:gd name="connsiteX120" fmla="*/ 3387567 w 12192000"/>
              <a:gd name="connsiteY120" fmla="*/ 227103 h 4939827"/>
              <a:gd name="connsiteX121" fmla="*/ 3498001 w 12192000"/>
              <a:gd name="connsiteY121" fmla="*/ 231941 h 4939827"/>
              <a:gd name="connsiteX122" fmla="*/ 3561557 w 12192000"/>
              <a:gd name="connsiteY122" fmla="*/ 228095 h 4939827"/>
              <a:gd name="connsiteX123" fmla="*/ 3611920 w 12192000"/>
              <a:gd name="connsiteY123" fmla="*/ 218094 h 4939827"/>
              <a:gd name="connsiteX124" fmla="*/ 3620528 w 12192000"/>
              <a:gd name="connsiteY124" fmla="*/ 218788 h 4939827"/>
              <a:gd name="connsiteX125" fmla="*/ 3620766 w 12192000"/>
              <a:gd name="connsiteY125" fmla="*/ 218511 h 4939827"/>
              <a:gd name="connsiteX126" fmla="*/ 3629977 w 12192000"/>
              <a:gd name="connsiteY126" fmla="*/ 218664 h 4939827"/>
              <a:gd name="connsiteX127" fmla="*/ 3636217 w 12192000"/>
              <a:gd name="connsiteY127" fmla="*/ 220048 h 4939827"/>
              <a:gd name="connsiteX128" fmla="*/ 3709484 w 12192000"/>
              <a:gd name="connsiteY128" fmla="*/ 186927 h 4939827"/>
              <a:gd name="connsiteX129" fmla="*/ 3761342 w 12192000"/>
              <a:gd name="connsiteY129" fmla="*/ 177474 h 4939827"/>
              <a:gd name="connsiteX130" fmla="*/ 3799748 w 12192000"/>
              <a:gd name="connsiteY130" fmla="*/ 167154 h 4939827"/>
              <a:gd name="connsiteX131" fmla="*/ 3922756 w 12192000"/>
              <a:gd name="connsiteY131" fmla="*/ 194044 h 4939827"/>
              <a:gd name="connsiteX132" fmla="*/ 4028476 w 12192000"/>
              <a:gd name="connsiteY132" fmla="*/ 223679 h 4939827"/>
              <a:gd name="connsiteX133" fmla="*/ 4191582 w 12192000"/>
              <a:gd name="connsiteY133" fmla="*/ 238952 h 4939827"/>
              <a:gd name="connsiteX134" fmla="*/ 4251024 w 12192000"/>
              <a:gd name="connsiteY134" fmla="*/ 240874 h 4939827"/>
              <a:gd name="connsiteX135" fmla="*/ 4355275 w 12192000"/>
              <a:gd name="connsiteY135" fmla="*/ 260205 h 4939827"/>
              <a:gd name="connsiteX136" fmla="*/ 4423807 w 12192000"/>
              <a:gd name="connsiteY136" fmla="*/ 270366 h 4939827"/>
              <a:gd name="connsiteX137" fmla="*/ 4558432 w 12192000"/>
              <a:gd name="connsiteY137" fmla="*/ 269194 h 4939827"/>
              <a:gd name="connsiteX138" fmla="*/ 4635061 w 12192000"/>
              <a:gd name="connsiteY138" fmla="*/ 280682 h 4939827"/>
              <a:gd name="connsiteX139" fmla="*/ 4807427 w 12192000"/>
              <a:gd name="connsiteY139" fmla="*/ 276835 h 4939827"/>
              <a:gd name="connsiteX140" fmla="*/ 5028933 w 12192000"/>
              <a:gd name="connsiteY140" fmla="*/ 183887 h 4939827"/>
              <a:gd name="connsiteX141" fmla="*/ 5093642 w 12192000"/>
              <a:gd name="connsiteY141" fmla="*/ 177214 h 4939827"/>
              <a:gd name="connsiteX142" fmla="*/ 5102642 w 12192000"/>
              <a:gd name="connsiteY142" fmla="*/ 186816 h 4939827"/>
              <a:gd name="connsiteX143" fmla="*/ 5193590 w 12192000"/>
              <a:gd name="connsiteY143" fmla="*/ 156458 h 4939827"/>
              <a:gd name="connsiteX144" fmla="*/ 5323922 w 12192000"/>
              <a:gd name="connsiteY144" fmla="*/ 146332 h 4939827"/>
              <a:gd name="connsiteX145" fmla="*/ 5421860 w 12192000"/>
              <a:gd name="connsiteY145" fmla="*/ 167298 h 4939827"/>
              <a:gd name="connsiteX146" fmla="*/ 5476948 w 12192000"/>
              <a:gd name="connsiteY146" fmla="*/ 173249 h 4939827"/>
              <a:gd name="connsiteX147" fmla="*/ 5516842 w 12192000"/>
              <a:gd name="connsiteY147" fmla="*/ 184018 h 4939827"/>
              <a:gd name="connsiteX148" fmla="*/ 5619415 w 12192000"/>
              <a:gd name="connsiteY148" fmla="*/ 176781 h 4939827"/>
              <a:gd name="connsiteX149" fmla="*/ 5789867 w 12192000"/>
              <a:gd name="connsiteY149" fmla="*/ 150304 h 4939827"/>
              <a:gd name="connsiteX150" fmla="*/ 5825953 w 12192000"/>
              <a:gd name="connsiteY150" fmla="*/ 147907 h 4939827"/>
              <a:gd name="connsiteX151" fmla="*/ 5856168 w 12192000"/>
              <a:gd name="connsiteY151" fmla="*/ 158719 h 4939827"/>
              <a:gd name="connsiteX152" fmla="*/ 5862476 w 12192000"/>
              <a:gd name="connsiteY152" fmla="*/ 172447 h 4939827"/>
              <a:gd name="connsiteX153" fmla="*/ 5882195 w 12192000"/>
              <a:gd name="connsiteY153" fmla="*/ 173195 h 4939827"/>
              <a:gd name="connsiteX154" fmla="*/ 5887271 w 12192000"/>
              <a:gd name="connsiteY154" fmla="*/ 176084 h 4939827"/>
              <a:gd name="connsiteX155" fmla="*/ 5921577 w 12192000"/>
              <a:gd name="connsiteY155" fmla="*/ 169858 h 4939827"/>
              <a:gd name="connsiteX156" fmla="*/ 5983240 w 12192000"/>
              <a:gd name="connsiteY156" fmla="*/ 152755 h 4939827"/>
              <a:gd name="connsiteX157" fmla="*/ 6152287 w 12192000"/>
              <a:gd name="connsiteY157" fmla="*/ 116736 h 4939827"/>
              <a:gd name="connsiteX158" fmla="*/ 6415830 w 12192000"/>
              <a:gd name="connsiteY158" fmla="*/ 136006 h 4939827"/>
              <a:gd name="connsiteX159" fmla="*/ 6756965 w 12192000"/>
              <a:gd name="connsiteY159" fmla="*/ 57636 h 4939827"/>
              <a:gd name="connsiteX160" fmla="*/ 6819400 w 12192000"/>
              <a:gd name="connsiteY160" fmla="*/ 30742 h 4939827"/>
              <a:gd name="connsiteX161" fmla="*/ 6986370 w 12192000"/>
              <a:gd name="connsiteY161" fmla="*/ 12659 h 4939827"/>
              <a:gd name="connsiteX162" fmla="*/ 6989536 w 12192000"/>
              <a:gd name="connsiteY162" fmla="*/ 14528 h 4939827"/>
              <a:gd name="connsiteX163" fmla="*/ 7015933 w 12192000"/>
              <a:gd name="connsiteY163" fmla="*/ 9653 h 4939827"/>
              <a:gd name="connsiteX164" fmla="*/ 7020592 w 12192000"/>
              <a:gd name="connsiteY164" fmla="*/ 1651 h 4939827"/>
              <a:gd name="connsiteX165" fmla="*/ 7025905 w 12192000"/>
              <a:gd name="connsiteY16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371484 w 12192000"/>
              <a:gd name="connsiteY55" fmla="*/ 329634 h 4939827"/>
              <a:gd name="connsiteX56" fmla="*/ 9404829 w 12192000"/>
              <a:gd name="connsiteY56" fmla="*/ 339038 h 4939827"/>
              <a:gd name="connsiteX57" fmla="*/ 9427021 w 12192000"/>
              <a:gd name="connsiteY57" fmla="*/ 358784 h 4939827"/>
              <a:gd name="connsiteX58" fmla="*/ 9670844 w 12192000"/>
              <a:gd name="connsiteY58" fmla="*/ 405128 h 4939827"/>
              <a:gd name="connsiteX59" fmla="*/ 9816083 w 12192000"/>
              <a:gd name="connsiteY59" fmla="*/ 416573 h 4939827"/>
              <a:gd name="connsiteX60" fmla="*/ 9936741 w 12192000"/>
              <a:gd name="connsiteY60" fmla="*/ 437044 h 4939827"/>
              <a:gd name="connsiteX61" fmla="*/ 10050093 w 12192000"/>
              <a:gd name="connsiteY61" fmla="*/ 443783 h 4939827"/>
              <a:gd name="connsiteX62" fmla="*/ 10130090 w 12192000"/>
              <a:gd name="connsiteY62" fmla="*/ 459520 h 4939827"/>
              <a:gd name="connsiteX63" fmla="*/ 10173456 w 12192000"/>
              <a:gd name="connsiteY63" fmla="*/ 457749 h 4939827"/>
              <a:gd name="connsiteX64" fmla="*/ 10218232 w 12192000"/>
              <a:gd name="connsiteY64" fmla="*/ 459820 h 4939827"/>
              <a:gd name="connsiteX65" fmla="*/ 10354176 w 12192000"/>
              <a:gd name="connsiteY65" fmla="*/ 471377 h 4939827"/>
              <a:gd name="connsiteX66" fmla="*/ 10430681 w 12192000"/>
              <a:gd name="connsiteY66" fmla="*/ 481226 h 4939827"/>
              <a:gd name="connsiteX67" fmla="*/ 10478169 w 12192000"/>
              <a:gd name="connsiteY67" fmla="*/ 481774 h 4939827"/>
              <a:gd name="connsiteX68" fmla="*/ 10540907 w 12192000"/>
              <a:gd name="connsiteY68" fmla="*/ 485607 h 4939827"/>
              <a:gd name="connsiteX69" fmla="*/ 10614941 w 12192000"/>
              <a:gd name="connsiteY69" fmla="*/ 487592 h 4939827"/>
              <a:gd name="connsiteX70" fmla="*/ 10674098 w 12192000"/>
              <a:gd name="connsiteY70" fmla="*/ 521656 h 4939827"/>
              <a:gd name="connsiteX71" fmla="*/ 10874834 w 12192000"/>
              <a:gd name="connsiteY71" fmla="*/ 574867 h 4939827"/>
              <a:gd name="connsiteX72" fmla="*/ 10944981 w 12192000"/>
              <a:gd name="connsiteY72" fmla="*/ 615042 h 4939827"/>
              <a:gd name="connsiteX73" fmla="*/ 11006376 w 12192000"/>
              <a:gd name="connsiteY73" fmla="*/ 645957 h 4939827"/>
              <a:gd name="connsiteX74" fmla="*/ 11076308 w 12192000"/>
              <a:gd name="connsiteY74" fmla="*/ 675698 h 4939827"/>
              <a:gd name="connsiteX75" fmla="*/ 11148789 w 12192000"/>
              <a:gd name="connsiteY75" fmla="*/ 685041 h 4939827"/>
              <a:gd name="connsiteX76" fmla="*/ 11249129 w 12192000"/>
              <a:gd name="connsiteY76" fmla="*/ 684218 h 4939827"/>
              <a:gd name="connsiteX77" fmla="*/ 11299915 w 12192000"/>
              <a:gd name="connsiteY77" fmla="*/ 692177 h 4939827"/>
              <a:gd name="connsiteX78" fmla="*/ 11386973 w 12192000"/>
              <a:gd name="connsiteY78" fmla="*/ 708209 h 4939827"/>
              <a:gd name="connsiteX79" fmla="*/ 11500105 w 12192000"/>
              <a:gd name="connsiteY79" fmla="*/ 735014 h 4939827"/>
              <a:gd name="connsiteX80" fmla="*/ 11621735 w 12192000"/>
              <a:gd name="connsiteY80" fmla="*/ 789584 h 4939827"/>
              <a:gd name="connsiteX81" fmla="*/ 11691200 w 12192000"/>
              <a:gd name="connsiteY81" fmla="*/ 867902 h 4939827"/>
              <a:gd name="connsiteX82" fmla="*/ 11819427 w 12192000"/>
              <a:gd name="connsiteY82" fmla="*/ 911634 h 4939827"/>
              <a:gd name="connsiteX83" fmla="*/ 11969720 w 12192000"/>
              <a:gd name="connsiteY83" fmla="*/ 964737 h 4939827"/>
              <a:gd name="connsiteX84" fmla="*/ 12055766 w 12192000"/>
              <a:gd name="connsiteY84" fmla="*/ 991268 h 4939827"/>
              <a:gd name="connsiteX85" fmla="*/ 12171539 w 12192000"/>
              <a:gd name="connsiteY85" fmla="*/ 995427 h 4939827"/>
              <a:gd name="connsiteX86" fmla="*/ 12187831 w 12192000"/>
              <a:gd name="connsiteY86" fmla="*/ 996580 h 4939827"/>
              <a:gd name="connsiteX87" fmla="*/ 12192000 w 12192000"/>
              <a:gd name="connsiteY87" fmla="*/ 996726 h 4939827"/>
              <a:gd name="connsiteX88" fmla="*/ 12192000 w 12192000"/>
              <a:gd name="connsiteY88" fmla="*/ 4939827 h 4939827"/>
              <a:gd name="connsiteX89" fmla="*/ 0 w 12192000"/>
              <a:gd name="connsiteY89" fmla="*/ 4939827 h 4939827"/>
              <a:gd name="connsiteX90" fmla="*/ 0 w 12192000"/>
              <a:gd name="connsiteY90" fmla="*/ 512043 h 4939827"/>
              <a:gd name="connsiteX91" fmla="*/ 7381 w 12192000"/>
              <a:gd name="connsiteY91" fmla="*/ 512580 h 4939827"/>
              <a:gd name="connsiteX92" fmla="*/ 100029 w 12192000"/>
              <a:gd name="connsiteY92" fmla="*/ 504758 h 4939827"/>
              <a:gd name="connsiteX93" fmla="*/ 155244 w 12192000"/>
              <a:gd name="connsiteY93" fmla="*/ 525130 h 4939827"/>
              <a:gd name="connsiteX94" fmla="*/ 254366 w 12192000"/>
              <a:gd name="connsiteY94" fmla="*/ 534449 h 4939827"/>
              <a:gd name="connsiteX95" fmla="*/ 447292 w 12192000"/>
              <a:gd name="connsiteY95" fmla="*/ 542725 h 4939827"/>
              <a:gd name="connsiteX96" fmla="*/ 628105 w 12192000"/>
              <a:gd name="connsiteY96" fmla="*/ 547853 h 4939827"/>
              <a:gd name="connsiteX97" fmla="*/ 783146 w 12192000"/>
              <a:gd name="connsiteY97" fmla="*/ 591799 h 4939827"/>
              <a:gd name="connsiteX98" fmla="*/ 1043676 w 12192000"/>
              <a:gd name="connsiteY98" fmla="*/ 591887 h 4939827"/>
              <a:gd name="connsiteX99" fmla="*/ 1281816 w 12192000"/>
              <a:gd name="connsiteY99" fmla="*/ 520946 h 4939827"/>
              <a:gd name="connsiteX100" fmla="*/ 1486347 w 12192000"/>
              <a:gd name="connsiteY100" fmla="*/ 487310 h 4939827"/>
              <a:gd name="connsiteX101" fmla="*/ 1568079 w 12192000"/>
              <a:gd name="connsiteY101" fmla="*/ 462531 h 4939827"/>
              <a:gd name="connsiteX102" fmla="*/ 1622516 w 12192000"/>
              <a:gd name="connsiteY102" fmla="*/ 466058 h 4939827"/>
              <a:gd name="connsiteX103" fmla="*/ 1655457 w 12192000"/>
              <a:gd name="connsiteY103" fmla="*/ 465359 h 4939827"/>
              <a:gd name="connsiteX104" fmla="*/ 1717454 w 12192000"/>
              <a:gd name="connsiteY104" fmla="*/ 417203 h 4939827"/>
              <a:gd name="connsiteX105" fmla="*/ 1913794 w 12192000"/>
              <a:gd name="connsiteY105" fmla="*/ 365255 h 4939827"/>
              <a:gd name="connsiteX106" fmla="*/ 2129762 w 12192000"/>
              <a:gd name="connsiteY106" fmla="*/ 367832 h 4939827"/>
              <a:gd name="connsiteX107" fmla="*/ 2376970 w 12192000"/>
              <a:gd name="connsiteY107" fmla="*/ 350129 h 4939827"/>
              <a:gd name="connsiteX108" fmla="*/ 2480155 w 12192000"/>
              <a:gd name="connsiteY108" fmla="*/ 359227 h 4939827"/>
              <a:gd name="connsiteX109" fmla="*/ 2586782 w 12192000"/>
              <a:gd name="connsiteY109" fmla="*/ 339352 h 4939827"/>
              <a:gd name="connsiteX110" fmla="*/ 2679617 w 12192000"/>
              <a:gd name="connsiteY110" fmla="*/ 305383 h 4939827"/>
              <a:gd name="connsiteX111" fmla="*/ 2788947 w 12192000"/>
              <a:gd name="connsiteY111" fmla="*/ 250375 h 4939827"/>
              <a:gd name="connsiteX112" fmla="*/ 2965530 w 12192000"/>
              <a:gd name="connsiteY112" fmla="*/ 245958 h 4939827"/>
              <a:gd name="connsiteX113" fmla="*/ 3103677 w 12192000"/>
              <a:gd name="connsiteY113" fmla="*/ 209527 h 4939827"/>
              <a:gd name="connsiteX114" fmla="*/ 3126759 w 12192000"/>
              <a:gd name="connsiteY114" fmla="*/ 211226 h 4939827"/>
              <a:gd name="connsiteX115" fmla="*/ 3164020 w 12192000"/>
              <a:gd name="connsiteY115" fmla="*/ 212779 h 4939827"/>
              <a:gd name="connsiteX116" fmla="*/ 3285019 w 12192000"/>
              <a:gd name="connsiteY116" fmla="*/ 220535 h 4939827"/>
              <a:gd name="connsiteX117" fmla="*/ 3365154 w 12192000"/>
              <a:gd name="connsiteY117" fmla="*/ 226416 h 4939827"/>
              <a:gd name="connsiteX118" fmla="*/ 3367507 w 12192000"/>
              <a:gd name="connsiteY118" fmla="*/ 225416 h 4939827"/>
              <a:gd name="connsiteX119" fmla="*/ 3387567 w 12192000"/>
              <a:gd name="connsiteY119" fmla="*/ 227103 h 4939827"/>
              <a:gd name="connsiteX120" fmla="*/ 3498001 w 12192000"/>
              <a:gd name="connsiteY120" fmla="*/ 231941 h 4939827"/>
              <a:gd name="connsiteX121" fmla="*/ 3561557 w 12192000"/>
              <a:gd name="connsiteY121" fmla="*/ 228095 h 4939827"/>
              <a:gd name="connsiteX122" fmla="*/ 3611920 w 12192000"/>
              <a:gd name="connsiteY122" fmla="*/ 218094 h 4939827"/>
              <a:gd name="connsiteX123" fmla="*/ 3620528 w 12192000"/>
              <a:gd name="connsiteY123" fmla="*/ 218788 h 4939827"/>
              <a:gd name="connsiteX124" fmla="*/ 3620766 w 12192000"/>
              <a:gd name="connsiteY124" fmla="*/ 218511 h 4939827"/>
              <a:gd name="connsiteX125" fmla="*/ 3629977 w 12192000"/>
              <a:gd name="connsiteY125" fmla="*/ 218664 h 4939827"/>
              <a:gd name="connsiteX126" fmla="*/ 3636217 w 12192000"/>
              <a:gd name="connsiteY126" fmla="*/ 220048 h 4939827"/>
              <a:gd name="connsiteX127" fmla="*/ 3709484 w 12192000"/>
              <a:gd name="connsiteY127" fmla="*/ 186927 h 4939827"/>
              <a:gd name="connsiteX128" fmla="*/ 3761342 w 12192000"/>
              <a:gd name="connsiteY128" fmla="*/ 177474 h 4939827"/>
              <a:gd name="connsiteX129" fmla="*/ 3799748 w 12192000"/>
              <a:gd name="connsiteY129" fmla="*/ 167154 h 4939827"/>
              <a:gd name="connsiteX130" fmla="*/ 3922756 w 12192000"/>
              <a:gd name="connsiteY130" fmla="*/ 194044 h 4939827"/>
              <a:gd name="connsiteX131" fmla="*/ 4028476 w 12192000"/>
              <a:gd name="connsiteY131" fmla="*/ 223679 h 4939827"/>
              <a:gd name="connsiteX132" fmla="*/ 4191582 w 12192000"/>
              <a:gd name="connsiteY132" fmla="*/ 238952 h 4939827"/>
              <a:gd name="connsiteX133" fmla="*/ 4251024 w 12192000"/>
              <a:gd name="connsiteY133" fmla="*/ 240874 h 4939827"/>
              <a:gd name="connsiteX134" fmla="*/ 4355275 w 12192000"/>
              <a:gd name="connsiteY134" fmla="*/ 260205 h 4939827"/>
              <a:gd name="connsiteX135" fmla="*/ 4423807 w 12192000"/>
              <a:gd name="connsiteY135" fmla="*/ 270366 h 4939827"/>
              <a:gd name="connsiteX136" fmla="*/ 4558432 w 12192000"/>
              <a:gd name="connsiteY136" fmla="*/ 269194 h 4939827"/>
              <a:gd name="connsiteX137" fmla="*/ 4635061 w 12192000"/>
              <a:gd name="connsiteY137" fmla="*/ 280682 h 4939827"/>
              <a:gd name="connsiteX138" fmla="*/ 4807427 w 12192000"/>
              <a:gd name="connsiteY138" fmla="*/ 276835 h 4939827"/>
              <a:gd name="connsiteX139" fmla="*/ 5028933 w 12192000"/>
              <a:gd name="connsiteY139" fmla="*/ 183887 h 4939827"/>
              <a:gd name="connsiteX140" fmla="*/ 5093642 w 12192000"/>
              <a:gd name="connsiteY140" fmla="*/ 177214 h 4939827"/>
              <a:gd name="connsiteX141" fmla="*/ 5102642 w 12192000"/>
              <a:gd name="connsiteY141" fmla="*/ 186816 h 4939827"/>
              <a:gd name="connsiteX142" fmla="*/ 5193590 w 12192000"/>
              <a:gd name="connsiteY142" fmla="*/ 156458 h 4939827"/>
              <a:gd name="connsiteX143" fmla="*/ 5323922 w 12192000"/>
              <a:gd name="connsiteY143" fmla="*/ 146332 h 4939827"/>
              <a:gd name="connsiteX144" fmla="*/ 5421860 w 12192000"/>
              <a:gd name="connsiteY144" fmla="*/ 167298 h 4939827"/>
              <a:gd name="connsiteX145" fmla="*/ 5476948 w 12192000"/>
              <a:gd name="connsiteY145" fmla="*/ 173249 h 4939827"/>
              <a:gd name="connsiteX146" fmla="*/ 5516842 w 12192000"/>
              <a:gd name="connsiteY146" fmla="*/ 184018 h 4939827"/>
              <a:gd name="connsiteX147" fmla="*/ 5619415 w 12192000"/>
              <a:gd name="connsiteY147" fmla="*/ 176781 h 4939827"/>
              <a:gd name="connsiteX148" fmla="*/ 5789867 w 12192000"/>
              <a:gd name="connsiteY148" fmla="*/ 150304 h 4939827"/>
              <a:gd name="connsiteX149" fmla="*/ 5825953 w 12192000"/>
              <a:gd name="connsiteY149" fmla="*/ 147907 h 4939827"/>
              <a:gd name="connsiteX150" fmla="*/ 5856168 w 12192000"/>
              <a:gd name="connsiteY150" fmla="*/ 158719 h 4939827"/>
              <a:gd name="connsiteX151" fmla="*/ 5862476 w 12192000"/>
              <a:gd name="connsiteY151" fmla="*/ 172447 h 4939827"/>
              <a:gd name="connsiteX152" fmla="*/ 5882195 w 12192000"/>
              <a:gd name="connsiteY152" fmla="*/ 173195 h 4939827"/>
              <a:gd name="connsiteX153" fmla="*/ 5887271 w 12192000"/>
              <a:gd name="connsiteY153" fmla="*/ 176084 h 4939827"/>
              <a:gd name="connsiteX154" fmla="*/ 5921577 w 12192000"/>
              <a:gd name="connsiteY154" fmla="*/ 169858 h 4939827"/>
              <a:gd name="connsiteX155" fmla="*/ 5983240 w 12192000"/>
              <a:gd name="connsiteY155" fmla="*/ 152755 h 4939827"/>
              <a:gd name="connsiteX156" fmla="*/ 6152287 w 12192000"/>
              <a:gd name="connsiteY156" fmla="*/ 116736 h 4939827"/>
              <a:gd name="connsiteX157" fmla="*/ 6415830 w 12192000"/>
              <a:gd name="connsiteY157" fmla="*/ 136006 h 4939827"/>
              <a:gd name="connsiteX158" fmla="*/ 6756965 w 12192000"/>
              <a:gd name="connsiteY158" fmla="*/ 57636 h 4939827"/>
              <a:gd name="connsiteX159" fmla="*/ 6819400 w 12192000"/>
              <a:gd name="connsiteY159" fmla="*/ 30742 h 4939827"/>
              <a:gd name="connsiteX160" fmla="*/ 6986370 w 12192000"/>
              <a:gd name="connsiteY160" fmla="*/ 12659 h 4939827"/>
              <a:gd name="connsiteX161" fmla="*/ 6989536 w 12192000"/>
              <a:gd name="connsiteY161" fmla="*/ 14528 h 4939827"/>
              <a:gd name="connsiteX162" fmla="*/ 7015933 w 12192000"/>
              <a:gd name="connsiteY162" fmla="*/ 9653 h 4939827"/>
              <a:gd name="connsiteX163" fmla="*/ 7020592 w 12192000"/>
              <a:gd name="connsiteY163" fmla="*/ 1651 h 4939827"/>
              <a:gd name="connsiteX164" fmla="*/ 7025905 w 12192000"/>
              <a:gd name="connsiteY16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877301 w 12192000"/>
              <a:gd name="connsiteY15" fmla="*/ 186153 h 4939827"/>
              <a:gd name="connsiteX16" fmla="*/ 7952584 w 12192000"/>
              <a:gd name="connsiteY16" fmla="*/ 170181 h 4939827"/>
              <a:gd name="connsiteX17" fmla="*/ 8009534 w 12192000"/>
              <a:gd name="connsiteY17" fmla="*/ 176441 h 4939827"/>
              <a:gd name="connsiteX18" fmla="*/ 8058681 w 12192000"/>
              <a:gd name="connsiteY18" fmla="*/ 219431 h 4939827"/>
              <a:gd name="connsiteX19" fmla="*/ 8126175 w 12192000"/>
              <a:gd name="connsiteY19" fmla="*/ 240005 h 4939827"/>
              <a:gd name="connsiteX20" fmla="*/ 8166439 w 12192000"/>
              <a:gd name="connsiteY20" fmla="*/ 252699 h 4939827"/>
              <a:gd name="connsiteX21" fmla="*/ 8281371 w 12192000"/>
              <a:gd name="connsiteY21" fmla="*/ 256875 h 4939827"/>
              <a:gd name="connsiteX22" fmla="*/ 8381609 w 12192000"/>
              <a:gd name="connsiteY22" fmla="*/ 240618 h 4939827"/>
              <a:gd name="connsiteX23" fmla="*/ 8406759 w 12192000"/>
              <a:gd name="connsiteY23" fmla="*/ 232517 h 4939827"/>
              <a:gd name="connsiteX24" fmla="*/ 8426506 w 12192000"/>
              <a:gd name="connsiteY24" fmla="*/ 241842 h 4939827"/>
              <a:gd name="connsiteX25" fmla="*/ 8427949 w 12192000"/>
              <a:gd name="connsiteY25" fmla="*/ 240981 h 4939827"/>
              <a:gd name="connsiteX26" fmla="*/ 8441468 w 12192000"/>
              <a:gd name="connsiteY26" fmla="*/ 241157 h 4939827"/>
              <a:gd name="connsiteX27" fmla="*/ 8565757 w 12192000"/>
              <a:gd name="connsiteY27" fmla="*/ 255317 h 4939827"/>
              <a:gd name="connsiteX28" fmla="*/ 8573171 w 12192000"/>
              <a:gd name="connsiteY28" fmla="*/ 258426 h 4939827"/>
              <a:gd name="connsiteX29" fmla="*/ 8573548 w 12192000"/>
              <a:gd name="connsiteY29" fmla="*/ 258241 h 4939827"/>
              <a:gd name="connsiteX30" fmla="*/ 8581827 w 12192000"/>
              <a:gd name="connsiteY30" fmla="*/ 261028 h 4939827"/>
              <a:gd name="connsiteX31" fmla="*/ 8586687 w 12192000"/>
              <a:gd name="connsiteY31" fmla="*/ 264089 h 4939827"/>
              <a:gd name="connsiteX32" fmla="*/ 8601067 w 12192000"/>
              <a:gd name="connsiteY32" fmla="*/ 270114 h 4939827"/>
              <a:gd name="connsiteX33" fmla="*/ 8672650 w 12192000"/>
              <a:gd name="connsiteY33" fmla="*/ 254821 h 4939827"/>
              <a:gd name="connsiteX34" fmla="*/ 8785543 w 12192000"/>
              <a:gd name="connsiteY34" fmla="*/ 263406 h 4939827"/>
              <a:gd name="connsiteX35" fmla="*/ 8830588 w 12192000"/>
              <a:gd name="connsiteY35" fmla="*/ 265483 h 4939827"/>
              <a:gd name="connsiteX36" fmla="*/ 8905142 w 12192000"/>
              <a:gd name="connsiteY36" fmla="*/ 264958 h 4939827"/>
              <a:gd name="connsiteX37" fmla="*/ 8968582 w 12192000"/>
              <a:gd name="connsiteY37" fmla="*/ 262728 h 4939827"/>
              <a:gd name="connsiteX38" fmla="*/ 8972994 w 12192000"/>
              <a:gd name="connsiteY38" fmla="*/ 263284 h 4939827"/>
              <a:gd name="connsiteX39" fmla="*/ 9004605 w 12192000"/>
              <a:gd name="connsiteY39" fmla="*/ 258041 h 4939827"/>
              <a:gd name="connsiteX40" fmla="*/ 9016165 w 12192000"/>
              <a:gd name="connsiteY40" fmla="*/ 261258 h 4939827"/>
              <a:gd name="connsiteX41" fmla="*/ 9043297 w 12192000"/>
              <a:gd name="connsiteY41" fmla="*/ 281547 h 4939827"/>
              <a:gd name="connsiteX42" fmla="*/ 9048315 w 12192000"/>
              <a:gd name="connsiteY42" fmla="*/ 279264 h 4939827"/>
              <a:gd name="connsiteX43" fmla="*/ 9054706 w 12192000"/>
              <a:gd name="connsiteY43" fmla="*/ 278538 h 4939827"/>
              <a:gd name="connsiteX44" fmla="*/ 9070919 w 12192000"/>
              <a:gd name="connsiteY44" fmla="*/ 281810 h 4939827"/>
              <a:gd name="connsiteX45" fmla="*/ 9076813 w 12192000"/>
              <a:gd name="connsiteY45" fmla="*/ 283909 h 4939827"/>
              <a:gd name="connsiteX46" fmla="*/ 9085871 w 12192000"/>
              <a:gd name="connsiteY46" fmla="*/ 285133 h 4939827"/>
              <a:gd name="connsiteX47" fmla="*/ 9086159 w 12192000"/>
              <a:gd name="connsiteY47" fmla="*/ 284887 h 4939827"/>
              <a:gd name="connsiteX48" fmla="*/ 9134606 w 12192000"/>
              <a:gd name="connsiteY48" fmla="*/ 288168 h 4939827"/>
              <a:gd name="connsiteX49" fmla="*/ 9195590 w 12192000"/>
              <a:gd name="connsiteY49" fmla="*/ 279568 h 4939827"/>
              <a:gd name="connsiteX50" fmla="*/ 9219336 w 12192000"/>
              <a:gd name="connsiteY50" fmla="*/ 278133 h 4939827"/>
              <a:gd name="connsiteX51" fmla="*/ 9232362 w 12192000"/>
              <a:gd name="connsiteY51" fmla="*/ 275894 h 4939827"/>
              <a:gd name="connsiteX52" fmla="*/ 9233396 w 12192000"/>
              <a:gd name="connsiteY52" fmla="*/ 274803 h 4939827"/>
              <a:gd name="connsiteX53" fmla="*/ 9256213 w 12192000"/>
              <a:gd name="connsiteY53" fmla="*/ 281576 h 4939827"/>
              <a:gd name="connsiteX54" fmla="*/ 9371484 w 12192000"/>
              <a:gd name="connsiteY54" fmla="*/ 329634 h 4939827"/>
              <a:gd name="connsiteX55" fmla="*/ 9404829 w 12192000"/>
              <a:gd name="connsiteY55" fmla="*/ 339038 h 4939827"/>
              <a:gd name="connsiteX56" fmla="*/ 9427021 w 12192000"/>
              <a:gd name="connsiteY56" fmla="*/ 358784 h 4939827"/>
              <a:gd name="connsiteX57" fmla="*/ 9670844 w 12192000"/>
              <a:gd name="connsiteY57" fmla="*/ 405128 h 4939827"/>
              <a:gd name="connsiteX58" fmla="*/ 9816083 w 12192000"/>
              <a:gd name="connsiteY58" fmla="*/ 416573 h 4939827"/>
              <a:gd name="connsiteX59" fmla="*/ 9936741 w 12192000"/>
              <a:gd name="connsiteY59" fmla="*/ 437044 h 4939827"/>
              <a:gd name="connsiteX60" fmla="*/ 10050093 w 12192000"/>
              <a:gd name="connsiteY60" fmla="*/ 443783 h 4939827"/>
              <a:gd name="connsiteX61" fmla="*/ 10130090 w 12192000"/>
              <a:gd name="connsiteY61" fmla="*/ 459520 h 4939827"/>
              <a:gd name="connsiteX62" fmla="*/ 10173456 w 12192000"/>
              <a:gd name="connsiteY62" fmla="*/ 457749 h 4939827"/>
              <a:gd name="connsiteX63" fmla="*/ 10218232 w 12192000"/>
              <a:gd name="connsiteY63" fmla="*/ 459820 h 4939827"/>
              <a:gd name="connsiteX64" fmla="*/ 10354176 w 12192000"/>
              <a:gd name="connsiteY64" fmla="*/ 471377 h 4939827"/>
              <a:gd name="connsiteX65" fmla="*/ 10430681 w 12192000"/>
              <a:gd name="connsiteY65" fmla="*/ 481226 h 4939827"/>
              <a:gd name="connsiteX66" fmla="*/ 10478169 w 12192000"/>
              <a:gd name="connsiteY66" fmla="*/ 481774 h 4939827"/>
              <a:gd name="connsiteX67" fmla="*/ 10540907 w 12192000"/>
              <a:gd name="connsiteY67" fmla="*/ 485607 h 4939827"/>
              <a:gd name="connsiteX68" fmla="*/ 10614941 w 12192000"/>
              <a:gd name="connsiteY68" fmla="*/ 487592 h 4939827"/>
              <a:gd name="connsiteX69" fmla="*/ 10674098 w 12192000"/>
              <a:gd name="connsiteY69" fmla="*/ 521656 h 4939827"/>
              <a:gd name="connsiteX70" fmla="*/ 10874834 w 12192000"/>
              <a:gd name="connsiteY70" fmla="*/ 574867 h 4939827"/>
              <a:gd name="connsiteX71" fmla="*/ 10944981 w 12192000"/>
              <a:gd name="connsiteY71" fmla="*/ 615042 h 4939827"/>
              <a:gd name="connsiteX72" fmla="*/ 11006376 w 12192000"/>
              <a:gd name="connsiteY72" fmla="*/ 645957 h 4939827"/>
              <a:gd name="connsiteX73" fmla="*/ 11076308 w 12192000"/>
              <a:gd name="connsiteY73" fmla="*/ 675698 h 4939827"/>
              <a:gd name="connsiteX74" fmla="*/ 11148789 w 12192000"/>
              <a:gd name="connsiteY74" fmla="*/ 685041 h 4939827"/>
              <a:gd name="connsiteX75" fmla="*/ 11249129 w 12192000"/>
              <a:gd name="connsiteY75" fmla="*/ 684218 h 4939827"/>
              <a:gd name="connsiteX76" fmla="*/ 11299915 w 12192000"/>
              <a:gd name="connsiteY76" fmla="*/ 692177 h 4939827"/>
              <a:gd name="connsiteX77" fmla="*/ 11386973 w 12192000"/>
              <a:gd name="connsiteY77" fmla="*/ 708209 h 4939827"/>
              <a:gd name="connsiteX78" fmla="*/ 11500105 w 12192000"/>
              <a:gd name="connsiteY78" fmla="*/ 735014 h 4939827"/>
              <a:gd name="connsiteX79" fmla="*/ 11621735 w 12192000"/>
              <a:gd name="connsiteY79" fmla="*/ 789584 h 4939827"/>
              <a:gd name="connsiteX80" fmla="*/ 11691200 w 12192000"/>
              <a:gd name="connsiteY80" fmla="*/ 867902 h 4939827"/>
              <a:gd name="connsiteX81" fmla="*/ 11819427 w 12192000"/>
              <a:gd name="connsiteY81" fmla="*/ 911634 h 4939827"/>
              <a:gd name="connsiteX82" fmla="*/ 11969720 w 12192000"/>
              <a:gd name="connsiteY82" fmla="*/ 964737 h 4939827"/>
              <a:gd name="connsiteX83" fmla="*/ 12055766 w 12192000"/>
              <a:gd name="connsiteY83" fmla="*/ 991268 h 4939827"/>
              <a:gd name="connsiteX84" fmla="*/ 12171539 w 12192000"/>
              <a:gd name="connsiteY84" fmla="*/ 995427 h 4939827"/>
              <a:gd name="connsiteX85" fmla="*/ 12187831 w 12192000"/>
              <a:gd name="connsiteY85" fmla="*/ 996580 h 4939827"/>
              <a:gd name="connsiteX86" fmla="*/ 12192000 w 12192000"/>
              <a:gd name="connsiteY86" fmla="*/ 996726 h 4939827"/>
              <a:gd name="connsiteX87" fmla="*/ 12192000 w 12192000"/>
              <a:gd name="connsiteY87" fmla="*/ 4939827 h 4939827"/>
              <a:gd name="connsiteX88" fmla="*/ 0 w 12192000"/>
              <a:gd name="connsiteY88" fmla="*/ 4939827 h 4939827"/>
              <a:gd name="connsiteX89" fmla="*/ 0 w 12192000"/>
              <a:gd name="connsiteY89" fmla="*/ 512043 h 4939827"/>
              <a:gd name="connsiteX90" fmla="*/ 7381 w 12192000"/>
              <a:gd name="connsiteY90" fmla="*/ 512580 h 4939827"/>
              <a:gd name="connsiteX91" fmla="*/ 100029 w 12192000"/>
              <a:gd name="connsiteY91" fmla="*/ 504758 h 4939827"/>
              <a:gd name="connsiteX92" fmla="*/ 155244 w 12192000"/>
              <a:gd name="connsiteY92" fmla="*/ 525130 h 4939827"/>
              <a:gd name="connsiteX93" fmla="*/ 254366 w 12192000"/>
              <a:gd name="connsiteY93" fmla="*/ 534449 h 4939827"/>
              <a:gd name="connsiteX94" fmla="*/ 447292 w 12192000"/>
              <a:gd name="connsiteY94" fmla="*/ 542725 h 4939827"/>
              <a:gd name="connsiteX95" fmla="*/ 628105 w 12192000"/>
              <a:gd name="connsiteY95" fmla="*/ 547853 h 4939827"/>
              <a:gd name="connsiteX96" fmla="*/ 783146 w 12192000"/>
              <a:gd name="connsiteY96" fmla="*/ 591799 h 4939827"/>
              <a:gd name="connsiteX97" fmla="*/ 1043676 w 12192000"/>
              <a:gd name="connsiteY97" fmla="*/ 591887 h 4939827"/>
              <a:gd name="connsiteX98" fmla="*/ 1281816 w 12192000"/>
              <a:gd name="connsiteY98" fmla="*/ 520946 h 4939827"/>
              <a:gd name="connsiteX99" fmla="*/ 1486347 w 12192000"/>
              <a:gd name="connsiteY99" fmla="*/ 487310 h 4939827"/>
              <a:gd name="connsiteX100" fmla="*/ 1568079 w 12192000"/>
              <a:gd name="connsiteY100" fmla="*/ 462531 h 4939827"/>
              <a:gd name="connsiteX101" fmla="*/ 1622516 w 12192000"/>
              <a:gd name="connsiteY101" fmla="*/ 466058 h 4939827"/>
              <a:gd name="connsiteX102" fmla="*/ 1655457 w 12192000"/>
              <a:gd name="connsiteY102" fmla="*/ 465359 h 4939827"/>
              <a:gd name="connsiteX103" fmla="*/ 1717454 w 12192000"/>
              <a:gd name="connsiteY103" fmla="*/ 417203 h 4939827"/>
              <a:gd name="connsiteX104" fmla="*/ 1913794 w 12192000"/>
              <a:gd name="connsiteY104" fmla="*/ 365255 h 4939827"/>
              <a:gd name="connsiteX105" fmla="*/ 2129762 w 12192000"/>
              <a:gd name="connsiteY105" fmla="*/ 367832 h 4939827"/>
              <a:gd name="connsiteX106" fmla="*/ 2376970 w 12192000"/>
              <a:gd name="connsiteY106" fmla="*/ 350129 h 4939827"/>
              <a:gd name="connsiteX107" fmla="*/ 2480155 w 12192000"/>
              <a:gd name="connsiteY107" fmla="*/ 359227 h 4939827"/>
              <a:gd name="connsiteX108" fmla="*/ 2586782 w 12192000"/>
              <a:gd name="connsiteY108" fmla="*/ 339352 h 4939827"/>
              <a:gd name="connsiteX109" fmla="*/ 2679617 w 12192000"/>
              <a:gd name="connsiteY109" fmla="*/ 305383 h 4939827"/>
              <a:gd name="connsiteX110" fmla="*/ 2788947 w 12192000"/>
              <a:gd name="connsiteY110" fmla="*/ 250375 h 4939827"/>
              <a:gd name="connsiteX111" fmla="*/ 2965530 w 12192000"/>
              <a:gd name="connsiteY111" fmla="*/ 245958 h 4939827"/>
              <a:gd name="connsiteX112" fmla="*/ 3103677 w 12192000"/>
              <a:gd name="connsiteY112" fmla="*/ 209527 h 4939827"/>
              <a:gd name="connsiteX113" fmla="*/ 3126759 w 12192000"/>
              <a:gd name="connsiteY113" fmla="*/ 211226 h 4939827"/>
              <a:gd name="connsiteX114" fmla="*/ 3164020 w 12192000"/>
              <a:gd name="connsiteY114" fmla="*/ 212779 h 4939827"/>
              <a:gd name="connsiteX115" fmla="*/ 3285019 w 12192000"/>
              <a:gd name="connsiteY115" fmla="*/ 220535 h 4939827"/>
              <a:gd name="connsiteX116" fmla="*/ 3365154 w 12192000"/>
              <a:gd name="connsiteY116" fmla="*/ 226416 h 4939827"/>
              <a:gd name="connsiteX117" fmla="*/ 3367507 w 12192000"/>
              <a:gd name="connsiteY117" fmla="*/ 225416 h 4939827"/>
              <a:gd name="connsiteX118" fmla="*/ 3387567 w 12192000"/>
              <a:gd name="connsiteY118" fmla="*/ 227103 h 4939827"/>
              <a:gd name="connsiteX119" fmla="*/ 3498001 w 12192000"/>
              <a:gd name="connsiteY119" fmla="*/ 231941 h 4939827"/>
              <a:gd name="connsiteX120" fmla="*/ 3561557 w 12192000"/>
              <a:gd name="connsiteY120" fmla="*/ 228095 h 4939827"/>
              <a:gd name="connsiteX121" fmla="*/ 3611920 w 12192000"/>
              <a:gd name="connsiteY121" fmla="*/ 218094 h 4939827"/>
              <a:gd name="connsiteX122" fmla="*/ 3620528 w 12192000"/>
              <a:gd name="connsiteY122" fmla="*/ 218788 h 4939827"/>
              <a:gd name="connsiteX123" fmla="*/ 3620766 w 12192000"/>
              <a:gd name="connsiteY123" fmla="*/ 218511 h 4939827"/>
              <a:gd name="connsiteX124" fmla="*/ 3629977 w 12192000"/>
              <a:gd name="connsiteY124" fmla="*/ 218664 h 4939827"/>
              <a:gd name="connsiteX125" fmla="*/ 3636217 w 12192000"/>
              <a:gd name="connsiteY125" fmla="*/ 220048 h 4939827"/>
              <a:gd name="connsiteX126" fmla="*/ 3709484 w 12192000"/>
              <a:gd name="connsiteY126" fmla="*/ 186927 h 4939827"/>
              <a:gd name="connsiteX127" fmla="*/ 3761342 w 12192000"/>
              <a:gd name="connsiteY127" fmla="*/ 177474 h 4939827"/>
              <a:gd name="connsiteX128" fmla="*/ 3799748 w 12192000"/>
              <a:gd name="connsiteY128" fmla="*/ 167154 h 4939827"/>
              <a:gd name="connsiteX129" fmla="*/ 3922756 w 12192000"/>
              <a:gd name="connsiteY129" fmla="*/ 194044 h 4939827"/>
              <a:gd name="connsiteX130" fmla="*/ 4028476 w 12192000"/>
              <a:gd name="connsiteY130" fmla="*/ 223679 h 4939827"/>
              <a:gd name="connsiteX131" fmla="*/ 4191582 w 12192000"/>
              <a:gd name="connsiteY131" fmla="*/ 238952 h 4939827"/>
              <a:gd name="connsiteX132" fmla="*/ 4251024 w 12192000"/>
              <a:gd name="connsiteY132" fmla="*/ 240874 h 4939827"/>
              <a:gd name="connsiteX133" fmla="*/ 4355275 w 12192000"/>
              <a:gd name="connsiteY133" fmla="*/ 260205 h 4939827"/>
              <a:gd name="connsiteX134" fmla="*/ 4423807 w 12192000"/>
              <a:gd name="connsiteY134" fmla="*/ 270366 h 4939827"/>
              <a:gd name="connsiteX135" fmla="*/ 4558432 w 12192000"/>
              <a:gd name="connsiteY135" fmla="*/ 269194 h 4939827"/>
              <a:gd name="connsiteX136" fmla="*/ 4635061 w 12192000"/>
              <a:gd name="connsiteY136" fmla="*/ 280682 h 4939827"/>
              <a:gd name="connsiteX137" fmla="*/ 4807427 w 12192000"/>
              <a:gd name="connsiteY137" fmla="*/ 276835 h 4939827"/>
              <a:gd name="connsiteX138" fmla="*/ 5028933 w 12192000"/>
              <a:gd name="connsiteY138" fmla="*/ 183887 h 4939827"/>
              <a:gd name="connsiteX139" fmla="*/ 5093642 w 12192000"/>
              <a:gd name="connsiteY139" fmla="*/ 177214 h 4939827"/>
              <a:gd name="connsiteX140" fmla="*/ 5102642 w 12192000"/>
              <a:gd name="connsiteY140" fmla="*/ 186816 h 4939827"/>
              <a:gd name="connsiteX141" fmla="*/ 5193590 w 12192000"/>
              <a:gd name="connsiteY141" fmla="*/ 156458 h 4939827"/>
              <a:gd name="connsiteX142" fmla="*/ 5323922 w 12192000"/>
              <a:gd name="connsiteY142" fmla="*/ 146332 h 4939827"/>
              <a:gd name="connsiteX143" fmla="*/ 5421860 w 12192000"/>
              <a:gd name="connsiteY143" fmla="*/ 167298 h 4939827"/>
              <a:gd name="connsiteX144" fmla="*/ 5476948 w 12192000"/>
              <a:gd name="connsiteY144" fmla="*/ 173249 h 4939827"/>
              <a:gd name="connsiteX145" fmla="*/ 5516842 w 12192000"/>
              <a:gd name="connsiteY145" fmla="*/ 184018 h 4939827"/>
              <a:gd name="connsiteX146" fmla="*/ 5619415 w 12192000"/>
              <a:gd name="connsiteY146" fmla="*/ 176781 h 4939827"/>
              <a:gd name="connsiteX147" fmla="*/ 5789867 w 12192000"/>
              <a:gd name="connsiteY147" fmla="*/ 150304 h 4939827"/>
              <a:gd name="connsiteX148" fmla="*/ 5825953 w 12192000"/>
              <a:gd name="connsiteY148" fmla="*/ 147907 h 4939827"/>
              <a:gd name="connsiteX149" fmla="*/ 5856168 w 12192000"/>
              <a:gd name="connsiteY149" fmla="*/ 158719 h 4939827"/>
              <a:gd name="connsiteX150" fmla="*/ 5862476 w 12192000"/>
              <a:gd name="connsiteY150" fmla="*/ 172447 h 4939827"/>
              <a:gd name="connsiteX151" fmla="*/ 5882195 w 12192000"/>
              <a:gd name="connsiteY151" fmla="*/ 173195 h 4939827"/>
              <a:gd name="connsiteX152" fmla="*/ 5887271 w 12192000"/>
              <a:gd name="connsiteY152" fmla="*/ 176084 h 4939827"/>
              <a:gd name="connsiteX153" fmla="*/ 5921577 w 12192000"/>
              <a:gd name="connsiteY153" fmla="*/ 169858 h 4939827"/>
              <a:gd name="connsiteX154" fmla="*/ 5983240 w 12192000"/>
              <a:gd name="connsiteY154" fmla="*/ 152755 h 4939827"/>
              <a:gd name="connsiteX155" fmla="*/ 6152287 w 12192000"/>
              <a:gd name="connsiteY155" fmla="*/ 116736 h 4939827"/>
              <a:gd name="connsiteX156" fmla="*/ 6415830 w 12192000"/>
              <a:gd name="connsiteY156" fmla="*/ 136006 h 4939827"/>
              <a:gd name="connsiteX157" fmla="*/ 6756965 w 12192000"/>
              <a:gd name="connsiteY157" fmla="*/ 57636 h 4939827"/>
              <a:gd name="connsiteX158" fmla="*/ 6819400 w 12192000"/>
              <a:gd name="connsiteY158" fmla="*/ 30742 h 4939827"/>
              <a:gd name="connsiteX159" fmla="*/ 6986370 w 12192000"/>
              <a:gd name="connsiteY159" fmla="*/ 12659 h 4939827"/>
              <a:gd name="connsiteX160" fmla="*/ 6989536 w 12192000"/>
              <a:gd name="connsiteY160" fmla="*/ 14528 h 4939827"/>
              <a:gd name="connsiteX161" fmla="*/ 7015933 w 12192000"/>
              <a:gd name="connsiteY161" fmla="*/ 9653 h 4939827"/>
              <a:gd name="connsiteX162" fmla="*/ 7020592 w 12192000"/>
              <a:gd name="connsiteY162" fmla="*/ 1651 h 4939827"/>
              <a:gd name="connsiteX163" fmla="*/ 7025905 w 12192000"/>
              <a:gd name="connsiteY16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152287 w 12192000"/>
              <a:gd name="connsiteY154" fmla="*/ 116736 h 4939827"/>
              <a:gd name="connsiteX155" fmla="*/ 6415830 w 12192000"/>
              <a:gd name="connsiteY155" fmla="*/ 136006 h 4939827"/>
              <a:gd name="connsiteX156" fmla="*/ 6756965 w 12192000"/>
              <a:gd name="connsiteY156" fmla="*/ 57636 h 4939827"/>
              <a:gd name="connsiteX157" fmla="*/ 6819400 w 12192000"/>
              <a:gd name="connsiteY157" fmla="*/ 30742 h 4939827"/>
              <a:gd name="connsiteX158" fmla="*/ 6986370 w 12192000"/>
              <a:gd name="connsiteY158" fmla="*/ 12659 h 4939827"/>
              <a:gd name="connsiteX159" fmla="*/ 6989536 w 12192000"/>
              <a:gd name="connsiteY159" fmla="*/ 14528 h 4939827"/>
              <a:gd name="connsiteX160" fmla="*/ 7015933 w 12192000"/>
              <a:gd name="connsiteY160" fmla="*/ 9653 h 4939827"/>
              <a:gd name="connsiteX161" fmla="*/ 7020592 w 12192000"/>
              <a:gd name="connsiteY161" fmla="*/ 1651 h 4939827"/>
              <a:gd name="connsiteX162" fmla="*/ 7025905 w 12192000"/>
              <a:gd name="connsiteY16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256213 w 12192000"/>
              <a:gd name="connsiteY51" fmla="*/ 281576 h 4939827"/>
              <a:gd name="connsiteX52" fmla="*/ 9371484 w 12192000"/>
              <a:gd name="connsiteY52" fmla="*/ 329634 h 4939827"/>
              <a:gd name="connsiteX53" fmla="*/ 9404829 w 12192000"/>
              <a:gd name="connsiteY53" fmla="*/ 339038 h 4939827"/>
              <a:gd name="connsiteX54" fmla="*/ 9427021 w 12192000"/>
              <a:gd name="connsiteY54" fmla="*/ 358784 h 4939827"/>
              <a:gd name="connsiteX55" fmla="*/ 9670844 w 12192000"/>
              <a:gd name="connsiteY55" fmla="*/ 405128 h 4939827"/>
              <a:gd name="connsiteX56" fmla="*/ 9816083 w 12192000"/>
              <a:gd name="connsiteY56" fmla="*/ 416573 h 4939827"/>
              <a:gd name="connsiteX57" fmla="*/ 9936741 w 12192000"/>
              <a:gd name="connsiteY57" fmla="*/ 437044 h 4939827"/>
              <a:gd name="connsiteX58" fmla="*/ 10050093 w 12192000"/>
              <a:gd name="connsiteY58" fmla="*/ 443783 h 4939827"/>
              <a:gd name="connsiteX59" fmla="*/ 10130090 w 12192000"/>
              <a:gd name="connsiteY59" fmla="*/ 459520 h 4939827"/>
              <a:gd name="connsiteX60" fmla="*/ 10173456 w 12192000"/>
              <a:gd name="connsiteY60" fmla="*/ 457749 h 4939827"/>
              <a:gd name="connsiteX61" fmla="*/ 10218232 w 12192000"/>
              <a:gd name="connsiteY61" fmla="*/ 459820 h 4939827"/>
              <a:gd name="connsiteX62" fmla="*/ 10354176 w 12192000"/>
              <a:gd name="connsiteY62" fmla="*/ 471377 h 4939827"/>
              <a:gd name="connsiteX63" fmla="*/ 10430681 w 12192000"/>
              <a:gd name="connsiteY63" fmla="*/ 481226 h 4939827"/>
              <a:gd name="connsiteX64" fmla="*/ 10478169 w 12192000"/>
              <a:gd name="connsiteY64" fmla="*/ 481774 h 4939827"/>
              <a:gd name="connsiteX65" fmla="*/ 10540907 w 12192000"/>
              <a:gd name="connsiteY65" fmla="*/ 485607 h 4939827"/>
              <a:gd name="connsiteX66" fmla="*/ 10614941 w 12192000"/>
              <a:gd name="connsiteY66" fmla="*/ 487592 h 4939827"/>
              <a:gd name="connsiteX67" fmla="*/ 10674098 w 12192000"/>
              <a:gd name="connsiteY67" fmla="*/ 521656 h 4939827"/>
              <a:gd name="connsiteX68" fmla="*/ 10874834 w 12192000"/>
              <a:gd name="connsiteY68" fmla="*/ 574867 h 4939827"/>
              <a:gd name="connsiteX69" fmla="*/ 10944981 w 12192000"/>
              <a:gd name="connsiteY69" fmla="*/ 615042 h 4939827"/>
              <a:gd name="connsiteX70" fmla="*/ 11006376 w 12192000"/>
              <a:gd name="connsiteY70" fmla="*/ 645957 h 4939827"/>
              <a:gd name="connsiteX71" fmla="*/ 11076308 w 12192000"/>
              <a:gd name="connsiteY71" fmla="*/ 675698 h 4939827"/>
              <a:gd name="connsiteX72" fmla="*/ 11148789 w 12192000"/>
              <a:gd name="connsiteY72" fmla="*/ 685041 h 4939827"/>
              <a:gd name="connsiteX73" fmla="*/ 11249129 w 12192000"/>
              <a:gd name="connsiteY73" fmla="*/ 684218 h 4939827"/>
              <a:gd name="connsiteX74" fmla="*/ 11299915 w 12192000"/>
              <a:gd name="connsiteY74" fmla="*/ 692177 h 4939827"/>
              <a:gd name="connsiteX75" fmla="*/ 11386973 w 12192000"/>
              <a:gd name="connsiteY75" fmla="*/ 708209 h 4939827"/>
              <a:gd name="connsiteX76" fmla="*/ 11500105 w 12192000"/>
              <a:gd name="connsiteY76" fmla="*/ 735014 h 4939827"/>
              <a:gd name="connsiteX77" fmla="*/ 11621735 w 12192000"/>
              <a:gd name="connsiteY77" fmla="*/ 789584 h 4939827"/>
              <a:gd name="connsiteX78" fmla="*/ 11691200 w 12192000"/>
              <a:gd name="connsiteY78" fmla="*/ 867902 h 4939827"/>
              <a:gd name="connsiteX79" fmla="*/ 11819427 w 12192000"/>
              <a:gd name="connsiteY79" fmla="*/ 911634 h 4939827"/>
              <a:gd name="connsiteX80" fmla="*/ 11969720 w 12192000"/>
              <a:gd name="connsiteY80" fmla="*/ 964737 h 4939827"/>
              <a:gd name="connsiteX81" fmla="*/ 12055766 w 12192000"/>
              <a:gd name="connsiteY81" fmla="*/ 991268 h 4939827"/>
              <a:gd name="connsiteX82" fmla="*/ 12171539 w 12192000"/>
              <a:gd name="connsiteY82" fmla="*/ 995427 h 4939827"/>
              <a:gd name="connsiteX83" fmla="*/ 12187831 w 12192000"/>
              <a:gd name="connsiteY83" fmla="*/ 996580 h 4939827"/>
              <a:gd name="connsiteX84" fmla="*/ 12192000 w 12192000"/>
              <a:gd name="connsiteY84" fmla="*/ 996726 h 4939827"/>
              <a:gd name="connsiteX85" fmla="*/ 12192000 w 12192000"/>
              <a:gd name="connsiteY85" fmla="*/ 4939827 h 4939827"/>
              <a:gd name="connsiteX86" fmla="*/ 0 w 12192000"/>
              <a:gd name="connsiteY86" fmla="*/ 4939827 h 4939827"/>
              <a:gd name="connsiteX87" fmla="*/ 0 w 12192000"/>
              <a:gd name="connsiteY87" fmla="*/ 512043 h 4939827"/>
              <a:gd name="connsiteX88" fmla="*/ 7381 w 12192000"/>
              <a:gd name="connsiteY88" fmla="*/ 512580 h 4939827"/>
              <a:gd name="connsiteX89" fmla="*/ 100029 w 12192000"/>
              <a:gd name="connsiteY89" fmla="*/ 504758 h 4939827"/>
              <a:gd name="connsiteX90" fmla="*/ 155244 w 12192000"/>
              <a:gd name="connsiteY90" fmla="*/ 525130 h 4939827"/>
              <a:gd name="connsiteX91" fmla="*/ 254366 w 12192000"/>
              <a:gd name="connsiteY91" fmla="*/ 534449 h 4939827"/>
              <a:gd name="connsiteX92" fmla="*/ 447292 w 12192000"/>
              <a:gd name="connsiteY92" fmla="*/ 542725 h 4939827"/>
              <a:gd name="connsiteX93" fmla="*/ 628105 w 12192000"/>
              <a:gd name="connsiteY93" fmla="*/ 547853 h 4939827"/>
              <a:gd name="connsiteX94" fmla="*/ 783146 w 12192000"/>
              <a:gd name="connsiteY94" fmla="*/ 591799 h 4939827"/>
              <a:gd name="connsiteX95" fmla="*/ 1043676 w 12192000"/>
              <a:gd name="connsiteY95" fmla="*/ 591887 h 4939827"/>
              <a:gd name="connsiteX96" fmla="*/ 1281816 w 12192000"/>
              <a:gd name="connsiteY96" fmla="*/ 520946 h 4939827"/>
              <a:gd name="connsiteX97" fmla="*/ 1486347 w 12192000"/>
              <a:gd name="connsiteY97" fmla="*/ 487310 h 4939827"/>
              <a:gd name="connsiteX98" fmla="*/ 1568079 w 12192000"/>
              <a:gd name="connsiteY98" fmla="*/ 462531 h 4939827"/>
              <a:gd name="connsiteX99" fmla="*/ 1622516 w 12192000"/>
              <a:gd name="connsiteY99" fmla="*/ 466058 h 4939827"/>
              <a:gd name="connsiteX100" fmla="*/ 1655457 w 12192000"/>
              <a:gd name="connsiteY100" fmla="*/ 465359 h 4939827"/>
              <a:gd name="connsiteX101" fmla="*/ 1717454 w 12192000"/>
              <a:gd name="connsiteY101" fmla="*/ 417203 h 4939827"/>
              <a:gd name="connsiteX102" fmla="*/ 1913794 w 12192000"/>
              <a:gd name="connsiteY102" fmla="*/ 365255 h 4939827"/>
              <a:gd name="connsiteX103" fmla="*/ 2129762 w 12192000"/>
              <a:gd name="connsiteY103" fmla="*/ 367832 h 4939827"/>
              <a:gd name="connsiteX104" fmla="*/ 2376970 w 12192000"/>
              <a:gd name="connsiteY104" fmla="*/ 350129 h 4939827"/>
              <a:gd name="connsiteX105" fmla="*/ 2480155 w 12192000"/>
              <a:gd name="connsiteY105" fmla="*/ 359227 h 4939827"/>
              <a:gd name="connsiteX106" fmla="*/ 2586782 w 12192000"/>
              <a:gd name="connsiteY106" fmla="*/ 339352 h 4939827"/>
              <a:gd name="connsiteX107" fmla="*/ 2679617 w 12192000"/>
              <a:gd name="connsiteY107" fmla="*/ 305383 h 4939827"/>
              <a:gd name="connsiteX108" fmla="*/ 2788947 w 12192000"/>
              <a:gd name="connsiteY108" fmla="*/ 250375 h 4939827"/>
              <a:gd name="connsiteX109" fmla="*/ 2965530 w 12192000"/>
              <a:gd name="connsiteY109" fmla="*/ 245958 h 4939827"/>
              <a:gd name="connsiteX110" fmla="*/ 3103677 w 12192000"/>
              <a:gd name="connsiteY110" fmla="*/ 209527 h 4939827"/>
              <a:gd name="connsiteX111" fmla="*/ 3126759 w 12192000"/>
              <a:gd name="connsiteY111" fmla="*/ 211226 h 4939827"/>
              <a:gd name="connsiteX112" fmla="*/ 3164020 w 12192000"/>
              <a:gd name="connsiteY112" fmla="*/ 212779 h 4939827"/>
              <a:gd name="connsiteX113" fmla="*/ 3285019 w 12192000"/>
              <a:gd name="connsiteY113" fmla="*/ 220535 h 4939827"/>
              <a:gd name="connsiteX114" fmla="*/ 3365154 w 12192000"/>
              <a:gd name="connsiteY114" fmla="*/ 226416 h 4939827"/>
              <a:gd name="connsiteX115" fmla="*/ 3367507 w 12192000"/>
              <a:gd name="connsiteY115" fmla="*/ 225416 h 4939827"/>
              <a:gd name="connsiteX116" fmla="*/ 3387567 w 12192000"/>
              <a:gd name="connsiteY116" fmla="*/ 227103 h 4939827"/>
              <a:gd name="connsiteX117" fmla="*/ 3498001 w 12192000"/>
              <a:gd name="connsiteY117" fmla="*/ 231941 h 4939827"/>
              <a:gd name="connsiteX118" fmla="*/ 3561557 w 12192000"/>
              <a:gd name="connsiteY118" fmla="*/ 228095 h 4939827"/>
              <a:gd name="connsiteX119" fmla="*/ 3611920 w 12192000"/>
              <a:gd name="connsiteY119" fmla="*/ 218094 h 4939827"/>
              <a:gd name="connsiteX120" fmla="*/ 3620528 w 12192000"/>
              <a:gd name="connsiteY120" fmla="*/ 218788 h 4939827"/>
              <a:gd name="connsiteX121" fmla="*/ 3620766 w 12192000"/>
              <a:gd name="connsiteY121" fmla="*/ 218511 h 4939827"/>
              <a:gd name="connsiteX122" fmla="*/ 3629977 w 12192000"/>
              <a:gd name="connsiteY122" fmla="*/ 218664 h 4939827"/>
              <a:gd name="connsiteX123" fmla="*/ 3636217 w 12192000"/>
              <a:gd name="connsiteY123" fmla="*/ 220048 h 4939827"/>
              <a:gd name="connsiteX124" fmla="*/ 3709484 w 12192000"/>
              <a:gd name="connsiteY124" fmla="*/ 186927 h 4939827"/>
              <a:gd name="connsiteX125" fmla="*/ 3761342 w 12192000"/>
              <a:gd name="connsiteY125" fmla="*/ 177474 h 4939827"/>
              <a:gd name="connsiteX126" fmla="*/ 3799748 w 12192000"/>
              <a:gd name="connsiteY126" fmla="*/ 167154 h 4939827"/>
              <a:gd name="connsiteX127" fmla="*/ 3922756 w 12192000"/>
              <a:gd name="connsiteY127" fmla="*/ 194044 h 4939827"/>
              <a:gd name="connsiteX128" fmla="*/ 4028476 w 12192000"/>
              <a:gd name="connsiteY128" fmla="*/ 223679 h 4939827"/>
              <a:gd name="connsiteX129" fmla="*/ 4191582 w 12192000"/>
              <a:gd name="connsiteY129" fmla="*/ 238952 h 4939827"/>
              <a:gd name="connsiteX130" fmla="*/ 4251024 w 12192000"/>
              <a:gd name="connsiteY130" fmla="*/ 240874 h 4939827"/>
              <a:gd name="connsiteX131" fmla="*/ 4355275 w 12192000"/>
              <a:gd name="connsiteY131" fmla="*/ 260205 h 4939827"/>
              <a:gd name="connsiteX132" fmla="*/ 4423807 w 12192000"/>
              <a:gd name="connsiteY132" fmla="*/ 270366 h 4939827"/>
              <a:gd name="connsiteX133" fmla="*/ 4558432 w 12192000"/>
              <a:gd name="connsiteY133" fmla="*/ 269194 h 4939827"/>
              <a:gd name="connsiteX134" fmla="*/ 4635061 w 12192000"/>
              <a:gd name="connsiteY134" fmla="*/ 280682 h 4939827"/>
              <a:gd name="connsiteX135" fmla="*/ 4807427 w 12192000"/>
              <a:gd name="connsiteY135" fmla="*/ 276835 h 4939827"/>
              <a:gd name="connsiteX136" fmla="*/ 5028933 w 12192000"/>
              <a:gd name="connsiteY136" fmla="*/ 183887 h 4939827"/>
              <a:gd name="connsiteX137" fmla="*/ 5093642 w 12192000"/>
              <a:gd name="connsiteY137" fmla="*/ 177214 h 4939827"/>
              <a:gd name="connsiteX138" fmla="*/ 5102642 w 12192000"/>
              <a:gd name="connsiteY138" fmla="*/ 186816 h 4939827"/>
              <a:gd name="connsiteX139" fmla="*/ 5193590 w 12192000"/>
              <a:gd name="connsiteY139" fmla="*/ 156458 h 4939827"/>
              <a:gd name="connsiteX140" fmla="*/ 5323922 w 12192000"/>
              <a:gd name="connsiteY140" fmla="*/ 146332 h 4939827"/>
              <a:gd name="connsiteX141" fmla="*/ 5421860 w 12192000"/>
              <a:gd name="connsiteY141" fmla="*/ 167298 h 4939827"/>
              <a:gd name="connsiteX142" fmla="*/ 5476948 w 12192000"/>
              <a:gd name="connsiteY142" fmla="*/ 173249 h 4939827"/>
              <a:gd name="connsiteX143" fmla="*/ 5516842 w 12192000"/>
              <a:gd name="connsiteY143" fmla="*/ 184018 h 4939827"/>
              <a:gd name="connsiteX144" fmla="*/ 5619415 w 12192000"/>
              <a:gd name="connsiteY144" fmla="*/ 176781 h 4939827"/>
              <a:gd name="connsiteX145" fmla="*/ 5789867 w 12192000"/>
              <a:gd name="connsiteY145" fmla="*/ 150304 h 4939827"/>
              <a:gd name="connsiteX146" fmla="*/ 5825953 w 12192000"/>
              <a:gd name="connsiteY146" fmla="*/ 147907 h 4939827"/>
              <a:gd name="connsiteX147" fmla="*/ 5856168 w 12192000"/>
              <a:gd name="connsiteY147" fmla="*/ 158719 h 4939827"/>
              <a:gd name="connsiteX148" fmla="*/ 5862476 w 12192000"/>
              <a:gd name="connsiteY148" fmla="*/ 172447 h 4939827"/>
              <a:gd name="connsiteX149" fmla="*/ 5882195 w 12192000"/>
              <a:gd name="connsiteY149" fmla="*/ 173195 h 4939827"/>
              <a:gd name="connsiteX150" fmla="*/ 5952585 w 12192000"/>
              <a:gd name="connsiteY150" fmla="*/ 161012 h 4939827"/>
              <a:gd name="connsiteX151" fmla="*/ 6001964 w 12192000"/>
              <a:gd name="connsiteY151" fmla="*/ 154786 h 4939827"/>
              <a:gd name="connsiteX152" fmla="*/ 6184207 w 12192000"/>
              <a:gd name="connsiteY152" fmla="*/ 132658 h 4939827"/>
              <a:gd name="connsiteX153" fmla="*/ 6415830 w 12192000"/>
              <a:gd name="connsiteY153" fmla="*/ 136006 h 4939827"/>
              <a:gd name="connsiteX154" fmla="*/ 6756965 w 12192000"/>
              <a:gd name="connsiteY154" fmla="*/ 57636 h 4939827"/>
              <a:gd name="connsiteX155" fmla="*/ 6819400 w 12192000"/>
              <a:gd name="connsiteY155" fmla="*/ 30742 h 4939827"/>
              <a:gd name="connsiteX156" fmla="*/ 6986370 w 12192000"/>
              <a:gd name="connsiteY156" fmla="*/ 12659 h 4939827"/>
              <a:gd name="connsiteX157" fmla="*/ 6989536 w 12192000"/>
              <a:gd name="connsiteY157" fmla="*/ 14528 h 4939827"/>
              <a:gd name="connsiteX158" fmla="*/ 7015933 w 12192000"/>
              <a:gd name="connsiteY158" fmla="*/ 9653 h 4939827"/>
              <a:gd name="connsiteX159" fmla="*/ 7020592 w 12192000"/>
              <a:gd name="connsiteY159" fmla="*/ 1651 h 4939827"/>
              <a:gd name="connsiteX160" fmla="*/ 7025905 w 12192000"/>
              <a:gd name="connsiteY16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83638 w 12192000"/>
              <a:gd name="connsiteY50" fmla="*/ 299924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622021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281371 w 12192000"/>
              <a:gd name="connsiteY19" fmla="*/ 256875 h 4939827"/>
              <a:gd name="connsiteX20" fmla="*/ 8381609 w 12192000"/>
              <a:gd name="connsiteY20" fmla="*/ 240618 h 4939827"/>
              <a:gd name="connsiteX21" fmla="*/ 8406759 w 12192000"/>
              <a:gd name="connsiteY21" fmla="*/ 232517 h 4939827"/>
              <a:gd name="connsiteX22" fmla="*/ 8426506 w 12192000"/>
              <a:gd name="connsiteY22" fmla="*/ 241842 h 4939827"/>
              <a:gd name="connsiteX23" fmla="*/ 8427949 w 12192000"/>
              <a:gd name="connsiteY23" fmla="*/ 240981 h 4939827"/>
              <a:gd name="connsiteX24" fmla="*/ 8441468 w 12192000"/>
              <a:gd name="connsiteY24" fmla="*/ 241157 h 4939827"/>
              <a:gd name="connsiteX25" fmla="*/ 8565757 w 12192000"/>
              <a:gd name="connsiteY25" fmla="*/ 255317 h 4939827"/>
              <a:gd name="connsiteX26" fmla="*/ 8573171 w 12192000"/>
              <a:gd name="connsiteY26" fmla="*/ 258426 h 4939827"/>
              <a:gd name="connsiteX27" fmla="*/ 8573548 w 12192000"/>
              <a:gd name="connsiteY27" fmla="*/ 258241 h 4939827"/>
              <a:gd name="connsiteX28" fmla="*/ 8622021 w 12192000"/>
              <a:gd name="connsiteY28" fmla="*/ 261028 h 4939827"/>
              <a:gd name="connsiteX29" fmla="*/ 8672650 w 12192000"/>
              <a:gd name="connsiteY29" fmla="*/ 254821 h 4939827"/>
              <a:gd name="connsiteX30" fmla="*/ 8785543 w 12192000"/>
              <a:gd name="connsiteY30" fmla="*/ 263406 h 4939827"/>
              <a:gd name="connsiteX31" fmla="*/ 8830588 w 12192000"/>
              <a:gd name="connsiteY31" fmla="*/ 265483 h 4939827"/>
              <a:gd name="connsiteX32" fmla="*/ 8905142 w 12192000"/>
              <a:gd name="connsiteY32" fmla="*/ 264958 h 4939827"/>
              <a:gd name="connsiteX33" fmla="*/ 8968582 w 12192000"/>
              <a:gd name="connsiteY33" fmla="*/ 262728 h 4939827"/>
              <a:gd name="connsiteX34" fmla="*/ 8972994 w 12192000"/>
              <a:gd name="connsiteY34" fmla="*/ 263284 h 4939827"/>
              <a:gd name="connsiteX35" fmla="*/ 9004605 w 12192000"/>
              <a:gd name="connsiteY35" fmla="*/ 258041 h 4939827"/>
              <a:gd name="connsiteX36" fmla="*/ 9016165 w 12192000"/>
              <a:gd name="connsiteY36" fmla="*/ 261258 h 4939827"/>
              <a:gd name="connsiteX37" fmla="*/ 9043297 w 12192000"/>
              <a:gd name="connsiteY37" fmla="*/ 281547 h 4939827"/>
              <a:gd name="connsiteX38" fmla="*/ 9048315 w 12192000"/>
              <a:gd name="connsiteY38" fmla="*/ 279264 h 4939827"/>
              <a:gd name="connsiteX39" fmla="*/ 9054706 w 12192000"/>
              <a:gd name="connsiteY39" fmla="*/ 278538 h 4939827"/>
              <a:gd name="connsiteX40" fmla="*/ 9070919 w 12192000"/>
              <a:gd name="connsiteY40" fmla="*/ 281810 h 4939827"/>
              <a:gd name="connsiteX41" fmla="*/ 9076813 w 12192000"/>
              <a:gd name="connsiteY41" fmla="*/ 283909 h 4939827"/>
              <a:gd name="connsiteX42" fmla="*/ 9085871 w 12192000"/>
              <a:gd name="connsiteY42" fmla="*/ 285133 h 4939827"/>
              <a:gd name="connsiteX43" fmla="*/ 9086159 w 12192000"/>
              <a:gd name="connsiteY43" fmla="*/ 284887 h 4939827"/>
              <a:gd name="connsiteX44" fmla="*/ 9134606 w 12192000"/>
              <a:gd name="connsiteY44" fmla="*/ 288168 h 4939827"/>
              <a:gd name="connsiteX45" fmla="*/ 9195590 w 12192000"/>
              <a:gd name="connsiteY45" fmla="*/ 279568 h 4939827"/>
              <a:gd name="connsiteX46" fmla="*/ 9219336 w 12192000"/>
              <a:gd name="connsiteY46" fmla="*/ 278133 h 4939827"/>
              <a:gd name="connsiteX47" fmla="*/ 9232362 w 12192000"/>
              <a:gd name="connsiteY47" fmla="*/ 275894 h 4939827"/>
              <a:gd name="connsiteX48" fmla="*/ 9283638 w 12192000"/>
              <a:gd name="connsiteY48" fmla="*/ 299924 h 4939827"/>
              <a:gd name="connsiteX49" fmla="*/ 9371484 w 12192000"/>
              <a:gd name="connsiteY49" fmla="*/ 329634 h 4939827"/>
              <a:gd name="connsiteX50" fmla="*/ 9404829 w 12192000"/>
              <a:gd name="connsiteY50" fmla="*/ 339038 h 4939827"/>
              <a:gd name="connsiteX51" fmla="*/ 9427021 w 12192000"/>
              <a:gd name="connsiteY51" fmla="*/ 358784 h 4939827"/>
              <a:gd name="connsiteX52" fmla="*/ 9670844 w 12192000"/>
              <a:gd name="connsiteY52" fmla="*/ 405128 h 4939827"/>
              <a:gd name="connsiteX53" fmla="*/ 9816083 w 12192000"/>
              <a:gd name="connsiteY53" fmla="*/ 416573 h 4939827"/>
              <a:gd name="connsiteX54" fmla="*/ 9936741 w 12192000"/>
              <a:gd name="connsiteY54" fmla="*/ 437044 h 4939827"/>
              <a:gd name="connsiteX55" fmla="*/ 10050093 w 12192000"/>
              <a:gd name="connsiteY55" fmla="*/ 443783 h 4939827"/>
              <a:gd name="connsiteX56" fmla="*/ 10130090 w 12192000"/>
              <a:gd name="connsiteY56" fmla="*/ 459520 h 4939827"/>
              <a:gd name="connsiteX57" fmla="*/ 10173456 w 12192000"/>
              <a:gd name="connsiteY57" fmla="*/ 457749 h 4939827"/>
              <a:gd name="connsiteX58" fmla="*/ 10218232 w 12192000"/>
              <a:gd name="connsiteY58" fmla="*/ 459820 h 4939827"/>
              <a:gd name="connsiteX59" fmla="*/ 10354176 w 12192000"/>
              <a:gd name="connsiteY59" fmla="*/ 471377 h 4939827"/>
              <a:gd name="connsiteX60" fmla="*/ 10430681 w 12192000"/>
              <a:gd name="connsiteY60" fmla="*/ 481226 h 4939827"/>
              <a:gd name="connsiteX61" fmla="*/ 10478169 w 12192000"/>
              <a:gd name="connsiteY61" fmla="*/ 481774 h 4939827"/>
              <a:gd name="connsiteX62" fmla="*/ 10540907 w 12192000"/>
              <a:gd name="connsiteY62" fmla="*/ 485607 h 4939827"/>
              <a:gd name="connsiteX63" fmla="*/ 10614941 w 12192000"/>
              <a:gd name="connsiteY63" fmla="*/ 487592 h 4939827"/>
              <a:gd name="connsiteX64" fmla="*/ 10674098 w 12192000"/>
              <a:gd name="connsiteY64" fmla="*/ 521656 h 4939827"/>
              <a:gd name="connsiteX65" fmla="*/ 10874834 w 12192000"/>
              <a:gd name="connsiteY65" fmla="*/ 574867 h 4939827"/>
              <a:gd name="connsiteX66" fmla="*/ 10944981 w 12192000"/>
              <a:gd name="connsiteY66" fmla="*/ 615042 h 4939827"/>
              <a:gd name="connsiteX67" fmla="*/ 11006376 w 12192000"/>
              <a:gd name="connsiteY67" fmla="*/ 645957 h 4939827"/>
              <a:gd name="connsiteX68" fmla="*/ 11076308 w 12192000"/>
              <a:gd name="connsiteY68" fmla="*/ 675698 h 4939827"/>
              <a:gd name="connsiteX69" fmla="*/ 11148789 w 12192000"/>
              <a:gd name="connsiteY69" fmla="*/ 685041 h 4939827"/>
              <a:gd name="connsiteX70" fmla="*/ 11249129 w 12192000"/>
              <a:gd name="connsiteY70" fmla="*/ 684218 h 4939827"/>
              <a:gd name="connsiteX71" fmla="*/ 11299915 w 12192000"/>
              <a:gd name="connsiteY71" fmla="*/ 692177 h 4939827"/>
              <a:gd name="connsiteX72" fmla="*/ 11386973 w 12192000"/>
              <a:gd name="connsiteY72" fmla="*/ 708209 h 4939827"/>
              <a:gd name="connsiteX73" fmla="*/ 11500105 w 12192000"/>
              <a:gd name="connsiteY73" fmla="*/ 735014 h 4939827"/>
              <a:gd name="connsiteX74" fmla="*/ 11621735 w 12192000"/>
              <a:gd name="connsiteY74" fmla="*/ 789584 h 4939827"/>
              <a:gd name="connsiteX75" fmla="*/ 11691200 w 12192000"/>
              <a:gd name="connsiteY75" fmla="*/ 867902 h 4939827"/>
              <a:gd name="connsiteX76" fmla="*/ 11819427 w 12192000"/>
              <a:gd name="connsiteY76" fmla="*/ 911634 h 4939827"/>
              <a:gd name="connsiteX77" fmla="*/ 11969720 w 12192000"/>
              <a:gd name="connsiteY77" fmla="*/ 964737 h 4939827"/>
              <a:gd name="connsiteX78" fmla="*/ 12055766 w 12192000"/>
              <a:gd name="connsiteY78" fmla="*/ 991268 h 4939827"/>
              <a:gd name="connsiteX79" fmla="*/ 12171539 w 12192000"/>
              <a:gd name="connsiteY79" fmla="*/ 995427 h 4939827"/>
              <a:gd name="connsiteX80" fmla="*/ 12187831 w 12192000"/>
              <a:gd name="connsiteY80" fmla="*/ 996580 h 4939827"/>
              <a:gd name="connsiteX81" fmla="*/ 12192000 w 12192000"/>
              <a:gd name="connsiteY81" fmla="*/ 996726 h 4939827"/>
              <a:gd name="connsiteX82" fmla="*/ 12192000 w 12192000"/>
              <a:gd name="connsiteY82" fmla="*/ 4939827 h 4939827"/>
              <a:gd name="connsiteX83" fmla="*/ 0 w 12192000"/>
              <a:gd name="connsiteY83" fmla="*/ 4939827 h 4939827"/>
              <a:gd name="connsiteX84" fmla="*/ 0 w 12192000"/>
              <a:gd name="connsiteY84" fmla="*/ 512043 h 4939827"/>
              <a:gd name="connsiteX85" fmla="*/ 7381 w 12192000"/>
              <a:gd name="connsiteY85" fmla="*/ 512580 h 4939827"/>
              <a:gd name="connsiteX86" fmla="*/ 100029 w 12192000"/>
              <a:gd name="connsiteY86" fmla="*/ 504758 h 4939827"/>
              <a:gd name="connsiteX87" fmla="*/ 155244 w 12192000"/>
              <a:gd name="connsiteY87" fmla="*/ 525130 h 4939827"/>
              <a:gd name="connsiteX88" fmla="*/ 254366 w 12192000"/>
              <a:gd name="connsiteY88" fmla="*/ 534449 h 4939827"/>
              <a:gd name="connsiteX89" fmla="*/ 447292 w 12192000"/>
              <a:gd name="connsiteY89" fmla="*/ 542725 h 4939827"/>
              <a:gd name="connsiteX90" fmla="*/ 628105 w 12192000"/>
              <a:gd name="connsiteY90" fmla="*/ 547853 h 4939827"/>
              <a:gd name="connsiteX91" fmla="*/ 783146 w 12192000"/>
              <a:gd name="connsiteY91" fmla="*/ 591799 h 4939827"/>
              <a:gd name="connsiteX92" fmla="*/ 1043676 w 12192000"/>
              <a:gd name="connsiteY92" fmla="*/ 591887 h 4939827"/>
              <a:gd name="connsiteX93" fmla="*/ 1281816 w 12192000"/>
              <a:gd name="connsiteY93" fmla="*/ 520946 h 4939827"/>
              <a:gd name="connsiteX94" fmla="*/ 1486347 w 12192000"/>
              <a:gd name="connsiteY94" fmla="*/ 487310 h 4939827"/>
              <a:gd name="connsiteX95" fmla="*/ 1568079 w 12192000"/>
              <a:gd name="connsiteY95" fmla="*/ 462531 h 4939827"/>
              <a:gd name="connsiteX96" fmla="*/ 1622516 w 12192000"/>
              <a:gd name="connsiteY96" fmla="*/ 466058 h 4939827"/>
              <a:gd name="connsiteX97" fmla="*/ 1655457 w 12192000"/>
              <a:gd name="connsiteY97" fmla="*/ 465359 h 4939827"/>
              <a:gd name="connsiteX98" fmla="*/ 1717454 w 12192000"/>
              <a:gd name="connsiteY98" fmla="*/ 417203 h 4939827"/>
              <a:gd name="connsiteX99" fmla="*/ 1913794 w 12192000"/>
              <a:gd name="connsiteY99" fmla="*/ 365255 h 4939827"/>
              <a:gd name="connsiteX100" fmla="*/ 2129762 w 12192000"/>
              <a:gd name="connsiteY100" fmla="*/ 367832 h 4939827"/>
              <a:gd name="connsiteX101" fmla="*/ 2376970 w 12192000"/>
              <a:gd name="connsiteY101" fmla="*/ 350129 h 4939827"/>
              <a:gd name="connsiteX102" fmla="*/ 2480155 w 12192000"/>
              <a:gd name="connsiteY102" fmla="*/ 359227 h 4939827"/>
              <a:gd name="connsiteX103" fmla="*/ 2586782 w 12192000"/>
              <a:gd name="connsiteY103" fmla="*/ 339352 h 4939827"/>
              <a:gd name="connsiteX104" fmla="*/ 2679617 w 12192000"/>
              <a:gd name="connsiteY104" fmla="*/ 305383 h 4939827"/>
              <a:gd name="connsiteX105" fmla="*/ 2788947 w 12192000"/>
              <a:gd name="connsiteY105" fmla="*/ 250375 h 4939827"/>
              <a:gd name="connsiteX106" fmla="*/ 2965530 w 12192000"/>
              <a:gd name="connsiteY106" fmla="*/ 245958 h 4939827"/>
              <a:gd name="connsiteX107" fmla="*/ 3103677 w 12192000"/>
              <a:gd name="connsiteY107" fmla="*/ 209527 h 4939827"/>
              <a:gd name="connsiteX108" fmla="*/ 3126759 w 12192000"/>
              <a:gd name="connsiteY108" fmla="*/ 211226 h 4939827"/>
              <a:gd name="connsiteX109" fmla="*/ 3164020 w 12192000"/>
              <a:gd name="connsiteY109" fmla="*/ 212779 h 4939827"/>
              <a:gd name="connsiteX110" fmla="*/ 3285019 w 12192000"/>
              <a:gd name="connsiteY110" fmla="*/ 220535 h 4939827"/>
              <a:gd name="connsiteX111" fmla="*/ 3365154 w 12192000"/>
              <a:gd name="connsiteY111" fmla="*/ 226416 h 4939827"/>
              <a:gd name="connsiteX112" fmla="*/ 3367507 w 12192000"/>
              <a:gd name="connsiteY112" fmla="*/ 225416 h 4939827"/>
              <a:gd name="connsiteX113" fmla="*/ 3387567 w 12192000"/>
              <a:gd name="connsiteY113" fmla="*/ 227103 h 4939827"/>
              <a:gd name="connsiteX114" fmla="*/ 3498001 w 12192000"/>
              <a:gd name="connsiteY114" fmla="*/ 231941 h 4939827"/>
              <a:gd name="connsiteX115" fmla="*/ 3561557 w 12192000"/>
              <a:gd name="connsiteY115" fmla="*/ 228095 h 4939827"/>
              <a:gd name="connsiteX116" fmla="*/ 3611920 w 12192000"/>
              <a:gd name="connsiteY116" fmla="*/ 218094 h 4939827"/>
              <a:gd name="connsiteX117" fmla="*/ 3620528 w 12192000"/>
              <a:gd name="connsiteY117" fmla="*/ 218788 h 4939827"/>
              <a:gd name="connsiteX118" fmla="*/ 3620766 w 12192000"/>
              <a:gd name="connsiteY118" fmla="*/ 218511 h 4939827"/>
              <a:gd name="connsiteX119" fmla="*/ 3629977 w 12192000"/>
              <a:gd name="connsiteY119" fmla="*/ 218664 h 4939827"/>
              <a:gd name="connsiteX120" fmla="*/ 3636217 w 12192000"/>
              <a:gd name="connsiteY120" fmla="*/ 220048 h 4939827"/>
              <a:gd name="connsiteX121" fmla="*/ 3709484 w 12192000"/>
              <a:gd name="connsiteY121" fmla="*/ 186927 h 4939827"/>
              <a:gd name="connsiteX122" fmla="*/ 3761342 w 12192000"/>
              <a:gd name="connsiteY122" fmla="*/ 177474 h 4939827"/>
              <a:gd name="connsiteX123" fmla="*/ 3799748 w 12192000"/>
              <a:gd name="connsiteY123" fmla="*/ 167154 h 4939827"/>
              <a:gd name="connsiteX124" fmla="*/ 3922756 w 12192000"/>
              <a:gd name="connsiteY124" fmla="*/ 194044 h 4939827"/>
              <a:gd name="connsiteX125" fmla="*/ 4028476 w 12192000"/>
              <a:gd name="connsiteY125" fmla="*/ 223679 h 4939827"/>
              <a:gd name="connsiteX126" fmla="*/ 4191582 w 12192000"/>
              <a:gd name="connsiteY126" fmla="*/ 238952 h 4939827"/>
              <a:gd name="connsiteX127" fmla="*/ 4251024 w 12192000"/>
              <a:gd name="connsiteY127" fmla="*/ 240874 h 4939827"/>
              <a:gd name="connsiteX128" fmla="*/ 4355275 w 12192000"/>
              <a:gd name="connsiteY128" fmla="*/ 260205 h 4939827"/>
              <a:gd name="connsiteX129" fmla="*/ 4423807 w 12192000"/>
              <a:gd name="connsiteY129" fmla="*/ 270366 h 4939827"/>
              <a:gd name="connsiteX130" fmla="*/ 4558432 w 12192000"/>
              <a:gd name="connsiteY130" fmla="*/ 269194 h 4939827"/>
              <a:gd name="connsiteX131" fmla="*/ 4635061 w 12192000"/>
              <a:gd name="connsiteY131" fmla="*/ 280682 h 4939827"/>
              <a:gd name="connsiteX132" fmla="*/ 4807427 w 12192000"/>
              <a:gd name="connsiteY132" fmla="*/ 276835 h 4939827"/>
              <a:gd name="connsiteX133" fmla="*/ 5028933 w 12192000"/>
              <a:gd name="connsiteY133" fmla="*/ 183887 h 4939827"/>
              <a:gd name="connsiteX134" fmla="*/ 5093642 w 12192000"/>
              <a:gd name="connsiteY134" fmla="*/ 177214 h 4939827"/>
              <a:gd name="connsiteX135" fmla="*/ 5102642 w 12192000"/>
              <a:gd name="connsiteY135" fmla="*/ 186816 h 4939827"/>
              <a:gd name="connsiteX136" fmla="*/ 5193590 w 12192000"/>
              <a:gd name="connsiteY136" fmla="*/ 156458 h 4939827"/>
              <a:gd name="connsiteX137" fmla="*/ 5323922 w 12192000"/>
              <a:gd name="connsiteY137" fmla="*/ 146332 h 4939827"/>
              <a:gd name="connsiteX138" fmla="*/ 5421860 w 12192000"/>
              <a:gd name="connsiteY138" fmla="*/ 167298 h 4939827"/>
              <a:gd name="connsiteX139" fmla="*/ 5476948 w 12192000"/>
              <a:gd name="connsiteY139" fmla="*/ 173249 h 4939827"/>
              <a:gd name="connsiteX140" fmla="*/ 5516842 w 12192000"/>
              <a:gd name="connsiteY140" fmla="*/ 184018 h 4939827"/>
              <a:gd name="connsiteX141" fmla="*/ 5619415 w 12192000"/>
              <a:gd name="connsiteY141" fmla="*/ 176781 h 4939827"/>
              <a:gd name="connsiteX142" fmla="*/ 5789867 w 12192000"/>
              <a:gd name="connsiteY142" fmla="*/ 150304 h 4939827"/>
              <a:gd name="connsiteX143" fmla="*/ 5825953 w 12192000"/>
              <a:gd name="connsiteY143" fmla="*/ 147907 h 4939827"/>
              <a:gd name="connsiteX144" fmla="*/ 5856168 w 12192000"/>
              <a:gd name="connsiteY144" fmla="*/ 158719 h 4939827"/>
              <a:gd name="connsiteX145" fmla="*/ 5862476 w 12192000"/>
              <a:gd name="connsiteY145" fmla="*/ 172447 h 4939827"/>
              <a:gd name="connsiteX146" fmla="*/ 5882195 w 12192000"/>
              <a:gd name="connsiteY146" fmla="*/ 173195 h 4939827"/>
              <a:gd name="connsiteX147" fmla="*/ 5952585 w 12192000"/>
              <a:gd name="connsiteY147" fmla="*/ 161012 h 4939827"/>
              <a:gd name="connsiteX148" fmla="*/ 6001964 w 12192000"/>
              <a:gd name="connsiteY148" fmla="*/ 154786 h 4939827"/>
              <a:gd name="connsiteX149" fmla="*/ 6184207 w 12192000"/>
              <a:gd name="connsiteY149" fmla="*/ 132658 h 4939827"/>
              <a:gd name="connsiteX150" fmla="*/ 6415830 w 12192000"/>
              <a:gd name="connsiteY150" fmla="*/ 136006 h 4939827"/>
              <a:gd name="connsiteX151" fmla="*/ 6756965 w 12192000"/>
              <a:gd name="connsiteY151" fmla="*/ 57636 h 4939827"/>
              <a:gd name="connsiteX152" fmla="*/ 6819400 w 12192000"/>
              <a:gd name="connsiteY152" fmla="*/ 30742 h 4939827"/>
              <a:gd name="connsiteX153" fmla="*/ 6986370 w 12192000"/>
              <a:gd name="connsiteY153" fmla="*/ 12659 h 4939827"/>
              <a:gd name="connsiteX154" fmla="*/ 6989536 w 12192000"/>
              <a:gd name="connsiteY154" fmla="*/ 14528 h 4939827"/>
              <a:gd name="connsiteX155" fmla="*/ 7015933 w 12192000"/>
              <a:gd name="connsiteY155" fmla="*/ 9653 h 4939827"/>
              <a:gd name="connsiteX156" fmla="*/ 7020592 w 12192000"/>
              <a:gd name="connsiteY156" fmla="*/ 1651 h 4939827"/>
              <a:gd name="connsiteX157" fmla="*/ 7025905 w 12192000"/>
              <a:gd name="connsiteY15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58681 w 12192000"/>
              <a:gd name="connsiteY16" fmla="*/ 219431 h 4939827"/>
              <a:gd name="connsiteX17" fmla="*/ 8126175 w 12192000"/>
              <a:gd name="connsiteY17" fmla="*/ 240005 h 4939827"/>
              <a:gd name="connsiteX18" fmla="*/ 8281371 w 12192000"/>
              <a:gd name="connsiteY18" fmla="*/ 256875 h 4939827"/>
              <a:gd name="connsiteX19" fmla="*/ 8381609 w 12192000"/>
              <a:gd name="connsiteY19" fmla="*/ 240618 h 4939827"/>
              <a:gd name="connsiteX20" fmla="*/ 8406759 w 12192000"/>
              <a:gd name="connsiteY20" fmla="*/ 232517 h 4939827"/>
              <a:gd name="connsiteX21" fmla="*/ 8426506 w 12192000"/>
              <a:gd name="connsiteY21" fmla="*/ 241842 h 4939827"/>
              <a:gd name="connsiteX22" fmla="*/ 8427949 w 12192000"/>
              <a:gd name="connsiteY22" fmla="*/ 240981 h 4939827"/>
              <a:gd name="connsiteX23" fmla="*/ 8441468 w 12192000"/>
              <a:gd name="connsiteY23" fmla="*/ 241157 h 4939827"/>
              <a:gd name="connsiteX24" fmla="*/ 8565757 w 12192000"/>
              <a:gd name="connsiteY24" fmla="*/ 255317 h 4939827"/>
              <a:gd name="connsiteX25" fmla="*/ 8573171 w 12192000"/>
              <a:gd name="connsiteY25" fmla="*/ 258426 h 4939827"/>
              <a:gd name="connsiteX26" fmla="*/ 8573548 w 12192000"/>
              <a:gd name="connsiteY26" fmla="*/ 258241 h 4939827"/>
              <a:gd name="connsiteX27" fmla="*/ 8622021 w 12192000"/>
              <a:gd name="connsiteY27" fmla="*/ 261028 h 4939827"/>
              <a:gd name="connsiteX28" fmla="*/ 8672650 w 12192000"/>
              <a:gd name="connsiteY28" fmla="*/ 254821 h 4939827"/>
              <a:gd name="connsiteX29" fmla="*/ 8785543 w 12192000"/>
              <a:gd name="connsiteY29" fmla="*/ 263406 h 4939827"/>
              <a:gd name="connsiteX30" fmla="*/ 8830588 w 12192000"/>
              <a:gd name="connsiteY30" fmla="*/ 265483 h 4939827"/>
              <a:gd name="connsiteX31" fmla="*/ 8905142 w 12192000"/>
              <a:gd name="connsiteY31" fmla="*/ 264958 h 4939827"/>
              <a:gd name="connsiteX32" fmla="*/ 8968582 w 12192000"/>
              <a:gd name="connsiteY32" fmla="*/ 262728 h 4939827"/>
              <a:gd name="connsiteX33" fmla="*/ 8972994 w 12192000"/>
              <a:gd name="connsiteY33" fmla="*/ 263284 h 4939827"/>
              <a:gd name="connsiteX34" fmla="*/ 9004605 w 12192000"/>
              <a:gd name="connsiteY34" fmla="*/ 258041 h 4939827"/>
              <a:gd name="connsiteX35" fmla="*/ 9016165 w 12192000"/>
              <a:gd name="connsiteY35" fmla="*/ 261258 h 4939827"/>
              <a:gd name="connsiteX36" fmla="*/ 9043297 w 12192000"/>
              <a:gd name="connsiteY36" fmla="*/ 281547 h 4939827"/>
              <a:gd name="connsiteX37" fmla="*/ 9048315 w 12192000"/>
              <a:gd name="connsiteY37" fmla="*/ 279264 h 4939827"/>
              <a:gd name="connsiteX38" fmla="*/ 9054706 w 12192000"/>
              <a:gd name="connsiteY38" fmla="*/ 278538 h 4939827"/>
              <a:gd name="connsiteX39" fmla="*/ 9070919 w 12192000"/>
              <a:gd name="connsiteY39" fmla="*/ 281810 h 4939827"/>
              <a:gd name="connsiteX40" fmla="*/ 9076813 w 12192000"/>
              <a:gd name="connsiteY40" fmla="*/ 283909 h 4939827"/>
              <a:gd name="connsiteX41" fmla="*/ 9085871 w 12192000"/>
              <a:gd name="connsiteY41" fmla="*/ 285133 h 4939827"/>
              <a:gd name="connsiteX42" fmla="*/ 9086159 w 12192000"/>
              <a:gd name="connsiteY42" fmla="*/ 284887 h 4939827"/>
              <a:gd name="connsiteX43" fmla="*/ 9134606 w 12192000"/>
              <a:gd name="connsiteY43" fmla="*/ 288168 h 4939827"/>
              <a:gd name="connsiteX44" fmla="*/ 9195590 w 12192000"/>
              <a:gd name="connsiteY44" fmla="*/ 279568 h 4939827"/>
              <a:gd name="connsiteX45" fmla="*/ 9219336 w 12192000"/>
              <a:gd name="connsiteY45" fmla="*/ 278133 h 4939827"/>
              <a:gd name="connsiteX46" fmla="*/ 9232362 w 12192000"/>
              <a:gd name="connsiteY46" fmla="*/ 275894 h 4939827"/>
              <a:gd name="connsiteX47" fmla="*/ 9283638 w 12192000"/>
              <a:gd name="connsiteY47" fmla="*/ 299924 h 4939827"/>
              <a:gd name="connsiteX48" fmla="*/ 9371484 w 12192000"/>
              <a:gd name="connsiteY48" fmla="*/ 329634 h 4939827"/>
              <a:gd name="connsiteX49" fmla="*/ 9404829 w 12192000"/>
              <a:gd name="connsiteY49" fmla="*/ 339038 h 4939827"/>
              <a:gd name="connsiteX50" fmla="*/ 9427021 w 12192000"/>
              <a:gd name="connsiteY50" fmla="*/ 358784 h 4939827"/>
              <a:gd name="connsiteX51" fmla="*/ 9670844 w 12192000"/>
              <a:gd name="connsiteY51" fmla="*/ 405128 h 4939827"/>
              <a:gd name="connsiteX52" fmla="*/ 9816083 w 12192000"/>
              <a:gd name="connsiteY52" fmla="*/ 416573 h 4939827"/>
              <a:gd name="connsiteX53" fmla="*/ 9936741 w 12192000"/>
              <a:gd name="connsiteY53" fmla="*/ 437044 h 4939827"/>
              <a:gd name="connsiteX54" fmla="*/ 10050093 w 12192000"/>
              <a:gd name="connsiteY54" fmla="*/ 443783 h 4939827"/>
              <a:gd name="connsiteX55" fmla="*/ 10130090 w 12192000"/>
              <a:gd name="connsiteY55" fmla="*/ 459520 h 4939827"/>
              <a:gd name="connsiteX56" fmla="*/ 10173456 w 12192000"/>
              <a:gd name="connsiteY56" fmla="*/ 457749 h 4939827"/>
              <a:gd name="connsiteX57" fmla="*/ 10218232 w 12192000"/>
              <a:gd name="connsiteY57" fmla="*/ 459820 h 4939827"/>
              <a:gd name="connsiteX58" fmla="*/ 10354176 w 12192000"/>
              <a:gd name="connsiteY58" fmla="*/ 471377 h 4939827"/>
              <a:gd name="connsiteX59" fmla="*/ 10430681 w 12192000"/>
              <a:gd name="connsiteY59" fmla="*/ 481226 h 4939827"/>
              <a:gd name="connsiteX60" fmla="*/ 10478169 w 12192000"/>
              <a:gd name="connsiteY60" fmla="*/ 481774 h 4939827"/>
              <a:gd name="connsiteX61" fmla="*/ 10540907 w 12192000"/>
              <a:gd name="connsiteY61" fmla="*/ 485607 h 4939827"/>
              <a:gd name="connsiteX62" fmla="*/ 10614941 w 12192000"/>
              <a:gd name="connsiteY62" fmla="*/ 487592 h 4939827"/>
              <a:gd name="connsiteX63" fmla="*/ 10674098 w 12192000"/>
              <a:gd name="connsiteY63" fmla="*/ 521656 h 4939827"/>
              <a:gd name="connsiteX64" fmla="*/ 10874834 w 12192000"/>
              <a:gd name="connsiteY64" fmla="*/ 574867 h 4939827"/>
              <a:gd name="connsiteX65" fmla="*/ 10944981 w 12192000"/>
              <a:gd name="connsiteY65" fmla="*/ 615042 h 4939827"/>
              <a:gd name="connsiteX66" fmla="*/ 11006376 w 12192000"/>
              <a:gd name="connsiteY66" fmla="*/ 645957 h 4939827"/>
              <a:gd name="connsiteX67" fmla="*/ 11076308 w 12192000"/>
              <a:gd name="connsiteY67" fmla="*/ 675698 h 4939827"/>
              <a:gd name="connsiteX68" fmla="*/ 11148789 w 12192000"/>
              <a:gd name="connsiteY68" fmla="*/ 685041 h 4939827"/>
              <a:gd name="connsiteX69" fmla="*/ 11249129 w 12192000"/>
              <a:gd name="connsiteY69" fmla="*/ 684218 h 4939827"/>
              <a:gd name="connsiteX70" fmla="*/ 11299915 w 12192000"/>
              <a:gd name="connsiteY70" fmla="*/ 692177 h 4939827"/>
              <a:gd name="connsiteX71" fmla="*/ 11386973 w 12192000"/>
              <a:gd name="connsiteY71" fmla="*/ 708209 h 4939827"/>
              <a:gd name="connsiteX72" fmla="*/ 11500105 w 12192000"/>
              <a:gd name="connsiteY72" fmla="*/ 735014 h 4939827"/>
              <a:gd name="connsiteX73" fmla="*/ 11621735 w 12192000"/>
              <a:gd name="connsiteY73" fmla="*/ 789584 h 4939827"/>
              <a:gd name="connsiteX74" fmla="*/ 11691200 w 12192000"/>
              <a:gd name="connsiteY74" fmla="*/ 867902 h 4939827"/>
              <a:gd name="connsiteX75" fmla="*/ 11819427 w 12192000"/>
              <a:gd name="connsiteY75" fmla="*/ 911634 h 4939827"/>
              <a:gd name="connsiteX76" fmla="*/ 11969720 w 12192000"/>
              <a:gd name="connsiteY76" fmla="*/ 964737 h 4939827"/>
              <a:gd name="connsiteX77" fmla="*/ 12055766 w 12192000"/>
              <a:gd name="connsiteY77" fmla="*/ 991268 h 4939827"/>
              <a:gd name="connsiteX78" fmla="*/ 12171539 w 12192000"/>
              <a:gd name="connsiteY78" fmla="*/ 995427 h 4939827"/>
              <a:gd name="connsiteX79" fmla="*/ 12187831 w 12192000"/>
              <a:gd name="connsiteY79" fmla="*/ 996580 h 4939827"/>
              <a:gd name="connsiteX80" fmla="*/ 12192000 w 12192000"/>
              <a:gd name="connsiteY80" fmla="*/ 996726 h 4939827"/>
              <a:gd name="connsiteX81" fmla="*/ 12192000 w 12192000"/>
              <a:gd name="connsiteY81" fmla="*/ 4939827 h 4939827"/>
              <a:gd name="connsiteX82" fmla="*/ 0 w 12192000"/>
              <a:gd name="connsiteY82" fmla="*/ 4939827 h 4939827"/>
              <a:gd name="connsiteX83" fmla="*/ 0 w 12192000"/>
              <a:gd name="connsiteY83" fmla="*/ 512043 h 4939827"/>
              <a:gd name="connsiteX84" fmla="*/ 7381 w 12192000"/>
              <a:gd name="connsiteY84" fmla="*/ 512580 h 4939827"/>
              <a:gd name="connsiteX85" fmla="*/ 100029 w 12192000"/>
              <a:gd name="connsiteY85" fmla="*/ 504758 h 4939827"/>
              <a:gd name="connsiteX86" fmla="*/ 155244 w 12192000"/>
              <a:gd name="connsiteY86" fmla="*/ 525130 h 4939827"/>
              <a:gd name="connsiteX87" fmla="*/ 254366 w 12192000"/>
              <a:gd name="connsiteY87" fmla="*/ 534449 h 4939827"/>
              <a:gd name="connsiteX88" fmla="*/ 447292 w 12192000"/>
              <a:gd name="connsiteY88" fmla="*/ 542725 h 4939827"/>
              <a:gd name="connsiteX89" fmla="*/ 628105 w 12192000"/>
              <a:gd name="connsiteY89" fmla="*/ 547853 h 4939827"/>
              <a:gd name="connsiteX90" fmla="*/ 783146 w 12192000"/>
              <a:gd name="connsiteY90" fmla="*/ 591799 h 4939827"/>
              <a:gd name="connsiteX91" fmla="*/ 1043676 w 12192000"/>
              <a:gd name="connsiteY91" fmla="*/ 591887 h 4939827"/>
              <a:gd name="connsiteX92" fmla="*/ 1281816 w 12192000"/>
              <a:gd name="connsiteY92" fmla="*/ 520946 h 4939827"/>
              <a:gd name="connsiteX93" fmla="*/ 1486347 w 12192000"/>
              <a:gd name="connsiteY93" fmla="*/ 487310 h 4939827"/>
              <a:gd name="connsiteX94" fmla="*/ 1568079 w 12192000"/>
              <a:gd name="connsiteY94" fmla="*/ 462531 h 4939827"/>
              <a:gd name="connsiteX95" fmla="*/ 1622516 w 12192000"/>
              <a:gd name="connsiteY95" fmla="*/ 466058 h 4939827"/>
              <a:gd name="connsiteX96" fmla="*/ 1655457 w 12192000"/>
              <a:gd name="connsiteY96" fmla="*/ 465359 h 4939827"/>
              <a:gd name="connsiteX97" fmla="*/ 1717454 w 12192000"/>
              <a:gd name="connsiteY97" fmla="*/ 417203 h 4939827"/>
              <a:gd name="connsiteX98" fmla="*/ 1913794 w 12192000"/>
              <a:gd name="connsiteY98" fmla="*/ 365255 h 4939827"/>
              <a:gd name="connsiteX99" fmla="*/ 2129762 w 12192000"/>
              <a:gd name="connsiteY99" fmla="*/ 367832 h 4939827"/>
              <a:gd name="connsiteX100" fmla="*/ 2376970 w 12192000"/>
              <a:gd name="connsiteY100" fmla="*/ 350129 h 4939827"/>
              <a:gd name="connsiteX101" fmla="*/ 2480155 w 12192000"/>
              <a:gd name="connsiteY101" fmla="*/ 359227 h 4939827"/>
              <a:gd name="connsiteX102" fmla="*/ 2586782 w 12192000"/>
              <a:gd name="connsiteY102" fmla="*/ 339352 h 4939827"/>
              <a:gd name="connsiteX103" fmla="*/ 2679617 w 12192000"/>
              <a:gd name="connsiteY103" fmla="*/ 305383 h 4939827"/>
              <a:gd name="connsiteX104" fmla="*/ 2788947 w 12192000"/>
              <a:gd name="connsiteY104" fmla="*/ 250375 h 4939827"/>
              <a:gd name="connsiteX105" fmla="*/ 2965530 w 12192000"/>
              <a:gd name="connsiteY105" fmla="*/ 245958 h 4939827"/>
              <a:gd name="connsiteX106" fmla="*/ 3103677 w 12192000"/>
              <a:gd name="connsiteY106" fmla="*/ 209527 h 4939827"/>
              <a:gd name="connsiteX107" fmla="*/ 3126759 w 12192000"/>
              <a:gd name="connsiteY107" fmla="*/ 211226 h 4939827"/>
              <a:gd name="connsiteX108" fmla="*/ 3164020 w 12192000"/>
              <a:gd name="connsiteY108" fmla="*/ 212779 h 4939827"/>
              <a:gd name="connsiteX109" fmla="*/ 3285019 w 12192000"/>
              <a:gd name="connsiteY109" fmla="*/ 220535 h 4939827"/>
              <a:gd name="connsiteX110" fmla="*/ 3365154 w 12192000"/>
              <a:gd name="connsiteY110" fmla="*/ 226416 h 4939827"/>
              <a:gd name="connsiteX111" fmla="*/ 3367507 w 12192000"/>
              <a:gd name="connsiteY111" fmla="*/ 225416 h 4939827"/>
              <a:gd name="connsiteX112" fmla="*/ 3387567 w 12192000"/>
              <a:gd name="connsiteY112" fmla="*/ 227103 h 4939827"/>
              <a:gd name="connsiteX113" fmla="*/ 3498001 w 12192000"/>
              <a:gd name="connsiteY113" fmla="*/ 231941 h 4939827"/>
              <a:gd name="connsiteX114" fmla="*/ 3561557 w 12192000"/>
              <a:gd name="connsiteY114" fmla="*/ 228095 h 4939827"/>
              <a:gd name="connsiteX115" fmla="*/ 3611920 w 12192000"/>
              <a:gd name="connsiteY115" fmla="*/ 218094 h 4939827"/>
              <a:gd name="connsiteX116" fmla="*/ 3620528 w 12192000"/>
              <a:gd name="connsiteY116" fmla="*/ 218788 h 4939827"/>
              <a:gd name="connsiteX117" fmla="*/ 3620766 w 12192000"/>
              <a:gd name="connsiteY117" fmla="*/ 218511 h 4939827"/>
              <a:gd name="connsiteX118" fmla="*/ 3629977 w 12192000"/>
              <a:gd name="connsiteY118" fmla="*/ 218664 h 4939827"/>
              <a:gd name="connsiteX119" fmla="*/ 3636217 w 12192000"/>
              <a:gd name="connsiteY119" fmla="*/ 220048 h 4939827"/>
              <a:gd name="connsiteX120" fmla="*/ 3709484 w 12192000"/>
              <a:gd name="connsiteY120" fmla="*/ 186927 h 4939827"/>
              <a:gd name="connsiteX121" fmla="*/ 3761342 w 12192000"/>
              <a:gd name="connsiteY121" fmla="*/ 177474 h 4939827"/>
              <a:gd name="connsiteX122" fmla="*/ 3799748 w 12192000"/>
              <a:gd name="connsiteY122" fmla="*/ 167154 h 4939827"/>
              <a:gd name="connsiteX123" fmla="*/ 3922756 w 12192000"/>
              <a:gd name="connsiteY123" fmla="*/ 194044 h 4939827"/>
              <a:gd name="connsiteX124" fmla="*/ 4028476 w 12192000"/>
              <a:gd name="connsiteY124" fmla="*/ 223679 h 4939827"/>
              <a:gd name="connsiteX125" fmla="*/ 4191582 w 12192000"/>
              <a:gd name="connsiteY125" fmla="*/ 238952 h 4939827"/>
              <a:gd name="connsiteX126" fmla="*/ 4251024 w 12192000"/>
              <a:gd name="connsiteY126" fmla="*/ 240874 h 4939827"/>
              <a:gd name="connsiteX127" fmla="*/ 4355275 w 12192000"/>
              <a:gd name="connsiteY127" fmla="*/ 260205 h 4939827"/>
              <a:gd name="connsiteX128" fmla="*/ 4423807 w 12192000"/>
              <a:gd name="connsiteY128" fmla="*/ 270366 h 4939827"/>
              <a:gd name="connsiteX129" fmla="*/ 4558432 w 12192000"/>
              <a:gd name="connsiteY129" fmla="*/ 269194 h 4939827"/>
              <a:gd name="connsiteX130" fmla="*/ 4635061 w 12192000"/>
              <a:gd name="connsiteY130" fmla="*/ 280682 h 4939827"/>
              <a:gd name="connsiteX131" fmla="*/ 4807427 w 12192000"/>
              <a:gd name="connsiteY131" fmla="*/ 276835 h 4939827"/>
              <a:gd name="connsiteX132" fmla="*/ 5028933 w 12192000"/>
              <a:gd name="connsiteY132" fmla="*/ 183887 h 4939827"/>
              <a:gd name="connsiteX133" fmla="*/ 5093642 w 12192000"/>
              <a:gd name="connsiteY133" fmla="*/ 177214 h 4939827"/>
              <a:gd name="connsiteX134" fmla="*/ 5102642 w 12192000"/>
              <a:gd name="connsiteY134" fmla="*/ 186816 h 4939827"/>
              <a:gd name="connsiteX135" fmla="*/ 5193590 w 12192000"/>
              <a:gd name="connsiteY135" fmla="*/ 156458 h 4939827"/>
              <a:gd name="connsiteX136" fmla="*/ 5323922 w 12192000"/>
              <a:gd name="connsiteY136" fmla="*/ 146332 h 4939827"/>
              <a:gd name="connsiteX137" fmla="*/ 5421860 w 12192000"/>
              <a:gd name="connsiteY137" fmla="*/ 167298 h 4939827"/>
              <a:gd name="connsiteX138" fmla="*/ 5476948 w 12192000"/>
              <a:gd name="connsiteY138" fmla="*/ 173249 h 4939827"/>
              <a:gd name="connsiteX139" fmla="*/ 5516842 w 12192000"/>
              <a:gd name="connsiteY139" fmla="*/ 184018 h 4939827"/>
              <a:gd name="connsiteX140" fmla="*/ 5619415 w 12192000"/>
              <a:gd name="connsiteY140" fmla="*/ 176781 h 4939827"/>
              <a:gd name="connsiteX141" fmla="*/ 5789867 w 12192000"/>
              <a:gd name="connsiteY141" fmla="*/ 150304 h 4939827"/>
              <a:gd name="connsiteX142" fmla="*/ 5825953 w 12192000"/>
              <a:gd name="connsiteY142" fmla="*/ 147907 h 4939827"/>
              <a:gd name="connsiteX143" fmla="*/ 5856168 w 12192000"/>
              <a:gd name="connsiteY143" fmla="*/ 158719 h 4939827"/>
              <a:gd name="connsiteX144" fmla="*/ 5862476 w 12192000"/>
              <a:gd name="connsiteY144" fmla="*/ 172447 h 4939827"/>
              <a:gd name="connsiteX145" fmla="*/ 5882195 w 12192000"/>
              <a:gd name="connsiteY145" fmla="*/ 173195 h 4939827"/>
              <a:gd name="connsiteX146" fmla="*/ 5952585 w 12192000"/>
              <a:gd name="connsiteY146" fmla="*/ 161012 h 4939827"/>
              <a:gd name="connsiteX147" fmla="*/ 6001964 w 12192000"/>
              <a:gd name="connsiteY147" fmla="*/ 154786 h 4939827"/>
              <a:gd name="connsiteX148" fmla="*/ 6184207 w 12192000"/>
              <a:gd name="connsiteY148" fmla="*/ 132658 h 4939827"/>
              <a:gd name="connsiteX149" fmla="*/ 6415830 w 12192000"/>
              <a:gd name="connsiteY149" fmla="*/ 136006 h 4939827"/>
              <a:gd name="connsiteX150" fmla="*/ 6756965 w 12192000"/>
              <a:gd name="connsiteY150" fmla="*/ 57636 h 4939827"/>
              <a:gd name="connsiteX151" fmla="*/ 6819400 w 12192000"/>
              <a:gd name="connsiteY151" fmla="*/ 30742 h 4939827"/>
              <a:gd name="connsiteX152" fmla="*/ 6986370 w 12192000"/>
              <a:gd name="connsiteY152" fmla="*/ 12659 h 4939827"/>
              <a:gd name="connsiteX153" fmla="*/ 6989536 w 12192000"/>
              <a:gd name="connsiteY153" fmla="*/ 14528 h 4939827"/>
              <a:gd name="connsiteX154" fmla="*/ 7015933 w 12192000"/>
              <a:gd name="connsiteY154" fmla="*/ 9653 h 4939827"/>
              <a:gd name="connsiteX155" fmla="*/ 7020592 w 12192000"/>
              <a:gd name="connsiteY155" fmla="*/ 1651 h 4939827"/>
              <a:gd name="connsiteX156" fmla="*/ 7025905 w 12192000"/>
              <a:gd name="connsiteY156" fmla="*/ 0 h 49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2192000" h="4939827">
                <a:moveTo>
                  <a:pt x="7025905" y="0"/>
                </a:moveTo>
                <a:lnTo>
                  <a:pt x="7032579" y="2808"/>
                </a:lnTo>
                <a:cubicBezTo>
                  <a:pt x="7044119" y="6590"/>
                  <a:pt x="7059062" y="10207"/>
                  <a:pt x="7079505" y="12971"/>
                </a:cubicBezTo>
                <a:cubicBezTo>
                  <a:pt x="7111522" y="10537"/>
                  <a:pt x="7122591" y="11519"/>
                  <a:pt x="7158791" y="12462"/>
                </a:cubicBezTo>
                <a:lnTo>
                  <a:pt x="7233338" y="24846"/>
                </a:lnTo>
                <a:cubicBezTo>
                  <a:pt x="7247177" y="23787"/>
                  <a:pt x="7254856" y="25962"/>
                  <a:pt x="7259791" y="29557"/>
                </a:cubicBezTo>
                <a:lnTo>
                  <a:pt x="7263923" y="35029"/>
                </a:lnTo>
                <a:lnTo>
                  <a:pt x="7281549" y="39654"/>
                </a:lnTo>
                <a:lnTo>
                  <a:pt x="7374735" y="65326"/>
                </a:lnTo>
                <a:lnTo>
                  <a:pt x="7376078" y="63849"/>
                </a:lnTo>
                <a:lnTo>
                  <a:pt x="7402026" y="60308"/>
                </a:lnTo>
                <a:lnTo>
                  <a:pt x="7415091" y="77403"/>
                </a:lnTo>
                <a:cubicBezTo>
                  <a:pt x="7421672" y="79965"/>
                  <a:pt x="7475806" y="92960"/>
                  <a:pt x="7488682" y="83440"/>
                </a:cubicBezTo>
                <a:cubicBezTo>
                  <a:pt x="7541625" y="94782"/>
                  <a:pt x="7683214" y="133614"/>
                  <a:pt x="7732750" y="145456"/>
                </a:cubicBezTo>
                <a:cubicBezTo>
                  <a:pt x="7748318" y="162765"/>
                  <a:pt x="7764581" y="171696"/>
                  <a:pt x="7785900" y="154493"/>
                </a:cubicBezTo>
                <a:cubicBezTo>
                  <a:pt x="7822539" y="158614"/>
                  <a:pt x="7915312" y="166523"/>
                  <a:pt x="7952584" y="170181"/>
                </a:cubicBezTo>
                <a:cubicBezTo>
                  <a:pt x="7998047" y="181004"/>
                  <a:pt x="8029749" y="207794"/>
                  <a:pt x="8058681" y="219431"/>
                </a:cubicBezTo>
                <a:cubicBezTo>
                  <a:pt x="8095466" y="185885"/>
                  <a:pt x="8090835" y="241759"/>
                  <a:pt x="8126175" y="240005"/>
                </a:cubicBezTo>
                <a:cubicBezTo>
                  <a:pt x="8163290" y="246246"/>
                  <a:pt x="8238799" y="256773"/>
                  <a:pt x="8281371" y="256875"/>
                </a:cubicBezTo>
                <a:cubicBezTo>
                  <a:pt x="8313651" y="251026"/>
                  <a:pt x="8346882" y="248570"/>
                  <a:pt x="8381609" y="240618"/>
                </a:cubicBezTo>
                <a:lnTo>
                  <a:pt x="8406759" y="232517"/>
                </a:lnTo>
                <a:lnTo>
                  <a:pt x="8426506" y="241842"/>
                </a:lnTo>
                <a:lnTo>
                  <a:pt x="8427949" y="240981"/>
                </a:lnTo>
                <a:cubicBezTo>
                  <a:pt x="8431925" y="239458"/>
                  <a:pt x="8436260" y="239096"/>
                  <a:pt x="8441468" y="241157"/>
                </a:cubicBezTo>
                <a:lnTo>
                  <a:pt x="8565757" y="255317"/>
                </a:lnTo>
                <a:lnTo>
                  <a:pt x="8573171" y="258426"/>
                </a:lnTo>
                <a:lnTo>
                  <a:pt x="8573548" y="258241"/>
                </a:lnTo>
                <a:cubicBezTo>
                  <a:pt x="8575650" y="258391"/>
                  <a:pt x="8618469" y="259217"/>
                  <a:pt x="8622021" y="261028"/>
                </a:cubicBezTo>
                <a:lnTo>
                  <a:pt x="8672650" y="254821"/>
                </a:lnTo>
                <a:cubicBezTo>
                  <a:pt x="8716151" y="260353"/>
                  <a:pt x="8748971" y="243487"/>
                  <a:pt x="8785543" y="263406"/>
                </a:cubicBezTo>
                <a:cubicBezTo>
                  <a:pt x="8826293" y="268498"/>
                  <a:pt x="8797654" y="254573"/>
                  <a:pt x="8830588" y="265483"/>
                </a:cubicBezTo>
                <a:cubicBezTo>
                  <a:pt x="8849202" y="267272"/>
                  <a:pt x="8877544" y="266277"/>
                  <a:pt x="8905142" y="264958"/>
                </a:cubicBezTo>
                <a:lnTo>
                  <a:pt x="8968582" y="262728"/>
                </a:lnTo>
                <a:lnTo>
                  <a:pt x="8972994" y="263284"/>
                </a:lnTo>
                <a:lnTo>
                  <a:pt x="9004605" y="258041"/>
                </a:lnTo>
                <a:lnTo>
                  <a:pt x="9016165" y="261258"/>
                </a:lnTo>
                <a:cubicBezTo>
                  <a:pt x="9028775" y="267579"/>
                  <a:pt x="9039083" y="277488"/>
                  <a:pt x="9043297" y="281547"/>
                </a:cubicBezTo>
                <a:lnTo>
                  <a:pt x="9048315" y="279264"/>
                </a:lnTo>
                <a:lnTo>
                  <a:pt x="9054706" y="278538"/>
                </a:lnTo>
                <a:lnTo>
                  <a:pt x="9070919" y="281810"/>
                </a:lnTo>
                <a:lnTo>
                  <a:pt x="9076813" y="283909"/>
                </a:lnTo>
                <a:cubicBezTo>
                  <a:pt x="9080948" y="285030"/>
                  <a:pt x="9083794" y="285362"/>
                  <a:pt x="9085871" y="285133"/>
                </a:cubicBezTo>
                <a:lnTo>
                  <a:pt x="9086159" y="284887"/>
                </a:lnTo>
                <a:lnTo>
                  <a:pt x="9134606" y="288168"/>
                </a:lnTo>
                <a:cubicBezTo>
                  <a:pt x="9149441" y="274272"/>
                  <a:pt x="9194106" y="309414"/>
                  <a:pt x="9195590" y="279568"/>
                </a:cubicBezTo>
                <a:cubicBezTo>
                  <a:pt x="9212898" y="284479"/>
                  <a:pt x="9220866" y="298055"/>
                  <a:pt x="9219336" y="278133"/>
                </a:cubicBezTo>
                <a:cubicBezTo>
                  <a:pt x="9225159" y="279201"/>
                  <a:pt x="9229164" y="278078"/>
                  <a:pt x="9232362" y="275894"/>
                </a:cubicBezTo>
                <a:lnTo>
                  <a:pt x="9283638" y="299924"/>
                </a:lnTo>
                <a:lnTo>
                  <a:pt x="9371484" y="329634"/>
                </a:lnTo>
                <a:lnTo>
                  <a:pt x="9404829" y="339038"/>
                </a:lnTo>
                <a:lnTo>
                  <a:pt x="9427021" y="358784"/>
                </a:lnTo>
                <a:cubicBezTo>
                  <a:pt x="9500124" y="364086"/>
                  <a:pt x="9604652" y="390635"/>
                  <a:pt x="9670844" y="405128"/>
                </a:cubicBezTo>
                <a:cubicBezTo>
                  <a:pt x="9688531" y="417998"/>
                  <a:pt x="9762277" y="426463"/>
                  <a:pt x="9816083" y="416573"/>
                </a:cubicBezTo>
                <a:lnTo>
                  <a:pt x="9936741" y="437044"/>
                </a:lnTo>
                <a:cubicBezTo>
                  <a:pt x="9978091" y="447025"/>
                  <a:pt x="10008641" y="443705"/>
                  <a:pt x="10050093" y="443783"/>
                </a:cubicBezTo>
                <a:cubicBezTo>
                  <a:pt x="10074709" y="448779"/>
                  <a:pt x="10088915" y="449258"/>
                  <a:pt x="10130090" y="459520"/>
                </a:cubicBezTo>
                <a:cubicBezTo>
                  <a:pt x="10137791" y="458564"/>
                  <a:pt x="10165777" y="459877"/>
                  <a:pt x="10173456" y="457749"/>
                </a:cubicBezTo>
                <a:lnTo>
                  <a:pt x="10218232" y="459820"/>
                </a:lnTo>
                <a:lnTo>
                  <a:pt x="10354176" y="471377"/>
                </a:lnTo>
                <a:cubicBezTo>
                  <a:pt x="10367946" y="478917"/>
                  <a:pt x="10417270" y="488110"/>
                  <a:pt x="10430681" y="481226"/>
                </a:cubicBezTo>
                <a:cubicBezTo>
                  <a:pt x="10441804" y="481366"/>
                  <a:pt x="10469025" y="490181"/>
                  <a:pt x="10478169" y="481774"/>
                </a:cubicBezTo>
                <a:cubicBezTo>
                  <a:pt x="10503830" y="488972"/>
                  <a:pt x="10531359" y="489751"/>
                  <a:pt x="10540907" y="485607"/>
                </a:cubicBezTo>
                <a:cubicBezTo>
                  <a:pt x="10569054" y="475472"/>
                  <a:pt x="10590882" y="489185"/>
                  <a:pt x="10614941" y="487592"/>
                </a:cubicBezTo>
                <a:cubicBezTo>
                  <a:pt x="10654657" y="492458"/>
                  <a:pt x="10645652" y="516778"/>
                  <a:pt x="10674098" y="521656"/>
                </a:cubicBezTo>
                <a:cubicBezTo>
                  <a:pt x="10737163" y="537583"/>
                  <a:pt x="10829686" y="559302"/>
                  <a:pt x="10874834" y="574867"/>
                </a:cubicBezTo>
                <a:cubicBezTo>
                  <a:pt x="10919981" y="590432"/>
                  <a:pt x="10878682" y="577481"/>
                  <a:pt x="10944981" y="615042"/>
                </a:cubicBezTo>
                <a:cubicBezTo>
                  <a:pt x="10976235" y="616974"/>
                  <a:pt x="10982969" y="648568"/>
                  <a:pt x="11006376" y="645957"/>
                </a:cubicBezTo>
                <a:cubicBezTo>
                  <a:pt x="11005343" y="630631"/>
                  <a:pt x="11047577" y="676048"/>
                  <a:pt x="11076308" y="675698"/>
                </a:cubicBezTo>
                <a:cubicBezTo>
                  <a:pt x="11093142" y="677175"/>
                  <a:pt x="11131116" y="681348"/>
                  <a:pt x="11148789" y="685041"/>
                </a:cubicBezTo>
                <a:cubicBezTo>
                  <a:pt x="11177310" y="688243"/>
                  <a:pt x="11217768" y="714725"/>
                  <a:pt x="11249129" y="684218"/>
                </a:cubicBezTo>
                <a:cubicBezTo>
                  <a:pt x="11276269" y="697037"/>
                  <a:pt x="11257432" y="693670"/>
                  <a:pt x="11299915" y="692177"/>
                </a:cubicBezTo>
                <a:cubicBezTo>
                  <a:pt x="11314401" y="703224"/>
                  <a:pt x="11371412" y="714421"/>
                  <a:pt x="11386973" y="708209"/>
                </a:cubicBezTo>
                <a:cubicBezTo>
                  <a:pt x="11425657" y="716286"/>
                  <a:pt x="11454555" y="715485"/>
                  <a:pt x="11500105" y="735014"/>
                </a:cubicBezTo>
                <a:cubicBezTo>
                  <a:pt x="11545172" y="751781"/>
                  <a:pt x="11573053" y="787789"/>
                  <a:pt x="11621735" y="789584"/>
                </a:cubicBezTo>
                <a:lnTo>
                  <a:pt x="11691200" y="867902"/>
                </a:lnTo>
                <a:cubicBezTo>
                  <a:pt x="11734106" y="911360"/>
                  <a:pt x="11773008" y="895495"/>
                  <a:pt x="11819427" y="911634"/>
                </a:cubicBezTo>
                <a:lnTo>
                  <a:pt x="11969720" y="964737"/>
                </a:lnTo>
                <a:cubicBezTo>
                  <a:pt x="12009110" y="978008"/>
                  <a:pt x="12010206" y="989588"/>
                  <a:pt x="12055766" y="991268"/>
                </a:cubicBezTo>
                <a:cubicBezTo>
                  <a:pt x="12105723" y="1003445"/>
                  <a:pt x="12068493" y="1020292"/>
                  <a:pt x="12171539" y="995427"/>
                </a:cubicBezTo>
                <a:cubicBezTo>
                  <a:pt x="12174929" y="995822"/>
                  <a:pt x="12180763" y="996228"/>
                  <a:pt x="12187831" y="996580"/>
                </a:cubicBezTo>
                <a:lnTo>
                  <a:pt x="12192000" y="996726"/>
                </a:lnTo>
                <a:lnTo>
                  <a:pt x="12192000" y="4939827"/>
                </a:lnTo>
                <a:lnTo>
                  <a:pt x="0" y="4939827"/>
                </a:lnTo>
                <a:lnTo>
                  <a:pt x="0" y="512043"/>
                </a:lnTo>
                <a:lnTo>
                  <a:pt x="7381" y="512580"/>
                </a:lnTo>
                <a:cubicBezTo>
                  <a:pt x="39359" y="514524"/>
                  <a:pt x="72732" y="514144"/>
                  <a:pt x="100029" y="504758"/>
                </a:cubicBezTo>
                <a:cubicBezTo>
                  <a:pt x="115935" y="525779"/>
                  <a:pt x="143126" y="489229"/>
                  <a:pt x="155244" y="525130"/>
                </a:cubicBezTo>
                <a:cubicBezTo>
                  <a:pt x="173881" y="522487"/>
                  <a:pt x="242791" y="514086"/>
                  <a:pt x="254366" y="534449"/>
                </a:cubicBezTo>
                <a:cubicBezTo>
                  <a:pt x="303041" y="537382"/>
                  <a:pt x="380161" y="541650"/>
                  <a:pt x="447292" y="542725"/>
                </a:cubicBezTo>
                <a:cubicBezTo>
                  <a:pt x="530282" y="553078"/>
                  <a:pt x="572130" y="539673"/>
                  <a:pt x="628105" y="547853"/>
                </a:cubicBezTo>
                <a:cubicBezTo>
                  <a:pt x="661608" y="509671"/>
                  <a:pt x="746152" y="605137"/>
                  <a:pt x="783146" y="591799"/>
                </a:cubicBezTo>
                <a:cubicBezTo>
                  <a:pt x="862499" y="590113"/>
                  <a:pt x="949481" y="579142"/>
                  <a:pt x="1043676" y="591887"/>
                </a:cubicBezTo>
                <a:cubicBezTo>
                  <a:pt x="1120353" y="576991"/>
                  <a:pt x="1172004" y="553592"/>
                  <a:pt x="1281816" y="520946"/>
                </a:cubicBezTo>
                <a:cubicBezTo>
                  <a:pt x="1339915" y="511282"/>
                  <a:pt x="1459480" y="554579"/>
                  <a:pt x="1486347" y="487310"/>
                </a:cubicBezTo>
                <a:cubicBezTo>
                  <a:pt x="1507765" y="532008"/>
                  <a:pt x="1539168" y="465954"/>
                  <a:pt x="1568079" y="462531"/>
                </a:cubicBezTo>
                <a:cubicBezTo>
                  <a:pt x="1587821" y="491525"/>
                  <a:pt x="1601468" y="469316"/>
                  <a:pt x="1622516" y="466058"/>
                </a:cubicBezTo>
                <a:cubicBezTo>
                  <a:pt x="1630056" y="483510"/>
                  <a:pt x="1647504" y="484261"/>
                  <a:pt x="1655457" y="465359"/>
                </a:cubicBezTo>
                <a:cubicBezTo>
                  <a:pt x="1651800" y="419723"/>
                  <a:pt x="1709718" y="447719"/>
                  <a:pt x="1717454" y="417203"/>
                </a:cubicBezTo>
                <a:cubicBezTo>
                  <a:pt x="1753115" y="414011"/>
                  <a:pt x="1882851" y="412376"/>
                  <a:pt x="1913794" y="365255"/>
                </a:cubicBezTo>
                <a:cubicBezTo>
                  <a:pt x="2001060" y="361067"/>
                  <a:pt x="2099559" y="366414"/>
                  <a:pt x="2129762" y="367832"/>
                </a:cubicBezTo>
                <a:cubicBezTo>
                  <a:pt x="2215380" y="355065"/>
                  <a:pt x="2248807" y="343296"/>
                  <a:pt x="2376970" y="350129"/>
                </a:cubicBezTo>
                <a:cubicBezTo>
                  <a:pt x="2393251" y="360463"/>
                  <a:pt x="2473371" y="379419"/>
                  <a:pt x="2480155" y="359227"/>
                </a:cubicBezTo>
                <a:cubicBezTo>
                  <a:pt x="2520060" y="359505"/>
                  <a:pt x="2561270" y="311415"/>
                  <a:pt x="2586782" y="339352"/>
                </a:cubicBezTo>
                <a:cubicBezTo>
                  <a:pt x="2585230" y="294982"/>
                  <a:pt x="2653633" y="316689"/>
                  <a:pt x="2679617" y="305383"/>
                </a:cubicBezTo>
                <a:cubicBezTo>
                  <a:pt x="2721434" y="266011"/>
                  <a:pt x="2746765" y="276002"/>
                  <a:pt x="2788947" y="250375"/>
                </a:cubicBezTo>
                <a:cubicBezTo>
                  <a:pt x="2851672" y="235447"/>
                  <a:pt x="2913075" y="252766"/>
                  <a:pt x="2965530" y="245958"/>
                </a:cubicBezTo>
                <a:cubicBezTo>
                  <a:pt x="3001911" y="238336"/>
                  <a:pt x="3090203" y="217828"/>
                  <a:pt x="3103677" y="209527"/>
                </a:cubicBezTo>
                <a:lnTo>
                  <a:pt x="3126759" y="211226"/>
                </a:lnTo>
                <a:cubicBezTo>
                  <a:pt x="3136908" y="211889"/>
                  <a:pt x="3148903" y="212490"/>
                  <a:pt x="3164020" y="212779"/>
                </a:cubicBezTo>
                <a:cubicBezTo>
                  <a:pt x="3225474" y="210084"/>
                  <a:pt x="3231859" y="218227"/>
                  <a:pt x="3285019" y="220535"/>
                </a:cubicBezTo>
                <a:cubicBezTo>
                  <a:pt x="3318541" y="222809"/>
                  <a:pt x="3359787" y="223898"/>
                  <a:pt x="3365154" y="226416"/>
                </a:cubicBezTo>
                <a:lnTo>
                  <a:pt x="3367507" y="225416"/>
                </a:lnTo>
                <a:cubicBezTo>
                  <a:pt x="3377583" y="223667"/>
                  <a:pt x="3383502" y="224760"/>
                  <a:pt x="3387567" y="227103"/>
                </a:cubicBezTo>
                <a:lnTo>
                  <a:pt x="3498001" y="231941"/>
                </a:lnTo>
                <a:cubicBezTo>
                  <a:pt x="3513569" y="226158"/>
                  <a:pt x="3539132" y="232525"/>
                  <a:pt x="3561557" y="228095"/>
                </a:cubicBezTo>
                <a:cubicBezTo>
                  <a:pt x="3574944" y="230843"/>
                  <a:pt x="3597426" y="216287"/>
                  <a:pt x="3611920" y="218094"/>
                </a:cubicBezTo>
                <a:lnTo>
                  <a:pt x="3620528" y="218788"/>
                </a:lnTo>
                <a:lnTo>
                  <a:pt x="3620766" y="218511"/>
                </a:lnTo>
                <a:cubicBezTo>
                  <a:pt x="3622780" y="218042"/>
                  <a:pt x="3625663" y="218038"/>
                  <a:pt x="3629977" y="218664"/>
                </a:cubicBezTo>
                <a:lnTo>
                  <a:pt x="3636217" y="220048"/>
                </a:lnTo>
                <a:lnTo>
                  <a:pt x="3709484" y="186927"/>
                </a:lnTo>
                <a:cubicBezTo>
                  <a:pt x="3731015" y="183190"/>
                  <a:pt x="3745790" y="180810"/>
                  <a:pt x="3761342" y="177474"/>
                </a:cubicBezTo>
                <a:lnTo>
                  <a:pt x="3799748" y="167154"/>
                </a:lnTo>
                <a:lnTo>
                  <a:pt x="3922756" y="194044"/>
                </a:lnTo>
                <a:cubicBezTo>
                  <a:pt x="3960877" y="203465"/>
                  <a:pt x="3965250" y="215357"/>
                  <a:pt x="4028476" y="223679"/>
                </a:cubicBezTo>
                <a:cubicBezTo>
                  <a:pt x="4088751" y="228019"/>
                  <a:pt x="4139112" y="248870"/>
                  <a:pt x="4191582" y="238952"/>
                </a:cubicBezTo>
                <a:cubicBezTo>
                  <a:pt x="4210842" y="254091"/>
                  <a:pt x="4229809" y="260810"/>
                  <a:pt x="4251024" y="240874"/>
                </a:cubicBezTo>
                <a:cubicBezTo>
                  <a:pt x="4306627" y="250935"/>
                  <a:pt x="4317066" y="281625"/>
                  <a:pt x="4355275" y="260205"/>
                </a:cubicBezTo>
                <a:cubicBezTo>
                  <a:pt x="4390577" y="327090"/>
                  <a:pt x="4385658" y="272111"/>
                  <a:pt x="4423807" y="270366"/>
                </a:cubicBezTo>
                <a:cubicBezTo>
                  <a:pt x="4457666" y="271864"/>
                  <a:pt x="4523223" y="267475"/>
                  <a:pt x="4558432" y="269194"/>
                </a:cubicBezTo>
                <a:cubicBezTo>
                  <a:pt x="4594553" y="230955"/>
                  <a:pt x="4596517" y="287120"/>
                  <a:pt x="4635061" y="280682"/>
                </a:cubicBezTo>
                <a:cubicBezTo>
                  <a:pt x="4676560" y="281955"/>
                  <a:pt x="4741782" y="292968"/>
                  <a:pt x="4807427" y="276835"/>
                </a:cubicBezTo>
                <a:cubicBezTo>
                  <a:pt x="4876769" y="256626"/>
                  <a:pt x="4951997" y="249407"/>
                  <a:pt x="5028933" y="183887"/>
                </a:cubicBezTo>
                <a:cubicBezTo>
                  <a:pt x="5044713" y="164149"/>
                  <a:pt x="5073685" y="161161"/>
                  <a:pt x="5093642" y="177214"/>
                </a:cubicBezTo>
                <a:cubicBezTo>
                  <a:pt x="5097077" y="179978"/>
                  <a:pt x="5100108" y="183212"/>
                  <a:pt x="5102642" y="186816"/>
                </a:cubicBezTo>
                <a:cubicBezTo>
                  <a:pt x="5150234" y="139156"/>
                  <a:pt x="5169674" y="190314"/>
                  <a:pt x="5193590" y="156458"/>
                </a:cubicBezTo>
                <a:cubicBezTo>
                  <a:pt x="5257854" y="151722"/>
                  <a:pt x="5301917" y="175841"/>
                  <a:pt x="5323922" y="146332"/>
                </a:cubicBezTo>
                <a:cubicBezTo>
                  <a:pt x="5355266" y="153538"/>
                  <a:pt x="5392601" y="198271"/>
                  <a:pt x="5421860" y="167298"/>
                </a:cubicBezTo>
                <a:cubicBezTo>
                  <a:pt x="5420630" y="196364"/>
                  <a:pt x="5461576" y="151467"/>
                  <a:pt x="5476948" y="173249"/>
                </a:cubicBezTo>
                <a:cubicBezTo>
                  <a:pt x="5487334" y="191763"/>
                  <a:pt x="5502178" y="182456"/>
                  <a:pt x="5516842" y="184018"/>
                </a:cubicBezTo>
                <a:cubicBezTo>
                  <a:pt x="5533140" y="200158"/>
                  <a:pt x="5599828" y="189750"/>
                  <a:pt x="5619415" y="176781"/>
                </a:cubicBezTo>
                <a:cubicBezTo>
                  <a:pt x="5690073" y="168499"/>
                  <a:pt x="5748631" y="186964"/>
                  <a:pt x="5789867" y="150304"/>
                </a:cubicBezTo>
                <a:cubicBezTo>
                  <a:pt x="5802836" y="146282"/>
                  <a:pt x="5814753" y="145947"/>
                  <a:pt x="5825953" y="147907"/>
                </a:cubicBezTo>
                <a:lnTo>
                  <a:pt x="5856168" y="158719"/>
                </a:lnTo>
                <a:lnTo>
                  <a:pt x="5862476" y="172447"/>
                </a:lnTo>
                <a:lnTo>
                  <a:pt x="5882195" y="173195"/>
                </a:lnTo>
                <a:lnTo>
                  <a:pt x="5952585" y="161012"/>
                </a:lnTo>
                <a:cubicBezTo>
                  <a:pt x="5962273" y="166588"/>
                  <a:pt x="5992020" y="151579"/>
                  <a:pt x="6001964" y="154786"/>
                </a:cubicBezTo>
                <a:cubicBezTo>
                  <a:pt x="6061748" y="122178"/>
                  <a:pt x="6101539" y="131534"/>
                  <a:pt x="6184207" y="132658"/>
                </a:cubicBezTo>
                <a:cubicBezTo>
                  <a:pt x="6266582" y="127016"/>
                  <a:pt x="6286876" y="151859"/>
                  <a:pt x="6415830" y="136006"/>
                </a:cubicBezTo>
                <a:cubicBezTo>
                  <a:pt x="6563502" y="116945"/>
                  <a:pt x="6684679" y="79367"/>
                  <a:pt x="6756965" y="57636"/>
                </a:cubicBezTo>
                <a:cubicBezTo>
                  <a:pt x="6761544" y="48663"/>
                  <a:pt x="6812642" y="36519"/>
                  <a:pt x="6819400" y="30742"/>
                </a:cubicBezTo>
                <a:lnTo>
                  <a:pt x="6986370" y="12659"/>
                </a:lnTo>
                <a:lnTo>
                  <a:pt x="6989536" y="14528"/>
                </a:lnTo>
                <a:cubicBezTo>
                  <a:pt x="7002946" y="17364"/>
                  <a:pt x="7010700" y="14716"/>
                  <a:pt x="7015933" y="9653"/>
                </a:cubicBezTo>
                <a:lnTo>
                  <a:pt x="7020592" y="1651"/>
                </a:lnTo>
                <a:lnTo>
                  <a:pt x="702590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4B6D2090-3AE4-75D7-C694-40E5F80C25DA}"/>
              </a:ext>
            </a:extLst>
          </p:cNvPr>
          <p:cNvSpPr>
            <a:spLocks noGrp="1"/>
          </p:cNvSpPr>
          <p:nvPr>
            <p:ph type="title"/>
          </p:nvPr>
        </p:nvSpPr>
        <p:spPr>
          <a:xfrm>
            <a:off x="1184744" y="5198168"/>
            <a:ext cx="9859618" cy="642797"/>
          </a:xfrm>
        </p:spPr>
        <p:txBody>
          <a:bodyPr vert="horz" lIns="91440" tIns="45720" rIns="91440" bIns="45720" rtlCol="0" anchor="b">
            <a:normAutofit fontScale="90000"/>
          </a:bodyPr>
          <a:lstStyle/>
          <a:p>
            <a:pPr algn="ctr"/>
            <a:r>
              <a:rPr lang="en-US" sz="2800" dirty="0">
                <a:latin typeface="Abadi" panose="020B0604020104020204" pitchFamily="34" charset="0"/>
              </a:rPr>
              <a:t>STACKED BAR GRAPH FOR AGE CATEGORY V/S PUBLIC SERVICES </a:t>
            </a:r>
          </a:p>
        </p:txBody>
      </p:sp>
      <p:sp>
        <p:nvSpPr>
          <p:cNvPr id="32" name="Freeform: Shape 31">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7950" y="647758"/>
            <a:ext cx="8355105" cy="43926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Chart, bar chart&#10;&#10;Description automatically generated">
            <a:extLst>
              <a:ext uri="{FF2B5EF4-FFF2-40B4-BE49-F238E27FC236}">
                <a16:creationId xmlns:a16="http://schemas.microsoft.com/office/drawing/2014/main" id="{F54BE85B-95DC-6978-94CC-03CFCBBA4CF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2482" r="-1" b="7823"/>
          <a:stretch/>
        </p:blipFill>
        <p:spPr>
          <a:xfrm>
            <a:off x="2079812" y="805516"/>
            <a:ext cx="8032376" cy="4101764"/>
          </a:xfrm>
          <a:prstGeom prst="rect">
            <a:avLst/>
          </a:prstGeom>
        </p:spPr>
      </p:pic>
    </p:spTree>
    <p:extLst>
      <p:ext uri="{BB962C8B-B14F-4D97-AF65-F5344CB8AC3E}">
        <p14:creationId xmlns:p14="http://schemas.microsoft.com/office/powerpoint/2010/main" val="3210441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3">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84A4112C-0DA0-9C68-8D7D-C742D50A0D27}"/>
              </a:ext>
            </a:extLst>
          </p:cNvPr>
          <p:cNvSpPr>
            <a:spLocks noGrp="1"/>
          </p:cNvSpPr>
          <p:nvPr>
            <p:ph type="title"/>
          </p:nvPr>
        </p:nvSpPr>
        <p:spPr>
          <a:xfrm>
            <a:off x="1036684" y="1152144"/>
            <a:ext cx="3888999" cy="3072393"/>
          </a:xfrm>
        </p:spPr>
        <p:txBody>
          <a:bodyPr vert="horz" lIns="91440" tIns="45720" rIns="91440" bIns="45720" rtlCol="0" anchor="b">
            <a:normAutofit/>
          </a:bodyPr>
          <a:lstStyle/>
          <a:p>
            <a:r>
              <a:rPr lang="en-US" sz="5600" b="1" dirty="0"/>
              <a:t>CODE FOR GRAPH 4:</a:t>
            </a:r>
          </a:p>
        </p:txBody>
      </p:sp>
      <p:sp>
        <p:nvSpPr>
          <p:cNvPr id="76" name="Rectangle 7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9"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ectangle 9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computer&#10;&#10;Description automatically generated with medium confidence">
            <a:extLst>
              <a:ext uri="{FF2B5EF4-FFF2-40B4-BE49-F238E27FC236}">
                <a16:creationId xmlns:a16="http://schemas.microsoft.com/office/drawing/2014/main" id="{AC1363E2-02CD-063F-0301-BA9E581326F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73040" y="3576320"/>
            <a:ext cx="6014720" cy="2885440"/>
          </a:xfrm>
        </p:spPr>
      </p:pic>
      <p:pic>
        <p:nvPicPr>
          <p:cNvPr id="6" name="Content Placeholder 5" descr="A screenshot of a computer&#10;&#10;Description automatically generated">
            <a:extLst>
              <a:ext uri="{FF2B5EF4-FFF2-40B4-BE49-F238E27FC236}">
                <a16:creationId xmlns:a16="http://schemas.microsoft.com/office/drawing/2014/main" id="{2760E554-7DAB-CF80-3F4A-CA13DE9C687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273040" y="396240"/>
            <a:ext cx="6014720" cy="3032759"/>
          </a:xfrm>
        </p:spPr>
      </p:pic>
    </p:spTree>
    <p:extLst>
      <p:ext uri="{BB962C8B-B14F-4D97-AF65-F5344CB8AC3E}">
        <p14:creationId xmlns:p14="http://schemas.microsoft.com/office/powerpoint/2010/main" val="2548579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55">
            <a:extLst>
              <a:ext uri="{FF2B5EF4-FFF2-40B4-BE49-F238E27FC236}">
                <a16:creationId xmlns:a16="http://schemas.microsoft.com/office/drawing/2014/main" id="{669216FA-293F-4DFA-AF49-122081674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7814528" cy="6858000"/>
          </a:xfrm>
          <a:custGeom>
            <a:avLst/>
            <a:gdLst>
              <a:gd name="connsiteX0" fmla="*/ 7814528 w 7814528"/>
              <a:gd name="connsiteY0" fmla="*/ 0 h 6858000"/>
              <a:gd name="connsiteX1" fmla="*/ 4918634 w 7814528"/>
              <a:gd name="connsiteY1" fmla="*/ 0 h 6858000"/>
              <a:gd name="connsiteX2" fmla="*/ 3846377 w 7814528"/>
              <a:gd name="connsiteY2" fmla="*/ 0 h 6858000"/>
              <a:gd name="connsiteX3" fmla="*/ 1560224 w 7814528"/>
              <a:gd name="connsiteY3" fmla="*/ 0 h 6858000"/>
              <a:gd name="connsiteX4" fmla="*/ 1545811 w 7814528"/>
              <a:gd name="connsiteY4" fmla="*/ 52964 h 6858000"/>
              <a:gd name="connsiteX5" fmla="*/ 1507504 w 7814528"/>
              <a:gd name="connsiteY5" fmla="*/ 89121 h 6858000"/>
              <a:gd name="connsiteX6" fmla="*/ 1509331 w 7814528"/>
              <a:gd name="connsiteY6" fmla="*/ 143623 h 6858000"/>
              <a:gd name="connsiteX7" fmla="*/ 1476497 w 7814528"/>
              <a:gd name="connsiteY7" fmla="*/ 182099 h 6858000"/>
              <a:gd name="connsiteX8" fmla="*/ 1448939 w 7814528"/>
              <a:gd name="connsiteY8" fmla="*/ 236597 h 6858000"/>
              <a:gd name="connsiteX9" fmla="*/ 1420047 w 7814528"/>
              <a:gd name="connsiteY9" fmla="*/ 334926 h 6858000"/>
              <a:gd name="connsiteX10" fmla="*/ 1379508 w 7814528"/>
              <a:gd name="connsiteY10" fmla="*/ 455615 h 6858000"/>
              <a:gd name="connsiteX11" fmla="*/ 1387994 w 7814528"/>
              <a:gd name="connsiteY11" fmla="*/ 515581 h 6858000"/>
              <a:gd name="connsiteX12" fmla="*/ 1369494 w 7814528"/>
              <a:gd name="connsiteY12" fmla="*/ 600848 h 6858000"/>
              <a:gd name="connsiteX13" fmla="*/ 1385058 w 7814528"/>
              <a:gd name="connsiteY13" fmla="*/ 712462 h 6858000"/>
              <a:gd name="connsiteX14" fmla="*/ 1312535 w 7814528"/>
              <a:gd name="connsiteY14" fmla="*/ 779617 h 6858000"/>
              <a:gd name="connsiteX15" fmla="*/ 1327355 w 7814528"/>
              <a:gd name="connsiteY15" fmla="*/ 890133 h 6858000"/>
              <a:gd name="connsiteX16" fmla="*/ 1366472 w 7814528"/>
              <a:gd name="connsiteY16" fmla="*/ 950605 h 6858000"/>
              <a:gd name="connsiteX17" fmla="*/ 1386886 w 7814528"/>
              <a:gd name="connsiteY17" fmla="*/ 1051638 h 6858000"/>
              <a:gd name="connsiteX18" fmla="*/ 1370890 w 7814528"/>
              <a:gd name="connsiteY18" fmla="*/ 1102487 h 6858000"/>
              <a:gd name="connsiteX19" fmla="*/ 1341022 w 7814528"/>
              <a:gd name="connsiteY19" fmla="*/ 1164961 h 6858000"/>
              <a:gd name="connsiteX20" fmla="*/ 1342836 w 7814528"/>
              <a:gd name="connsiteY20" fmla="*/ 1249089 h 6858000"/>
              <a:gd name="connsiteX21" fmla="*/ 1306738 w 7814528"/>
              <a:gd name="connsiteY21" fmla="*/ 1345177 h 6858000"/>
              <a:gd name="connsiteX22" fmla="*/ 1300572 w 7814528"/>
              <a:gd name="connsiteY22" fmla="*/ 1349556 h 6858000"/>
              <a:gd name="connsiteX23" fmla="*/ 1299545 w 7814528"/>
              <a:gd name="connsiteY23" fmla="*/ 1357170 h 6858000"/>
              <a:gd name="connsiteX24" fmla="*/ 1303870 w 7814528"/>
              <a:gd name="connsiteY24" fmla="*/ 1361656 h 6858000"/>
              <a:gd name="connsiteX25" fmla="*/ 1291699 w 7814528"/>
              <a:gd name="connsiteY25" fmla="*/ 1421105 h 6858000"/>
              <a:gd name="connsiteX26" fmla="*/ 1268505 w 7814528"/>
              <a:gd name="connsiteY26" fmla="*/ 1489998 h 6858000"/>
              <a:gd name="connsiteX27" fmla="*/ 1273852 w 7814528"/>
              <a:gd name="connsiteY27" fmla="*/ 1558391 h 6858000"/>
              <a:gd name="connsiteX28" fmla="*/ 1269886 w 7814528"/>
              <a:gd name="connsiteY28" fmla="*/ 1634781 h 6858000"/>
              <a:gd name="connsiteX29" fmla="*/ 1267725 w 7814528"/>
              <a:gd name="connsiteY29" fmla="*/ 1680343 h 6858000"/>
              <a:gd name="connsiteX30" fmla="*/ 1245845 w 7814528"/>
              <a:gd name="connsiteY30" fmla="*/ 1810891 h 6858000"/>
              <a:gd name="connsiteX31" fmla="*/ 1197494 w 7814528"/>
              <a:gd name="connsiteY31" fmla="*/ 1985855 h 6858000"/>
              <a:gd name="connsiteX32" fmla="*/ 1180450 w 7814528"/>
              <a:gd name="connsiteY32" fmla="*/ 2025741 h 6858000"/>
              <a:gd name="connsiteX33" fmla="*/ 1180389 w 7814528"/>
              <a:gd name="connsiteY33" fmla="*/ 2031780 h 6858000"/>
              <a:gd name="connsiteX34" fmla="*/ 1173755 w 7814528"/>
              <a:gd name="connsiteY34" fmla="*/ 2064932 h 6858000"/>
              <a:gd name="connsiteX35" fmla="*/ 1178518 w 7814528"/>
              <a:gd name="connsiteY35" fmla="*/ 2118139 h 6858000"/>
              <a:gd name="connsiteX36" fmla="*/ 1185141 w 7814528"/>
              <a:gd name="connsiteY36" fmla="*/ 2154737 h 6858000"/>
              <a:gd name="connsiteX37" fmla="*/ 1185020 w 7814528"/>
              <a:gd name="connsiteY37" fmla="*/ 2259305 h 6858000"/>
              <a:gd name="connsiteX38" fmla="*/ 1178049 w 7814528"/>
              <a:gd name="connsiteY38" fmla="*/ 2517573 h 6858000"/>
              <a:gd name="connsiteX39" fmla="*/ 1179496 w 7814528"/>
              <a:gd name="connsiteY39" fmla="*/ 2636046 h 6858000"/>
              <a:gd name="connsiteX40" fmla="*/ 1192574 w 7814528"/>
              <a:gd name="connsiteY40" fmla="*/ 2780324 h 6858000"/>
              <a:gd name="connsiteX41" fmla="*/ 1158036 w 7814528"/>
              <a:gd name="connsiteY41" fmla="*/ 3022588 h 6858000"/>
              <a:gd name="connsiteX42" fmla="*/ 1150044 w 7814528"/>
              <a:gd name="connsiteY42" fmla="*/ 3399727 h 6858000"/>
              <a:gd name="connsiteX43" fmla="*/ 1150150 w 7814528"/>
              <a:gd name="connsiteY43" fmla="*/ 3673177 h 6858000"/>
              <a:gd name="connsiteX44" fmla="*/ 1151174 w 7814528"/>
              <a:gd name="connsiteY44" fmla="*/ 3675779 h 6858000"/>
              <a:gd name="connsiteX45" fmla="*/ 1149664 w 7814528"/>
              <a:gd name="connsiteY45" fmla="*/ 3703595 h 6858000"/>
              <a:gd name="connsiteX46" fmla="*/ 1132881 w 7814528"/>
              <a:gd name="connsiteY46" fmla="*/ 3833633 h 6858000"/>
              <a:gd name="connsiteX47" fmla="*/ 1134815 w 7814528"/>
              <a:gd name="connsiteY47" fmla="*/ 3841018 h 6858000"/>
              <a:gd name="connsiteX48" fmla="*/ 1120250 w 7814528"/>
              <a:gd name="connsiteY48" fmla="*/ 3887430 h 6858000"/>
              <a:gd name="connsiteX49" fmla="*/ 1102131 w 7814528"/>
              <a:gd name="connsiteY49" fmla="*/ 4004432 h 6858000"/>
              <a:gd name="connsiteX50" fmla="*/ 1023613 w 7814528"/>
              <a:gd name="connsiteY50" fmla="*/ 4326337 h 6858000"/>
              <a:gd name="connsiteX51" fmla="*/ 978637 w 7814528"/>
              <a:gd name="connsiteY51" fmla="*/ 4400454 h 6858000"/>
              <a:gd name="connsiteX52" fmla="*/ 965082 w 7814528"/>
              <a:gd name="connsiteY52" fmla="*/ 4458968 h 6858000"/>
              <a:gd name="connsiteX53" fmla="*/ 920188 w 7814528"/>
              <a:gd name="connsiteY53" fmla="*/ 4639226 h 6858000"/>
              <a:gd name="connsiteX54" fmla="*/ 742368 w 7814528"/>
              <a:gd name="connsiteY54" fmla="*/ 4844222 h 6858000"/>
              <a:gd name="connsiteX55" fmla="*/ 607456 w 7814528"/>
              <a:gd name="connsiteY55" fmla="*/ 4966224 h 6858000"/>
              <a:gd name="connsiteX56" fmla="*/ 508178 w 7814528"/>
              <a:gd name="connsiteY56" fmla="*/ 5187685 h 6858000"/>
              <a:gd name="connsiteX57" fmla="*/ 534294 w 7814528"/>
              <a:gd name="connsiteY57" fmla="*/ 5284615 h 6858000"/>
              <a:gd name="connsiteX58" fmla="*/ 447707 w 7814528"/>
              <a:gd name="connsiteY58" fmla="*/ 5395474 h 6858000"/>
              <a:gd name="connsiteX59" fmla="*/ 387935 w 7814528"/>
              <a:gd name="connsiteY59" fmla="*/ 5513206 h 6858000"/>
              <a:gd name="connsiteX60" fmla="*/ 292998 w 7814528"/>
              <a:gd name="connsiteY60" fmla="*/ 5606846 h 6858000"/>
              <a:gd name="connsiteX61" fmla="*/ 312720 w 7814528"/>
              <a:gd name="connsiteY61" fmla="*/ 5718432 h 6858000"/>
              <a:gd name="connsiteX62" fmla="*/ 303403 w 7814528"/>
              <a:gd name="connsiteY62" fmla="*/ 5763866 h 6858000"/>
              <a:gd name="connsiteX63" fmla="*/ 274115 w 7814528"/>
              <a:gd name="connsiteY63" fmla="*/ 5897456 h 6858000"/>
              <a:gd name="connsiteX64" fmla="*/ 267877 w 7814528"/>
              <a:gd name="connsiteY64" fmla="*/ 5939124 h 6858000"/>
              <a:gd name="connsiteX65" fmla="*/ 258663 w 7814528"/>
              <a:gd name="connsiteY65" fmla="*/ 6050242 h 6858000"/>
              <a:gd name="connsiteX66" fmla="*/ 283914 w 7814528"/>
              <a:gd name="connsiteY66" fmla="*/ 6117636 h 6858000"/>
              <a:gd name="connsiteX67" fmla="*/ 322438 w 7814528"/>
              <a:gd name="connsiteY67" fmla="*/ 6227890 h 6858000"/>
              <a:gd name="connsiteX68" fmla="*/ 311534 w 7814528"/>
              <a:gd name="connsiteY68" fmla="*/ 6270812 h 6858000"/>
              <a:gd name="connsiteX69" fmla="*/ 280671 w 7814528"/>
              <a:gd name="connsiteY69" fmla="*/ 6223342 h 6858000"/>
              <a:gd name="connsiteX70" fmla="*/ 280789 w 7814528"/>
              <a:gd name="connsiteY70" fmla="*/ 6292076 h 6858000"/>
              <a:gd name="connsiteX71" fmla="*/ 278411 w 7814528"/>
              <a:gd name="connsiteY71" fmla="*/ 6346762 h 6858000"/>
              <a:gd name="connsiteX72" fmla="*/ 196833 w 7814528"/>
              <a:gd name="connsiteY72" fmla="*/ 6404216 h 6858000"/>
              <a:gd name="connsiteX73" fmla="*/ 186183 w 7814528"/>
              <a:gd name="connsiteY73" fmla="*/ 6460270 h 6858000"/>
              <a:gd name="connsiteX74" fmla="*/ 134005 w 7814528"/>
              <a:gd name="connsiteY74" fmla="*/ 6493382 h 6858000"/>
              <a:gd name="connsiteX75" fmla="*/ 131368 w 7814528"/>
              <a:gd name="connsiteY75" fmla="*/ 6500603 h 6858000"/>
              <a:gd name="connsiteX76" fmla="*/ 134632 w 7814528"/>
              <a:gd name="connsiteY76" fmla="*/ 6505906 h 6858000"/>
              <a:gd name="connsiteX77" fmla="*/ 109997 w 7814528"/>
              <a:gd name="connsiteY77" fmla="*/ 6561395 h 6858000"/>
              <a:gd name="connsiteX78" fmla="*/ 97687 w 7814528"/>
              <a:gd name="connsiteY78" fmla="*/ 6623770 h 6858000"/>
              <a:gd name="connsiteX79" fmla="*/ 53082 w 7814528"/>
              <a:gd name="connsiteY79" fmla="*/ 6696748 h 6858000"/>
              <a:gd name="connsiteX80" fmla="*/ 42878 w 7814528"/>
              <a:gd name="connsiteY80" fmla="*/ 6765511 h 6858000"/>
              <a:gd name="connsiteX81" fmla="*/ 30999 w 7814528"/>
              <a:gd name="connsiteY81" fmla="*/ 6809563 h 6858000"/>
              <a:gd name="connsiteX82" fmla="*/ 154 w 7814528"/>
              <a:gd name="connsiteY82" fmla="*/ 6857440 h 6858000"/>
              <a:gd name="connsiteX83" fmla="*/ 0 w 7814528"/>
              <a:gd name="connsiteY83" fmla="*/ 6858000 h 6858000"/>
              <a:gd name="connsiteX84" fmla="*/ 3846377 w 7814528"/>
              <a:gd name="connsiteY84" fmla="*/ 6858000 h 6858000"/>
              <a:gd name="connsiteX85" fmla="*/ 4918634 w 7814528"/>
              <a:gd name="connsiteY85" fmla="*/ 6858000 h 6858000"/>
              <a:gd name="connsiteX86" fmla="*/ 7814528 w 7814528"/>
              <a:gd name="connsiteY8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7814528" h="6858000">
                <a:moveTo>
                  <a:pt x="7814528" y="0"/>
                </a:moveTo>
                <a:lnTo>
                  <a:pt x="4918634" y="0"/>
                </a:lnTo>
                <a:lnTo>
                  <a:pt x="3846377" y="0"/>
                </a:lnTo>
                <a:lnTo>
                  <a:pt x="1560224" y="0"/>
                </a:lnTo>
                <a:lnTo>
                  <a:pt x="1545811" y="52964"/>
                </a:lnTo>
                <a:cubicBezTo>
                  <a:pt x="1528410" y="78177"/>
                  <a:pt x="1517810" y="67775"/>
                  <a:pt x="1507504" y="89121"/>
                </a:cubicBezTo>
                <a:cubicBezTo>
                  <a:pt x="1508113" y="107288"/>
                  <a:pt x="1508722" y="125456"/>
                  <a:pt x="1509331" y="143623"/>
                </a:cubicBezTo>
                <a:cubicBezTo>
                  <a:pt x="1506516" y="157505"/>
                  <a:pt x="1450948" y="154163"/>
                  <a:pt x="1476497" y="182099"/>
                </a:cubicBezTo>
                <a:cubicBezTo>
                  <a:pt x="1477289" y="203409"/>
                  <a:pt x="1453597" y="215198"/>
                  <a:pt x="1448939" y="236597"/>
                </a:cubicBezTo>
                <a:cubicBezTo>
                  <a:pt x="1404813" y="323811"/>
                  <a:pt x="1432514" y="275061"/>
                  <a:pt x="1420047" y="334926"/>
                </a:cubicBezTo>
                <a:cubicBezTo>
                  <a:pt x="1410313" y="400073"/>
                  <a:pt x="1422800" y="355936"/>
                  <a:pt x="1379508" y="455615"/>
                </a:cubicBezTo>
                <a:cubicBezTo>
                  <a:pt x="1385931" y="489229"/>
                  <a:pt x="1380690" y="490382"/>
                  <a:pt x="1387994" y="515581"/>
                </a:cubicBezTo>
                <a:cubicBezTo>
                  <a:pt x="1405790" y="523813"/>
                  <a:pt x="1354208" y="591261"/>
                  <a:pt x="1369494" y="600848"/>
                </a:cubicBezTo>
                <a:cubicBezTo>
                  <a:pt x="1369503" y="646426"/>
                  <a:pt x="1385049" y="666884"/>
                  <a:pt x="1385058" y="712462"/>
                </a:cubicBezTo>
                <a:cubicBezTo>
                  <a:pt x="1371578" y="737413"/>
                  <a:pt x="1301411" y="773001"/>
                  <a:pt x="1312535" y="779617"/>
                </a:cubicBezTo>
                <a:cubicBezTo>
                  <a:pt x="1306880" y="822322"/>
                  <a:pt x="1322795" y="848662"/>
                  <a:pt x="1327355" y="890133"/>
                </a:cubicBezTo>
                <a:cubicBezTo>
                  <a:pt x="1310340" y="948105"/>
                  <a:pt x="1361739" y="906205"/>
                  <a:pt x="1366472" y="950605"/>
                </a:cubicBezTo>
                <a:lnTo>
                  <a:pt x="1386886" y="1051638"/>
                </a:lnTo>
                <a:lnTo>
                  <a:pt x="1370890" y="1102487"/>
                </a:lnTo>
                <a:lnTo>
                  <a:pt x="1341022" y="1164961"/>
                </a:lnTo>
                <a:cubicBezTo>
                  <a:pt x="1325635" y="1231008"/>
                  <a:pt x="1335585" y="1221954"/>
                  <a:pt x="1342836" y="1249089"/>
                </a:cubicBezTo>
                <a:cubicBezTo>
                  <a:pt x="1331059" y="1279763"/>
                  <a:pt x="1300805" y="1310433"/>
                  <a:pt x="1306738" y="1345177"/>
                </a:cubicBezTo>
                <a:cubicBezTo>
                  <a:pt x="1303557" y="1343687"/>
                  <a:pt x="1301735" y="1345624"/>
                  <a:pt x="1300572" y="1349556"/>
                </a:cubicBezTo>
                <a:lnTo>
                  <a:pt x="1299545" y="1357170"/>
                </a:lnTo>
                <a:lnTo>
                  <a:pt x="1303870" y="1361656"/>
                </a:lnTo>
                <a:cubicBezTo>
                  <a:pt x="1318344" y="1380369"/>
                  <a:pt x="1296755" y="1386887"/>
                  <a:pt x="1291699" y="1421105"/>
                </a:cubicBezTo>
                <a:cubicBezTo>
                  <a:pt x="1288206" y="1437353"/>
                  <a:pt x="1272286" y="1493313"/>
                  <a:pt x="1268505" y="1489998"/>
                </a:cubicBezTo>
                <a:lnTo>
                  <a:pt x="1273852" y="1558391"/>
                </a:lnTo>
                <a:cubicBezTo>
                  <a:pt x="1249752" y="1600697"/>
                  <a:pt x="1278105" y="1594593"/>
                  <a:pt x="1269886" y="1634781"/>
                </a:cubicBezTo>
                <a:cubicBezTo>
                  <a:pt x="1260574" y="1657385"/>
                  <a:pt x="1258711" y="1670409"/>
                  <a:pt x="1267725" y="1680343"/>
                </a:cubicBezTo>
                <a:cubicBezTo>
                  <a:pt x="1222526" y="1786031"/>
                  <a:pt x="1264454" y="1728006"/>
                  <a:pt x="1245845" y="1810891"/>
                </a:cubicBezTo>
                <a:cubicBezTo>
                  <a:pt x="1231459" y="1866045"/>
                  <a:pt x="1220375" y="1923519"/>
                  <a:pt x="1197494" y="1985855"/>
                </a:cubicBezTo>
                <a:lnTo>
                  <a:pt x="1180450" y="2025741"/>
                </a:lnTo>
                <a:lnTo>
                  <a:pt x="1180389" y="2031780"/>
                </a:lnTo>
                <a:cubicBezTo>
                  <a:pt x="1179373" y="2043912"/>
                  <a:pt x="1177313" y="2055306"/>
                  <a:pt x="1173755" y="2064932"/>
                </a:cubicBezTo>
                <a:cubicBezTo>
                  <a:pt x="1187987" y="2054984"/>
                  <a:pt x="1167308" y="2109329"/>
                  <a:pt x="1178518" y="2118139"/>
                </a:cubicBezTo>
                <a:cubicBezTo>
                  <a:pt x="1187958" y="2122956"/>
                  <a:pt x="1183883" y="2140566"/>
                  <a:pt x="1185141" y="2154737"/>
                </a:cubicBezTo>
                <a:cubicBezTo>
                  <a:pt x="1193612" y="2166165"/>
                  <a:pt x="1190732" y="2235860"/>
                  <a:pt x="1185020" y="2259305"/>
                </a:cubicBezTo>
                <a:lnTo>
                  <a:pt x="1178049" y="2517573"/>
                </a:lnTo>
                <a:cubicBezTo>
                  <a:pt x="1177128" y="2580363"/>
                  <a:pt x="1171628" y="2600315"/>
                  <a:pt x="1179496" y="2636046"/>
                </a:cubicBezTo>
                <a:cubicBezTo>
                  <a:pt x="1184616" y="2688494"/>
                  <a:pt x="1163332" y="2741828"/>
                  <a:pt x="1192574" y="2780324"/>
                </a:cubicBezTo>
                <a:cubicBezTo>
                  <a:pt x="1179558" y="2884035"/>
                  <a:pt x="1185698" y="2922794"/>
                  <a:pt x="1158036" y="3022588"/>
                </a:cubicBezTo>
                <a:cubicBezTo>
                  <a:pt x="1152947" y="3137700"/>
                  <a:pt x="1151991" y="3299532"/>
                  <a:pt x="1150044" y="3399727"/>
                </a:cubicBezTo>
                <a:cubicBezTo>
                  <a:pt x="1150079" y="3490877"/>
                  <a:pt x="1150115" y="3582027"/>
                  <a:pt x="1150150" y="3673177"/>
                </a:cubicBezTo>
                <a:lnTo>
                  <a:pt x="1151174" y="3675779"/>
                </a:lnTo>
                <a:cubicBezTo>
                  <a:pt x="1153016" y="3688315"/>
                  <a:pt x="1151974" y="3696849"/>
                  <a:pt x="1149664" y="3703595"/>
                </a:cubicBezTo>
                <a:lnTo>
                  <a:pt x="1132881" y="3833633"/>
                </a:lnTo>
                <a:lnTo>
                  <a:pt x="1134815" y="3841018"/>
                </a:lnTo>
                <a:lnTo>
                  <a:pt x="1120250" y="3887430"/>
                </a:lnTo>
                <a:cubicBezTo>
                  <a:pt x="1105791" y="3928762"/>
                  <a:pt x="1111561" y="3966554"/>
                  <a:pt x="1102131" y="4004432"/>
                </a:cubicBezTo>
                <a:cubicBezTo>
                  <a:pt x="1064064" y="4136055"/>
                  <a:pt x="1040701" y="4260393"/>
                  <a:pt x="1023613" y="4326337"/>
                </a:cubicBezTo>
                <a:cubicBezTo>
                  <a:pt x="1011608" y="4366877"/>
                  <a:pt x="986978" y="4380936"/>
                  <a:pt x="978637" y="4400454"/>
                </a:cubicBezTo>
                <a:cubicBezTo>
                  <a:pt x="973638" y="4417006"/>
                  <a:pt x="948720" y="4442947"/>
                  <a:pt x="965082" y="4458968"/>
                </a:cubicBezTo>
                <a:cubicBezTo>
                  <a:pt x="925918" y="4546524"/>
                  <a:pt x="944438" y="4565414"/>
                  <a:pt x="920188" y="4639226"/>
                </a:cubicBezTo>
                <a:lnTo>
                  <a:pt x="742368" y="4844222"/>
                </a:lnTo>
                <a:lnTo>
                  <a:pt x="607456" y="4966224"/>
                </a:lnTo>
                <a:cubicBezTo>
                  <a:pt x="552467" y="5030691"/>
                  <a:pt x="542133" y="5141843"/>
                  <a:pt x="508178" y="5187685"/>
                </a:cubicBezTo>
                <a:lnTo>
                  <a:pt x="534294" y="5284615"/>
                </a:lnTo>
                <a:lnTo>
                  <a:pt x="447707" y="5395474"/>
                </a:lnTo>
                <a:cubicBezTo>
                  <a:pt x="437363" y="5431641"/>
                  <a:pt x="402113" y="5463532"/>
                  <a:pt x="387935" y="5513206"/>
                </a:cubicBezTo>
                <a:cubicBezTo>
                  <a:pt x="364458" y="5574781"/>
                  <a:pt x="356661" y="5518667"/>
                  <a:pt x="292998" y="5606846"/>
                </a:cubicBezTo>
                <a:cubicBezTo>
                  <a:pt x="292067" y="5641050"/>
                  <a:pt x="310984" y="5692261"/>
                  <a:pt x="312720" y="5718432"/>
                </a:cubicBezTo>
                <a:cubicBezTo>
                  <a:pt x="328340" y="5730258"/>
                  <a:pt x="290524" y="5751252"/>
                  <a:pt x="303403" y="5763866"/>
                </a:cubicBezTo>
                <a:lnTo>
                  <a:pt x="274115" y="5897456"/>
                </a:lnTo>
                <a:cubicBezTo>
                  <a:pt x="255595" y="5918965"/>
                  <a:pt x="258427" y="5930296"/>
                  <a:pt x="267877" y="5939124"/>
                </a:cubicBezTo>
                <a:cubicBezTo>
                  <a:pt x="253196" y="5979642"/>
                  <a:pt x="263098" y="6008758"/>
                  <a:pt x="258663" y="6050242"/>
                </a:cubicBezTo>
                <a:cubicBezTo>
                  <a:pt x="229611" y="6103262"/>
                  <a:pt x="288809" y="6073252"/>
                  <a:pt x="283914" y="6117636"/>
                </a:cubicBezTo>
                <a:lnTo>
                  <a:pt x="322438" y="6227890"/>
                </a:lnTo>
                <a:lnTo>
                  <a:pt x="311534" y="6270812"/>
                </a:lnTo>
                <a:lnTo>
                  <a:pt x="280671" y="6223342"/>
                </a:lnTo>
                <a:lnTo>
                  <a:pt x="280789" y="6292076"/>
                </a:lnTo>
                <a:lnTo>
                  <a:pt x="278411" y="6346762"/>
                </a:lnTo>
                <a:cubicBezTo>
                  <a:pt x="249219" y="6408016"/>
                  <a:pt x="195566" y="6376164"/>
                  <a:pt x="196833" y="6404216"/>
                </a:cubicBezTo>
                <a:cubicBezTo>
                  <a:pt x="178751" y="6431680"/>
                  <a:pt x="187838" y="6425066"/>
                  <a:pt x="186183" y="6460270"/>
                </a:cubicBezTo>
                <a:cubicBezTo>
                  <a:pt x="183397" y="6458140"/>
                  <a:pt x="135985" y="6489789"/>
                  <a:pt x="134005" y="6493382"/>
                </a:cubicBezTo>
                <a:lnTo>
                  <a:pt x="131368" y="6500603"/>
                </a:lnTo>
                <a:lnTo>
                  <a:pt x="134632" y="6505906"/>
                </a:lnTo>
                <a:cubicBezTo>
                  <a:pt x="144760" y="6527264"/>
                  <a:pt x="122272" y="6529041"/>
                  <a:pt x="109997" y="6561395"/>
                </a:cubicBezTo>
                <a:cubicBezTo>
                  <a:pt x="103101" y="6576527"/>
                  <a:pt x="100671" y="6627814"/>
                  <a:pt x="97687" y="6623770"/>
                </a:cubicBezTo>
                <a:lnTo>
                  <a:pt x="53082" y="6696748"/>
                </a:lnTo>
                <a:cubicBezTo>
                  <a:pt x="20465" y="6732956"/>
                  <a:pt x="59523" y="6727996"/>
                  <a:pt x="42878" y="6765511"/>
                </a:cubicBezTo>
                <a:cubicBezTo>
                  <a:pt x="28934" y="6785613"/>
                  <a:pt x="24323" y="6797941"/>
                  <a:pt x="30999" y="6809563"/>
                </a:cubicBezTo>
                <a:cubicBezTo>
                  <a:pt x="14295" y="6832974"/>
                  <a:pt x="5105" y="6847546"/>
                  <a:pt x="154" y="6857440"/>
                </a:cubicBezTo>
                <a:lnTo>
                  <a:pt x="0" y="6858000"/>
                </a:lnTo>
                <a:lnTo>
                  <a:pt x="3846377" y="6858000"/>
                </a:lnTo>
                <a:lnTo>
                  <a:pt x="4918634" y="6858000"/>
                </a:lnTo>
                <a:lnTo>
                  <a:pt x="7814528" y="685800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DF0B242E-FE51-70F2-CDAE-A8FEDF8C6F83}"/>
              </a:ext>
            </a:extLst>
          </p:cNvPr>
          <p:cNvSpPr>
            <a:spLocks noGrp="1"/>
          </p:cNvSpPr>
          <p:nvPr>
            <p:ph type="title"/>
          </p:nvPr>
        </p:nvSpPr>
        <p:spPr>
          <a:xfrm>
            <a:off x="773408" y="992094"/>
            <a:ext cx="3616913" cy="2795160"/>
          </a:xfrm>
        </p:spPr>
        <p:txBody>
          <a:bodyPr vert="horz" lIns="91440" tIns="45720" rIns="91440" bIns="45720" rtlCol="0" anchor="b">
            <a:normAutofit fontScale="90000"/>
          </a:bodyPr>
          <a:lstStyle/>
          <a:p>
            <a:pPr algn="ctr"/>
            <a:r>
              <a:rPr lang="en-US" sz="3400" kern="1200" dirty="0">
                <a:solidFill>
                  <a:schemeClr val="tx1"/>
                </a:solidFill>
                <a:latin typeface="Abadi" panose="020B0604020104020204" pitchFamily="34" charset="0"/>
              </a:rPr>
              <a:t>PIE CHART FOR OVERALL CLEANINESS OF THE GOVERNMENT HOSPITALS</a:t>
            </a:r>
          </a:p>
        </p:txBody>
      </p:sp>
      <p:sp>
        <p:nvSpPr>
          <p:cNvPr id="78" name="Freeform: Shape 57">
            <a:extLst>
              <a:ext uri="{FF2B5EF4-FFF2-40B4-BE49-F238E27FC236}">
                <a16:creationId xmlns:a16="http://schemas.microsoft.com/office/drawing/2014/main" id="{885504CF-B07B-45CD-B2B9-77F91DFDF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5522" y="578738"/>
            <a:ext cx="6596369" cy="5615588"/>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Rectangle 6">
            <a:extLst>
              <a:ext uri="{FF2B5EF4-FFF2-40B4-BE49-F238E27FC236}">
                <a16:creationId xmlns:a16="http://schemas.microsoft.com/office/drawing/2014/main" id="{C6F0F1BD-D7E0-40DE-8DBF-8152D3191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5159" y="255475"/>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7" descr="Chart, pie chart&#10;&#10;Description automatically generated">
            <a:extLst>
              <a:ext uri="{FF2B5EF4-FFF2-40B4-BE49-F238E27FC236}">
                <a16:creationId xmlns:a16="http://schemas.microsoft.com/office/drawing/2014/main" id="{A52A39FB-7623-980B-25B6-F3AAD2D628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4899" y="1521910"/>
            <a:ext cx="6129502" cy="3783643"/>
          </a:xfrm>
          <a:prstGeom prst="rect">
            <a:avLst/>
          </a:prstGeom>
        </p:spPr>
      </p:pic>
    </p:spTree>
    <p:extLst>
      <p:ext uri="{BB962C8B-B14F-4D97-AF65-F5344CB8AC3E}">
        <p14:creationId xmlns:p14="http://schemas.microsoft.com/office/powerpoint/2010/main" val="447749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3">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84A4112C-0DA0-9C68-8D7D-C742D50A0D27}"/>
              </a:ext>
            </a:extLst>
          </p:cNvPr>
          <p:cNvSpPr>
            <a:spLocks noGrp="1"/>
          </p:cNvSpPr>
          <p:nvPr>
            <p:ph type="title"/>
          </p:nvPr>
        </p:nvSpPr>
        <p:spPr>
          <a:xfrm>
            <a:off x="1036684" y="1152144"/>
            <a:ext cx="3888999" cy="3072393"/>
          </a:xfrm>
        </p:spPr>
        <p:txBody>
          <a:bodyPr vert="horz" lIns="91440" tIns="45720" rIns="91440" bIns="45720" rtlCol="0" anchor="b">
            <a:normAutofit/>
          </a:bodyPr>
          <a:lstStyle/>
          <a:p>
            <a:r>
              <a:rPr lang="en-US" sz="5600" b="1" dirty="0"/>
              <a:t>CODE FOR GRAPH 5: </a:t>
            </a:r>
          </a:p>
        </p:txBody>
      </p:sp>
      <p:sp>
        <p:nvSpPr>
          <p:cNvPr id="76" name="Rectangle 7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9"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ectangle 9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Text&#10;&#10;Description automatically generated">
            <a:extLst>
              <a:ext uri="{FF2B5EF4-FFF2-40B4-BE49-F238E27FC236}">
                <a16:creationId xmlns:a16="http://schemas.microsoft.com/office/drawing/2014/main" id="{33E0B00E-F4B6-624C-EA71-D048605DA4B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52720" y="246888"/>
            <a:ext cx="6309360" cy="2986762"/>
          </a:xfrm>
        </p:spPr>
      </p:pic>
      <p:pic>
        <p:nvPicPr>
          <p:cNvPr id="16" name="Content Placeholder 15" descr="Text&#10;&#10;Description automatically generated">
            <a:extLst>
              <a:ext uri="{FF2B5EF4-FFF2-40B4-BE49-F238E27FC236}">
                <a16:creationId xmlns:a16="http://schemas.microsoft.com/office/drawing/2014/main" id="{82751F43-7625-0B88-4A62-BC6DE131CD4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52720" y="3429001"/>
            <a:ext cx="6309360" cy="3072392"/>
          </a:xfrm>
        </p:spPr>
      </p:pic>
    </p:spTree>
    <p:extLst>
      <p:ext uri="{BB962C8B-B14F-4D97-AF65-F5344CB8AC3E}">
        <p14:creationId xmlns:p14="http://schemas.microsoft.com/office/powerpoint/2010/main" val="1894012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C0CCF94-9536-4A63-8FF2-E37827C92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C970655A-F4C2-4D7E-BAB6-D3BFC5CAE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8174"/>
            <a:ext cx="12192000" cy="4939827"/>
          </a:xfrm>
          <a:custGeom>
            <a:avLst/>
            <a:gdLst>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499101 w 12192000"/>
              <a:gd name="connsiteY144" fmla="*/ 232983 h 4939827"/>
              <a:gd name="connsiteX145" fmla="*/ 4558432 w 12192000"/>
              <a:gd name="connsiteY145" fmla="*/ 269194 h 4939827"/>
              <a:gd name="connsiteX146" fmla="*/ 4635061 w 12192000"/>
              <a:gd name="connsiteY146" fmla="*/ 280682 h 4939827"/>
              <a:gd name="connsiteX147" fmla="*/ 4680829 w 12192000"/>
              <a:gd name="connsiteY147" fmla="*/ 287953 h 4939827"/>
              <a:gd name="connsiteX148" fmla="*/ 4807427 w 12192000"/>
              <a:gd name="connsiteY148" fmla="*/ 276835 h 4939827"/>
              <a:gd name="connsiteX149" fmla="*/ 5028933 w 12192000"/>
              <a:gd name="connsiteY149" fmla="*/ 183887 h 4939827"/>
              <a:gd name="connsiteX150" fmla="*/ 5093642 w 12192000"/>
              <a:gd name="connsiteY150" fmla="*/ 177214 h 4939827"/>
              <a:gd name="connsiteX151" fmla="*/ 5102642 w 12192000"/>
              <a:gd name="connsiteY151" fmla="*/ 186816 h 4939827"/>
              <a:gd name="connsiteX152" fmla="*/ 5193590 w 12192000"/>
              <a:gd name="connsiteY152" fmla="*/ 136361 h 4939827"/>
              <a:gd name="connsiteX153" fmla="*/ 5323922 w 12192000"/>
              <a:gd name="connsiteY153" fmla="*/ 146332 h 4939827"/>
              <a:gd name="connsiteX154" fmla="*/ 5421860 w 12192000"/>
              <a:gd name="connsiteY154" fmla="*/ 167298 h 4939827"/>
              <a:gd name="connsiteX155" fmla="*/ 5476948 w 12192000"/>
              <a:gd name="connsiteY155" fmla="*/ 173249 h 4939827"/>
              <a:gd name="connsiteX156" fmla="*/ 5516842 w 12192000"/>
              <a:gd name="connsiteY156" fmla="*/ 184018 h 4939827"/>
              <a:gd name="connsiteX157" fmla="*/ 5619415 w 12192000"/>
              <a:gd name="connsiteY157" fmla="*/ 176781 h 4939827"/>
              <a:gd name="connsiteX158" fmla="*/ 5789867 w 12192000"/>
              <a:gd name="connsiteY158" fmla="*/ 150304 h 4939827"/>
              <a:gd name="connsiteX159" fmla="*/ 5825953 w 12192000"/>
              <a:gd name="connsiteY159" fmla="*/ 147907 h 4939827"/>
              <a:gd name="connsiteX160" fmla="*/ 5856168 w 12192000"/>
              <a:gd name="connsiteY160" fmla="*/ 158719 h 4939827"/>
              <a:gd name="connsiteX161" fmla="*/ 5862476 w 12192000"/>
              <a:gd name="connsiteY161" fmla="*/ 172447 h 4939827"/>
              <a:gd name="connsiteX162" fmla="*/ 5882195 w 12192000"/>
              <a:gd name="connsiteY162" fmla="*/ 173195 h 4939827"/>
              <a:gd name="connsiteX163" fmla="*/ 5887271 w 12192000"/>
              <a:gd name="connsiteY163" fmla="*/ 176084 h 4939827"/>
              <a:gd name="connsiteX164" fmla="*/ 5916552 w 12192000"/>
              <a:gd name="connsiteY164" fmla="*/ 189955 h 4939827"/>
              <a:gd name="connsiteX165" fmla="*/ 5983240 w 12192000"/>
              <a:gd name="connsiteY165" fmla="*/ 152755 h 4939827"/>
              <a:gd name="connsiteX166" fmla="*/ 6061852 w 12192000"/>
              <a:gd name="connsiteY166" fmla="*/ 161953 h 4939827"/>
              <a:gd name="connsiteX167" fmla="*/ 6408386 w 12192000"/>
              <a:gd name="connsiteY167" fmla="*/ 157590 h 4939827"/>
              <a:gd name="connsiteX168" fmla="*/ 6531386 w 12192000"/>
              <a:gd name="connsiteY168" fmla="*/ 156103 h 4939827"/>
              <a:gd name="connsiteX169" fmla="*/ 6721509 w 12192000"/>
              <a:gd name="connsiteY169" fmla="*/ 54829 h 4939827"/>
              <a:gd name="connsiteX170" fmla="*/ 6947884 w 12192000"/>
              <a:gd name="connsiteY170" fmla="*/ 47587 h 4939827"/>
              <a:gd name="connsiteX171" fmla="*/ 6965101 w 12192000"/>
              <a:gd name="connsiteY171" fmla="*/ 25718 h 4939827"/>
              <a:gd name="connsiteX172" fmla="*/ 6986370 w 12192000"/>
              <a:gd name="connsiteY172" fmla="*/ 12659 h 4939827"/>
              <a:gd name="connsiteX173" fmla="*/ 6989536 w 12192000"/>
              <a:gd name="connsiteY173" fmla="*/ 14528 h 4939827"/>
              <a:gd name="connsiteX174" fmla="*/ 7015933 w 12192000"/>
              <a:gd name="connsiteY174" fmla="*/ 9653 h 4939827"/>
              <a:gd name="connsiteX175" fmla="*/ 7020592 w 12192000"/>
              <a:gd name="connsiteY175" fmla="*/ 1651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558432 w 12192000"/>
              <a:gd name="connsiteY144" fmla="*/ 269194 h 4939827"/>
              <a:gd name="connsiteX145" fmla="*/ 4635061 w 12192000"/>
              <a:gd name="connsiteY145" fmla="*/ 280682 h 4939827"/>
              <a:gd name="connsiteX146" fmla="*/ 4680829 w 12192000"/>
              <a:gd name="connsiteY146" fmla="*/ 287953 h 4939827"/>
              <a:gd name="connsiteX147" fmla="*/ 4807427 w 12192000"/>
              <a:gd name="connsiteY147" fmla="*/ 276835 h 4939827"/>
              <a:gd name="connsiteX148" fmla="*/ 5028933 w 12192000"/>
              <a:gd name="connsiteY148" fmla="*/ 183887 h 4939827"/>
              <a:gd name="connsiteX149" fmla="*/ 5093642 w 12192000"/>
              <a:gd name="connsiteY149" fmla="*/ 177214 h 4939827"/>
              <a:gd name="connsiteX150" fmla="*/ 5102642 w 12192000"/>
              <a:gd name="connsiteY150" fmla="*/ 186816 h 4939827"/>
              <a:gd name="connsiteX151" fmla="*/ 5193590 w 12192000"/>
              <a:gd name="connsiteY151" fmla="*/ 136361 h 4939827"/>
              <a:gd name="connsiteX152" fmla="*/ 5323922 w 12192000"/>
              <a:gd name="connsiteY152" fmla="*/ 146332 h 4939827"/>
              <a:gd name="connsiteX153" fmla="*/ 5421860 w 12192000"/>
              <a:gd name="connsiteY153" fmla="*/ 167298 h 4939827"/>
              <a:gd name="connsiteX154" fmla="*/ 5476948 w 12192000"/>
              <a:gd name="connsiteY154" fmla="*/ 173249 h 4939827"/>
              <a:gd name="connsiteX155" fmla="*/ 5516842 w 12192000"/>
              <a:gd name="connsiteY155" fmla="*/ 184018 h 4939827"/>
              <a:gd name="connsiteX156" fmla="*/ 5619415 w 12192000"/>
              <a:gd name="connsiteY156" fmla="*/ 176781 h 4939827"/>
              <a:gd name="connsiteX157" fmla="*/ 5789867 w 12192000"/>
              <a:gd name="connsiteY157" fmla="*/ 150304 h 4939827"/>
              <a:gd name="connsiteX158" fmla="*/ 5825953 w 12192000"/>
              <a:gd name="connsiteY158" fmla="*/ 147907 h 4939827"/>
              <a:gd name="connsiteX159" fmla="*/ 5856168 w 12192000"/>
              <a:gd name="connsiteY159" fmla="*/ 158719 h 4939827"/>
              <a:gd name="connsiteX160" fmla="*/ 5862476 w 12192000"/>
              <a:gd name="connsiteY160" fmla="*/ 172447 h 4939827"/>
              <a:gd name="connsiteX161" fmla="*/ 5882195 w 12192000"/>
              <a:gd name="connsiteY161" fmla="*/ 173195 h 4939827"/>
              <a:gd name="connsiteX162" fmla="*/ 5887271 w 12192000"/>
              <a:gd name="connsiteY162" fmla="*/ 176084 h 4939827"/>
              <a:gd name="connsiteX163" fmla="*/ 5916552 w 12192000"/>
              <a:gd name="connsiteY163" fmla="*/ 189955 h 4939827"/>
              <a:gd name="connsiteX164" fmla="*/ 5983240 w 12192000"/>
              <a:gd name="connsiteY164" fmla="*/ 152755 h 4939827"/>
              <a:gd name="connsiteX165" fmla="*/ 6061852 w 12192000"/>
              <a:gd name="connsiteY165" fmla="*/ 161953 h 4939827"/>
              <a:gd name="connsiteX166" fmla="*/ 6408386 w 12192000"/>
              <a:gd name="connsiteY166" fmla="*/ 157590 h 4939827"/>
              <a:gd name="connsiteX167" fmla="*/ 6531386 w 12192000"/>
              <a:gd name="connsiteY167" fmla="*/ 156103 h 4939827"/>
              <a:gd name="connsiteX168" fmla="*/ 6721509 w 12192000"/>
              <a:gd name="connsiteY168" fmla="*/ 54829 h 4939827"/>
              <a:gd name="connsiteX169" fmla="*/ 6947884 w 12192000"/>
              <a:gd name="connsiteY169" fmla="*/ 47587 h 4939827"/>
              <a:gd name="connsiteX170" fmla="*/ 6965101 w 12192000"/>
              <a:gd name="connsiteY170" fmla="*/ 25718 h 4939827"/>
              <a:gd name="connsiteX171" fmla="*/ 6986370 w 12192000"/>
              <a:gd name="connsiteY171" fmla="*/ 12659 h 4939827"/>
              <a:gd name="connsiteX172" fmla="*/ 6989536 w 12192000"/>
              <a:gd name="connsiteY172" fmla="*/ 14528 h 4939827"/>
              <a:gd name="connsiteX173" fmla="*/ 7015933 w 12192000"/>
              <a:gd name="connsiteY173" fmla="*/ 9653 h 4939827"/>
              <a:gd name="connsiteX174" fmla="*/ 7020592 w 12192000"/>
              <a:gd name="connsiteY174" fmla="*/ 1651 h 4939827"/>
              <a:gd name="connsiteX175" fmla="*/ 7025905 w 12192000"/>
              <a:gd name="connsiteY17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680829 w 12192000"/>
              <a:gd name="connsiteY145" fmla="*/ 287953 h 4939827"/>
              <a:gd name="connsiteX146" fmla="*/ 4807427 w 12192000"/>
              <a:gd name="connsiteY146" fmla="*/ 276835 h 4939827"/>
              <a:gd name="connsiteX147" fmla="*/ 5028933 w 12192000"/>
              <a:gd name="connsiteY147" fmla="*/ 183887 h 4939827"/>
              <a:gd name="connsiteX148" fmla="*/ 5093642 w 12192000"/>
              <a:gd name="connsiteY148" fmla="*/ 177214 h 4939827"/>
              <a:gd name="connsiteX149" fmla="*/ 5102642 w 12192000"/>
              <a:gd name="connsiteY149" fmla="*/ 186816 h 4939827"/>
              <a:gd name="connsiteX150" fmla="*/ 5193590 w 12192000"/>
              <a:gd name="connsiteY150" fmla="*/ 136361 h 4939827"/>
              <a:gd name="connsiteX151" fmla="*/ 5323922 w 12192000"/>
              <a:gd name="connsiteY151" fmla="*/ 146332 h 4939827"/>
              <a:gd name="connsiteX152" fmla="*/ 5421860 w 12192000"/>
              <a:gd name="connsiteY152" fmla="*/ 167298 h 4939827"/>
              <a:gd name="connsiteX153" fmla="*/ 5476948 w 12192000"/>
              <a:gd name="connsiteY153" fmla="*/ 173249 h 4939827"/>
              <a:gd name="connsiteX154" fmla="*/ 5516842 w 12192000"/>
              <a:gd name="connsiteY154" fmla="*/ 184018 h 4939827"/>
              <a:gd name="connsiteX155" fmla="*/ 5619415 w 12192000"/>
              <a:gd name="connsiteY155" fmla="*/ 176781 h 4939827"/>
              <a:gd name="connsiteX156" fmla="*/ 5789867 w 12192000"/>
              <a:gd name="connsiteY156" fmla="*/ 150304 h 4939827"/>
              <a:gd name="connsiteX157" fmla="*/ 5825953 w 12192000"/>
              <a:gd name="connsiteY157" fmla="*/ 147907 h 4939827"/>
              <a:gd name="connsiteX158" fmla="*/ 5856168 w 12192000"/>
              <a:gd name="connsiteY158" fmla="*/ 158719 h 4939827"/>
              <a:gd name="connsiteX159" fmla="*/ 5862476 w 12192000"/>
              <a:gd name="connsiteY159" fmla="*/ 172447 h 4939827"/>
              <a:gd name="connsiteX160" fmla="*/ 5882195 w 12192000"/>
              <a:gd name="connsiteY160" fmla="*/ 173195 h 4939827"/>
              <a:gd name="connsiteX161" fmla="*/ 5887271 w 12192000"/>
              <a:gd name="connsiteY161" fmla="*/ 176084 h 4939827"/>
              <a:gd name="connsiteX162" fmla="*/ 5916552 w 12192000"/>
              <a:gd name="connsiteY162" fmla="*/ 189955 h 4939827"/>
              <a:gd name="connsiteX163" fmla="*/ 5983240 w 12192000"/>
              <a:gd name="connsiteY163" fmla="*/ 152755 h 4939827"/>
              <a:gd name="connsiteX164" fmla="*/ 6061852 w 12192000"/>
              <a:gd name="connsiteY164" fmla="*/ 161953 h 4939827"/>
              <a:gd name="connsiteX165" fmla="*/ 6408386 w 12192000"/>
              <a:gd name="connsiteY165" fmla="*/ 157590 h 4939827"/>
              <a:gd name="connsiteX166" fmla="*/ 6531386 w 12192000"/>
              <a:gd name="connsiteY166" fmla="*/ 156103 h 4939827"/>
              <a:gd name="connsiteX167" fmla="*/ 6721509 w 12192000"/>
              <a:gd name="connsiteY167" fmla="*/ 54829 h 4939827"/>
              <a:gd name="connsiteX168" fmla="*/ 6947884 w 12192000"/>
              <a:gd name="connsiteY168" fmla="*/ 47587 h 4939827"/>
              <a:gd name="connsiteX169" fmla="*/ 6965101 w 12192000"/>
              <a:gd name="connsiteY169" fmla="*/ 25718 h 4939827"/>
              <a:gd name="connsiteX170" fmla="*/ 6986370 w 12192000"/>
              <a:gd name="connsiteY170" fmla="*/ 12659 h 4939827"/>
              <a:gd name="connsiteX171" fmla="*/ 6989536 w 12192000"/>
              <a:gd name="connsiteY171" fmla="*/ 14528 h 4939827"/>
              <a:gd name="connsiteX172" fmla="*/ 7015933 w 12192000"/>
              <a:gd name="connsiteY172" fmla="*/ 9653 h 4939827"/>
              <a:gd name="connsiteX173" fmla="*/ 7020592 w 12192000"/>
              <a:gd name="connsiteY173" fmla="*/ 1651 h 4939827"/>
              <a:gd name="connsiteX174" fmla="*/ 7025905 w 12192000"/>
              <a:gd name="connsiteY17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08386 w 12192000"/>
              <a:gd name="connsiteY164" fmla="*/ 157590 h 4939827"/>
              <a:gd name="connsiteX165" fmla="*/ 6531386 w 12192000"/>
              <a:gd name="connsiteY165" fmla="*/ 156103 h 4939827"/>
              <a:gd name="connsiteX166" fmla="*/ 6721509 w 12192000"/>
              <a:gd name="connsiteY166" fmla="*/ 54829 h 4939827"/>
              <a:gd name="connsiteX167" fmla="*/ 6947884 w 12192000"/>
              <a:gd name="connsiteY167" fmla="*/ 47587 h 4939827"/>
              <a:gd name="connsiteX168" fmla="*/ 6965101 w 12192000"/>
              <a:gd name="connsiteY168" fmla="*/ 25718 h 4939827"/>
              <a:gd name="connsiteX169" fmla="*/ 6986370 w 12192000"/>
              <a:gd name="connsiteY169" fmla="*/ 12659 h 4939827"/>
              <a:gd name="connsiteX170" fmla="*/ 6989536 w 12192000"/>
              <a:gd name="connsiteY170" fmla="*/ 14528 h 4939827"/>
              <a:gd name="connsiteX171" fmla="*/ 7015933 w 12192000"/>
              <a:gd name="connsiteY171" fmla="*/ 9653 h 4939827"/>
              <a:gd name="connsiteX172" fmla="*/ 7020592 w 12192000"/>
              <a:gd name="connsiteY172" fmla="*/ 1651 h 4939827"/>
              <a:gd name="connsiteX173" fmla="*/ 7025905 w 12192000"/>
              <a:gd name="connsiteY17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21509 w 12192000"/>
              <a:gd name="connsiteY165" fmla="*/ 54829 h 4939827"/>
              <a:gd name="connsiteX166" fmla="*/ 6947884 w 12192000"/>
              <a:gd name="connsiteY166" fmla="*/ 47587 h 4939827"/>
              <a:gd name="connsiteX167" fmla="*/ 6965101 w 12192000"/>
              <a:gd name="connsiteY167" fmla="*/ 25718 h 4939827"/>
              <a:gd name="connsiteX168" fmla="*/ 6986370 w 12192000"/>
              <a:gd name="connsiteY168" fmla="*/ 12659 h 4939827"/>
              <a:gd name="connsiteX169" fmla="*/ 6989536 w 12192000"/>
              <a:gd name="connsiteY169" fmla="*/ 14528 h 4939827"/>
              <a:gd name="connsiteX170" fmla="*/ 7015933 w 12192000"/>
              <a:gd name="connsiteY170" fmla="*/ 9653 h 4939827"/>
              <a:gd name="connsiteX171" fmla="*/ 7020592 w 12192000"/>
              <a:gd name="connsiteY171" fmla="*/ 1651 h 4939827"/>
              <a:gd name="connsiteX172" fmla="*/ 7025905 w 12192000"/>
              <a:gd name="connsiteY17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947884 w 12192000"/>
              <a:gd name="connsiteY165" fmla="*/ 47587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152287 w 12192000"/>
              <a:gd name="connsiteY163" fmla="*/ 116736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56458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922756 w 12192000"/>
              <a:gd name="connsiteY135" fmla="*/ 194044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98001 w 12192000"/>
              <a:gd name="connsiteY124" fmla="*/ 231941 h 4939827"/>
              <a:gd name="connsiteX125" fmla="*/ 3561557 w 12192000"/>
              <a:gd name="connsiteY125" fmla="*/ 228095 h 4939827"/>
              <a:gd name="connsiteX126" fmla="*/ 3611920 w 12192000"/>
              <a:gd name="connsiteY126" fmla="*/ 218094 h 4939827"/>
              <a:gd name="connsiteX127" fmla="*/ 3620528 w 12192000"/>
              <a:gd name="connsiteY127" fmla="*/ 218788 h 4939827"/>
              <a:gd name="connsiteX128" fmla="*/ 3620766 w 12192000"/>
              <a:gd name="connsiteY128" fmla="*/ 218511 h 4939827"/>
              <a:gd name="connsiteX129" fmla="*/ 3629977 w 12192000"/>
              <a:gd name="connsiteY129" fmla="*/ 218664 h 4939827"/>
              <a:gd name="connsiteX130" fmla="*/ 3636217 w 12192000"/>
              <a:gd name="connsiteY130" fmla="*/ 220048 h 4939827"/>
              <a:gd name="connsiteX131" fmla="*/ 3709484 w 12192000"/>
              <a:gd name="connsiteY131" fmla="*/ 186927 h 4939827"/>
              <a:gd name="connsiteX132" fmla="*/ 3761342 w 12192000"/>
              <a:gd name="connsiteY132" fmla="*/ 177474 h 4939827"/>
              <a:gd name="connsiteX133" fmla="*/ 3799748 w 12192000"/>
              <a:gd name="connsiteY133" fmla="*/ 167154 h 4939827"/>
              <a:gd name="connsiteX134" fmla="*/ 3922756 w 12192000"/>
              <a:gd name="connsiteY134" fmla="*/ 194044 h 4939827"/>
              <a:gd name="connsiteX135" fmla="*/ 4028476 w 12192000"/>
              <a:gd name="connsiteY135" fmla="*/ 223679 h 4939827"/>
              <a:gd name="connsiteX136" fmla="*/ 4191582 w 12192000"/>
              <a:gd name="connsiteY136" fmla="*/ 238952 h 4939827"/>
              <a:gd name="connsiteX137" fmla="*/ 4251024 w 12192000"/>
              <a:gd name="connsiteY137" fmla="*/ 240874 h 4939827"/>
              <a:gd name="connsiteX138" fmla="*/ 4355275 w 12192000"/>
              <a:gd name="connsiteY138" fmla="*/ 260205 h 4939827"/>
              <a:gd name="connsiteX139" fmla="*/ 4423807 w 12192000"/>
              <a:gd name="connsiteY139" fmla="*/ 270366 h 4939827"/>
              <a:gd name="connsiteX140" fmla="*/ 4558432 w 12192000"/>
              <a:gd name="connsiteY140" fmla="*/ 269194 h 4939827"/>
              <a:gd name="connsiteX141" fmla="*/ 4635061 w 12192000"/>
              <a:gd name="connsiteY141" fmla="*/ 280682 h 4939827"/>
              <a:gd name="connsiteX142" fmla="*/ 4807427 w 12192000"/>
              <a:gd name="connsiteY142" fmla="*/ 276835 h 4939827"/>
              <a:gd name="connsiteX143" fmla="*/ 5028933 w 12192000"/>
              <a:gd name="connsiteY143" fmla="*/ 183887 h 4939827"/>
              <a:gd name="connsiteX144" fmla="*/ 5093642 w 12192000"/>
              <a:gd name="connsiteY144" fmla="*/ 177214 h 4939827"/>
              <a:gd name="connsiteX145" fmla="*/ 5102642 w 12192000"/>
              <a:gd name="connsiteY145" fmla="*/ 186816 h 4939827"/>
              <a:gd name="connsiteX146" fmla="*/ 5193590 w 12192000"/>
              <a:gd name="connsiteY146" fmla="*/ 156458 h 4939827"/>
              <a:gd name="connsiteX147" fmla="*/ 5323922 w 12192000"/>
              <a:gd name="connsiteY147" fmla="*/ 146332 h 4939827"/>
              <a:gd name="connsiteX148" fmla="*/ 5421860 w 12192000"/>
              <a:gd name="connsiteY148" fmla="*/ 167298 h 4939827"/>
              <a:gd name="connsiteX149" fmla="*/ 5476948 w 12192000"/>
              <a:gd name="connsiteY149" fmla="*/ 173249 h 4939827"/>
              <a:gd name="connsiteX150" fmla="*/ 5516842 w 12192000"/>
              <a:gd name="connsiteY150" fmla="*/ 184018 h 4939827"/>
              <a:gd name="connsiteX151" fmla="*/ 5619415 w 12192000"/>
              <a:gd name="connsiteY151" fmla="*/ 176781 h 4939827"/>
              <a:gd name="connsiteX152" fmla="*/ 5789867 w 12192000"/>
              <a:gd name="connsiteY152" fmla="*/ 150304 h 4939827"/>
              <a:gd name="connsiteX153" fmla="*/ 5825953 w 12192000"/>
              <a:gd name="connsiteY153" fmla="*/ 147907 h 4939827"/>
              <a:gd name="connsiteX154" fmla="*/ 5856168 w 12192000"/>
              <a:gd name="connsiteY154" fmla="*/ 158719 h 4939827"/>
              <a:gd name="connsiteX155" fmla="*/ 5862476 w 12192000"/>
              <a:gd name="connsiteY155" fmla="*/ 172447 h 4939827"/>
              <a:gd name="connsiteX156" fmla="*/ 5882195 w 12192000"/>
              <a:gd name="connsiteY156" fmla="*/ 173195 h 4939827"/>
              <a:gd name="connsiteX157" fmla="*/ 5887271 w 12192000"/>
              <a:gd name="connsiteY157" fmla="*/ 176084 h 4939827"/>
              <a:gd name="connsiteX158" fmla="*/ 5921577 w 12192000"/>
              <a:gd name="connsiteY158" fmla="*/ 169858 h 4939827"/>
              <a:gd name="connsiteX159" fmla="*/ 5983240 w 12192000"/>
              <a:gd name="connsiteY159" fmla="*/ 152755 h 4939827"/>
              <a:gd name="connsiteX160" fmla="*/ 6152287 w 12192000"/>
              <a:gd name="connsiteY160" fmla="*/ 116736 h 4939827"/>
              <a:gd name="connsiteX161" fmla="*/ 6415830 w 12192000"/>
              <a:gd name="connsiteY161" fmla="*/ 136006 h 4939827"/>
              <a:gd name="connsiteX162" fmla="*/ 6756965 w 12192000"/>
              <a:gd name="connsiteY162" fmla="*/ 57636 h 4939827"/>
              <a:gd name="connsiteX163" fmla="*/ 6819400 w 12192000"/>
              <a:gd name="connsiteY163" fmla="*/ 30742 h 4939827"/>
              <a:gd name="connsiteX164" fmla="*/ 6986370 w 12192000"/>
              <a:gd name="connsiteY164" fmla="*/ 12659 h 4939827"/>
              <a:gd name="connsiteX165" fmla="*/ 6989536 w 12192000"/>
              <a:gd name="connsiteY165" fmla="*/ 14528 h 4939827"/>
              <a:gd name="connsiteX166" fmla="*/ 7015933 w 12192000"/>
              <a:gd name="connsiteY166" fmla="*/ 9653 h 4939827"/>
              <a:gd name="connsiteX167" fmla="*/ 7020592 w 12192000"/>
              <a:gd name="connsiteY167" fmla="*/ 1651 h 4939827"/>
              <a:gd name="connsiteX168" fmla="*/ 7025905 w 12192000"/>
              <a:gd name="connsiteY16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30844 w 12192000"/>
              <a:gd name="connsiteY115" fmla="*/ 225861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3030844 w 12192000"/>
              <a:gd name="connsiteY114" fmla="*/ 225861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87089 w 12192000"/>
              <a:gd name="connsiteY55" fmla="*/ 303891 h 4939827"/>
              <a:gd name="connsiteX56" fmla="*/ 9371484 w 12192000"/>
              <a:gd name="connsiteY56" fmla="*/ 329634 h 4939827"/>
              <a:gd name="connsiteX57" fmla="*/ 9404829 w 12192000"/>
              <a:gd name="connsiteY57" fmla="*/ 339038 h 4939827"/>
              <a:gd name="connsiteX58" fmla="*/ 9427021 w 12192000"/>
              <a:gd name="connsiteY58" fmla="*/ 358784 h 4939827"/>
              <a:gd name="connsiteX59" fmla="*/ 9670844 w 12192000"/>
              <a:gd name="connsiteY59" fmla="*/ 405128 h 4939827"/>
              <a:gd name="connsiteX60" fmla="*/ 9816083 w 12192000"/>
              <a:gd name="connsiteY60" fmla="*/ 416573 h 4939827"/>
              <a:gd name="connsiteX61" fmla="*/ 9936741 w 12192000"/>
              <a:gd name="connsiteY61" fmla="*/ 437044 h 4939827"/>
              <a:gd name="connsiteX62" fmla="*/ 10050093 w 12192000"/>
              <a:gd name="connsiteY62" fmla="*/ 443783 h 4939827"/>
              <a:gd name="connsiteX63" fmla="*/ 10130090 w 12192000"/>
              <a:gd name="connsiteY63" fmla="*/ 459520 h 4939827"/>
              <a:gd name="connsiteX64" fmla="*/ 10173456 w 12192000"/>
              <a:gd name="connsiteY64" fmla="*/ 457749 h 4939827"/>
              <a:gd name="connsiteX65" fmla="*/ 10218232 w 12192000"/>
              <a:gd name="connsiteY65" fmla="*/ 459820 h 4939827"/>
              <a:gd name="connsiteX66" fmla="*/ 10354176 w 12192000"/>
              <a:gd name="connsiteY66" fmla="*/ 471377 h 4939827"/>
              <a:gd name="connsiteX67" fmla="*/ 10430681 w 12192000"/>
              <a:gd name="connsiteY67" fmla="*/ 481226 h 4939827"/>
              <a:gd name="connsiteX68" fmla="*/ 10478169 w 12192000"/>
              <a:gd name="connsiteY68" fmla="*/ 481774 h 4939827"/>
              <a:gd name="connsiteX69" fmla="*/ 10540907 w 12192000"/>
              <a:gd name="connsiteY69" fmla="*/ 485607 h 4939827"/>
              <a:gd name="connsiteX70" fmla="*/ 10614941 w 12192000"/>
              <a:gd name="connsiteY70" fmla="*/ 487592 h 4939827"/>
              <a:gd name="connsiteX71" fmla="*/ 10674098 w 12192000"/>
              <a:gd name="connsiteY71" fmla="*/ 521656 h 4939827"/>
              <a:gd name="connsiteX72" fmla="*/ 10874834 w 12192000"/>
              <a:gd name="connsiteY72" fmla="*/ 574867 h 4939827"/>
              <a:gd name="connsiteX73" fmla="*/ 10944981 w 12192000"/>
              <a:gd name="connsiteY73" fmla="*/ 615042 h 4939827"/>
              <a:gd name="connsiteX74" fmla="*/ 11006376 w 12192000"/>
              <a:gd name="connsiteY74" fmla="*/ 645957 h 4939827"/>
              <a:gd name="connsiteX75" fmla="*/ 11076308 w 12192000"/>
              <a:gd name="connsiteY75" fmla="*/ 675698 h 4939827"/>
              <a:gd name="connsiteX76" fmla="*/ 11148789 w 12192000"/>
              <a:gd name="connsiteY76" fmla="*/ 685041 h 4939827"/>
              <a:gd name="connsiteX77" fmla="*/ 11249129 w 12192000"/>
              <a:gd name="connsiteY77" fmla="*/ 684218 h 4939827"/>
              <a:gd name="connsiteX78" fmla="*/ 11299915 w 12192000"/>
              <a:gd name="connsiteY78" fmla="*/ 692177 h 4939827"/>
              <a:gd name="connsiteX79" fmla="*/ 11386973 w 12192000"/>
              <a:gd name="connsiteY79" fmla="*/ 708209 h 4939827"/>
              <a:gd name="connsiteX80" fmla="*/ 11500105 w 12192000"/>
              <a:gd name="connsiteY80" fmla="*/ 735014 h 4939827"/>
              <a:gd name="connsiteX81" fmla="*/ 11621735 w 12192000"/>
              <a:gd name="connsiteY81" fmla="*/ 789584 h 4939827"/>
              <a:gd name="connsiteX82" fmla="*/ 11691200 w 12192000"/>
              <a:gd name="connsiteY82" fmla="*/ 867902 h 4939827"/>
              <a:gd name="connsiteX83" fmla="*/ 11819427 w 12192000"/>
              <a:gd name="connsiteY83" fmla="*/ 911634 h 4939827"/>
              <a:gd name="connsiteX84" fmla="*/ 11969720 w 12192000"/>
              <a:gd name="connsiteY84" fmla="*/ 964737 h 4939827"/>
              <a:gd name="connsiteX85" fmla="*/ 12055766 w 12192000"/>
              <a:gd name="connsiteY85" fmla="*/ 991268 h 4939827"/>
              <a:gd name="connsiteX86" fmla="*/ 12171539 w 12192000"/>
              <a:gd name="connsiteY86" fmla="*/ 995427 h 4939827"/>
              <a:gd name="connsiteX87" fmla="*/ 12187831 w 12192000"/>
              <a:gd name="connsiteY87" fmla="*/ 996580 h 4939827"/>
              <a:gd name="connsiteX88" fmla="*/ 12192000 w 12192000"/>
              <a:gd name="connsiteY88" fmla="*/ 996726 h 4939827"/>
              <a:gd name="connsiteX89" fmla="*/ 12192000 w 12192000"/>
              <a:gd name="connsiteY89" fmla="*/ 4939827 h 4939827"/>
              <a:gd name="connsiteX90" fmla="*/ 0 w 12192000"/>
              <a:gd name="connsiteY90" fmla="*/ 4939827 h 4939827"/>
              <a:gd name="connsiteX91" fmla="*/ 0 w 12192000"/>
              <a:gd name="connsiteY91" fmla="*/ 512043 h 4939827"/>
              <a:gd name="connsiteX92" fmla="*/ 7381 w 12192000"/>
              <a:gd name="connsiteY92" fmla="*/ 512580 h 4939827"/>
              <a:gd name="connsiteX93" fmla="*/ 100029 w 12192000"/>
              <a:gd name="connsiteY93" fmla="*/ 504758 h 4939827"/>
              <a:gd name="connsiteX94" fmla="*/ 155244 w 12192000"/>
              <a:gd name="connsiteY94" fmla="*/ 525130 h 4939827"/>
              <a:gd name="connsiteX95" fmla="*/ 254366 w 12192000"/>
              <a:gd name="connsiteY95" fmla="*/ 534449 h 4939827"/>
              <a:gd name="connsiteX96" fmla="*/ 447292 w 12192000"/>
              <a:gd name="connsiteY96" fmla="*/ 542725 h 4939827"/>
              <a:gd name="connsiteX97" fmla="*/ 628105 w 12192000"/>
              <a:gd name="connsiteY97" fmla="*/ 547853 h 4939827"/>
              <a:gd name="connsiteX98" fmla="*/ 783146 w 12192000"/>
              <a:gd name="connsiteY98" fmla="*/ 591799 h 4939827"/>
              <a:gd name="connsiteX99" fmla="*/ 1043676 w 12192000"/>
              <a:gd name="connsiteY99" fmla="*/ 591887 h 4939827"/>
              <a:gd name="connsiteX100" fmla="*/ 1281816 w 12192000"/>
              <a:gd name="connsiteY100" fmla="*/ 520946 h 4939827"/>
              <a:gd name="connsiteX101" fmla="*/ 1486347 w 12192000"/>
              <a:gd name="connsiteY101" fmla="*/ 487310 h 4939827"/>
              <a:gd name="connsiteX102" fmla="*/ 1568079 w 12192000"/>
              <a:gd name="connsiteY102" fmla="*/ 462531 h 4939827"/>
              <a:gd name="connsiteX103" fmla="*/ 1622516 w 12192000"/>
              <a:gd name="connsiteY103" fmla="*/ 466058 h 4939827"/>
              <a:gd name="connsiteX104" fmla="*/ 1655457 w 12192000"/>
              <a:gd name="connsiteY104" fmla="*/ 465359 h 4939827"/>
              <a:gd name="connsiteX105" fmla="*/ 1717454 w 12192000"/>
              <a:gd name="connsiteY105" fmla="*/ 417203 h 4939827"/>
              <a:gd name="connsiteX106" fmla="*/ 1913794 w 12192000"/>
              <a:gd name="connsiteY106" fmla="*/ 365255 h 4939827"/>
              <a:gd name="connsiteX107" fmla="*/ 2129762 w 12192000"/>
              <a:gd name="connsiteY107" fmla="*/ 367832 h 4939827"/>
              <a:gd name="connsiteX108" fmla="*/ 2376970 w 12192000"/>
              <a:gd name="connsiteY108" fmla="*/ 350129 h 4939827"/>
              <a:gd name="connsiteX109" fmla="*/ 2480155 w 12192000"/>
              <a:gd name="connsiteY109" fmla="*/ 359227 h 4939827"/>
              <a:gd name="connsiteX110" fmla="*/ 2586782 w 12192000"/>
              <a:gd name="connsiteY110" fmla="*/ 339352 h 4939827"/>
              <a:gd name="connsiteX111" fmla="*/ 2679617 w 12192000"/>
              <a:gd name="connsiteY111" fmla="*/ 305383 h 4939827"/>
              <a:gd name="connsiteX112" fmla="*/ 2788947 w 12192000"/>
              <a:gd name="connsiteY112" fmla="*/ 250375 h 4939827"/>
              <a:gd name="connsiteX113" fmla="*/ 2965530 w 12192000"/>
              <a:gd name="connsiteY113" fmla="*/ 245958 h 4939827"/>
              <a:gd name="connsiteX114" fmla="*/ 3103677 w 12192000"/>
              <a:gd name="connsiteY114" fmla="*/ 209527 h 4939827"/>
              <a:gd name="connsiteX115" fmla="*/ 3126759 w 12192000"/>
              <a:gd name="connsiteY115" fmla="*/ 211226 h 4939827"/>
              <a:gd name="connsiteX116" fmla="*/ 3164020 w 12192000"/>
              <a:gd name="connsiteY116" fmla="*/ 212779 h 4939827"/>
              <a:gd name="connsiteX117" fmla="*/ 3285019 w 12192000"/>
              <a:gd name="connsiteY117" fmla="*/ 220535 h 4939827"/>
              <a:gd name="connsiteX118" fmla="*/ 3365154 w 12192000"/>
              <a:gd name="connsiteY118" fmla="*/ 226416 h 4939827"/>
              <a:gd name="connsiteX119" fmla="*/ 3367507 w 12192000"/>
              <a:gd name="connsiteY119" fmla="*/ 225416 h 4939827"/>
              <a:gd name="connsiteX120" fmla="*/ 3387567 w 12192000"/>
              <a:gd name="connsiteY120" fmla="*/ 227103 h 4939827"/>
              <a:gd name="connsiteX121" fmla="*/ 3498001 w 12192000"/>
              <a:gd name="connsiteY121" fmla="*/ 231941 h 4939827"/>
              <a:gd name="connsiteX122" fmla="*/ 3561557 w 12192000"/>
              <a:gd name="connsiteY122" fmla="*/ 228095 h 4939827"/>
              <a:gd name="connsiteX123" fmla="*/ 3611920 w 12192000"/>
              <a:gd name="connsiteY123" fmla="*/ 218094 h 4939827"/>
              <a:gd name="connsiteX124" fmla="*/ 3620528 w 12192000"/>
              <a:gd name="connsiteY124" fmla="*/ 218788 h 4939827"/>
              <a:gd name="connsiteX125" fmla="*/ 3620766 w 12192000"/>
              <a:gd name="connsiteY125" fmla="*/ 218511 h 4939827"/>
              <a:gd name="connsiteX126" fmla="*/ 3629977 w 12192000"/>
              <a:gd name="connsiteY126" fmla="*/ 218664 h 4939827"/>
              <a:gd name="connsiteX127" fmla="*/ 3636217 w 12192000"/>
              <a:gd name="connsiteY127" fmla="*/ 220048 h 4939827"/>
              <a:gd name="connsiteX128" fmla="*/ 3709484 w 12192000"/>
              <a:gd name="connsiteY128" fmla="*/ 186927 h 4939827"/>
              <a:gd name="connsiteX129" fmla="*/ 3761342 w 12192000"/>
              <a:gd name="connsiteY129" fmla="*/ 177474 h 4939827"/>
              <a:gd name="connsiteX130" fmla="*/ 3799748 w 12192000"/>
              <a:gd name="connsiteY130" fmla="*/ 167154 h 4939827"/>
              <a:gd name="connsiteX131" fmla="*/ 3922756 w 12192000"/>
              <a:gd name="connsiteY131" fmla="*/ 194044 h 4939827"/>
              <a:gd name="connsiteX132" fmla="*/ 4028476 w 12192000"/>
              <a:gd name="connsiteY132" fmla="*/ 223679 h 4939827"/>
              <a:gd name="connsiteX133" fmla="*/ 4191582 w 12192000"/>
              <a:gd name="connsiteY133" fmla="*/ 238952 h 4939827"/>
              <a:gd name="connsiteX134" fmla="*/ 4251024 w 12192000"/>
              <a:gd name="connsiteY134" fmla="*/ 240874 h 4939827"/>
              <a:gd name="connsiteX135" fmla="*/ 4355275 w 12192000"/>
              <a:gd name="connsiteY135" fmla="*/ 260205 h 4939827"/>
              <a:gd name="connsiteX136" fmla="*/ 4423807 w 12192000"/>
              <a:gd name="connsiteY136" fmla="*/ 270366 h 4939827"/>
              <a:gd name="connsiteX137" fmla="*/ 4558432 w 12192000"/>
              <a:gd name="connsiteY137" fmla="*/ 269194 h 4939827"/>
              <a:gd name="connsiteX138" fmla="*/ 4635061 w 12192000"/>
              <a:gd name="connsiteY138" fmla="*/ 280682 h 4939827"/>
              <a:gd name="connsiteX139" fmla="*/ 4807427 w 12192000"/>
              <a:gd name="connsiteY139" fmla="*/ 276835 h 4939827"/>
              <a:gd name="connsiteX140" fmla="*/ 5028933 w 12192000"/>
              <a:gd name="connsiteY140" fmla="*/ 183887 h 4939827"/>
              <a:gd name="connsiteX141" fmla="*/ 5093642 w 12192000"/>
              <a:gd name="connsiteY141" fmla="*/ 177214 h 4939827"/>
              <a:gd name="connsiteX142" fmla="*/ 5102642 w 12192000"/>
              <a:gd name="connsiteY142" fmla="*/ 186816 h 4939827"/>
              <a:gd name="connsiteX143" fmla="*/ 5193590 w 12192000"/>
              <a:gd name="connsiteY143" fmla="*/ 156458 h 4939827"/>
              <a:gd name="connsiteX144" fmla="*/ 5323922 w 12192000"/>
              <a:gd name="connsiteY144" fmla="*/ 146332 h 4939827"/>
              <a:gd name="connsiteX145" fmla="*/ 5421860 w 12192000"/>
              <a:gd name="connsiteY145" fmla="*/ 167298 h 4939827"/>
              <a:gd name="connsiteX146" fmla="*/ 5476948 w 12192000"/>
              <a:gd name="connsiteY146" fmla="*/ 173249 h 4939827"/>
              <a:gd name="connsiteX147" fmla="*/ 5516842 w 12192000"/>
              <a:gd name="connsiteY147" fmla="*/ 184018 h 4939827"/>
              <a:gd name="connsiteX148" fmla="*/ 5619415 w 12192000"/>
              <a:gd name="connsiteY148" fmla="*/ 176781 h 4939827"/>
              <a:gd name="connsiteX149" fmla="*/ 5789867 w 12192000"/>
              <a:gd name="connsiteY149" fmla="*/ 150304 h 4939827"/>
              <a:gd name="connsiteX150" fmla="*/ 5825953 w 12192000"/>
              <a:gd name="connsiteY150" fmla="*/ 147907 h 4939827"/>
              <a:gd name="connsiteX151" fmla="*/ 5856168 w 12192000"/>
              <a:gd name="connsiteY151" fmla="*/ 158719 h 4939827"/>
              <a:gd name="connsiteX152" fmla="*/ 5862476 w 12192000"/>
              <a:gd name="connsiteY152" fmla="*/ 172447 h 4939827"/>
              <a:gd name="connsiteX153" fmla="*/ 5882195 w 12192000"/>
              <a:gd name="connsiteY153" fmla="*/ 173195 h 4939827"/>
              <a:gd name="connsiteX154" fmla="*/ 5887271 w 12192000"/>
              <a:gd name="connsiteY154" fmla="*/ 176084 h 4939827"/>
              <a:gd name="connsiteX155" fmla="*/ 5921577 w 12192000"/>
              <a:gd name="connsiteY155" fmla="*/ 169858 h 4939827"/>
              <a:gd name="connsiteX156" fmla="*/ 5983240 w 12192000"/>
              <a:gd name="connsiteY156" fmla="*/ 152755 h 4939827"/>
              <a:gd name="connsiteX157" fmla="*/ 6152287 w 12192000"/>
              <a:gd name="connsiteY157" fmla="*/ 116736 h 4939827"/>
              <a:gd name="connsiteX158" fmla="*/ 6415830 w 12192000"/>
              <a:gd name="connsiteY158" fmla="*/ 136006 h 4939827"/>
              <a:gd name="connsiteX159" fmla="*/ 6756965 w 12192000"/>
              <a:gd name="connsiteY159" fmla="*/ 57636 h 4939827"/>
              <a:gd name="connsiteX160" fmla="*/ 6819400 w 12192000"/>
              <a:gd name="connsiteY160" fmla="*/ 30742 h 4939827"/>
              <a:gd name="connsiteX161" fmla="*/ 6986370 w 12192000"/>
              <a:gd name="connsiteY161" fmla="*/ 12659 h 4939827"/>
              <a:gd name="connsiteX162" fmla="*/ 6989536 w 12192000"/>
              <a:gd name="connsiteY162" fmla="*/ 14528 h 4939827"/>
              <a:gd name="connsiteX163" fmla="*/ 7015933 w 12192000"/>
              <a:gd name="connsiteY163" fmla="*/ 9653 h 4939827"/>
              <a:gd name="connsiteX164" fmla="*/ 7020592 w 12192000"/>
              <a:gd name="connsiteY164" fmla="*/ 1651 h 4939827"/>
              <a:gd name="connsiteX165" fmla="*/ 7025905 w 12192000"/>
              <a:gd name="connsiteY16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371484 w 12192000"/>
              <a:gd name="connsiteY55" fmla="*/ 329634 h 4939827"/>
              <a:gd name="connsiteX56" fmla="*/ 9404829 w 12192000"/>
              <a:gd name="connsiteY56" fmla="*/ 339038 h 4939827"/>
              <a:gd name="connsiteX57" fmla="*/ 9427021 w 12192000"/>
              <a:gd name="connsiteY57" fmla="*/ 358784 h 4939827"/>
              <a:gd name="connsiteX58" fmla="*/ 9670844 w 12192000"/>
              <a:gd name="connsiteY58" fmla="*/ 405128 h 4939827"/>
              <a:gd name="connsiteX59" fmla="*/ 9816083 w 12192000"/>
              <a:gd name="connsiteY59" fmla="*/ 416573 h 4939827"/>
              <a:gd name="connsiteX60" fmla="*/ 9936741 w 12192000"/>
              <a:gd name="connsiteY60" fmla="*/ 437044 h 4939827"/>
              <a:gd name="connsiteX61" fmla="*/ 10050093 w 12192000"/>
              <a:gd name="connsiteY61" fmla="*/ 443783 h 4939827"/>
              <a:gd name="connsiteX62" fmla="*/ 10130090 w 12192000"/>
              <a:gd name="connsiteY62" fmla="*/ 459520 h 4939827"/>
              <a:gd name="connsiteX63" fmla="*/ 10173456 w 12192000"/>
              <a:gd name="connsiteY63" fmla="*/ 457749 h 4939827"/>
              <a:gd name="connsiteX64" fmla="*/ 10218232 w 12192000"/>
              <a:gd name="connsiteY64" fmla="*/ 459820 h 4939827"/>
              <a:gd name="connsiteX65" fmla="*/ 10354176 w 12192000"/>
              <a:gd name="connsiteY65" fmla="*/ 471377 h 4939827"/>
              <a:gd name="connsiteX66" fmla="*/ 10430681 w 12192000"/>
              <a:gd name="connsiteY66" fmla="*/ 481226 h 4939827"/>
              <a:gd name="connsiteX67" fmla="*/ 10478169 w 12192000"/>
              <a:gd name="connsiteY67" fmla="*/ 481774 h 4939827"/>
              <a:gd name="connsiteX68" fmla="*/ 10540907 w 12192000"/>
              <a:gd name="connsiteY68" fmla="*/ 485607 h 4939827"/>
              <a:gd name="connsiteX69" fmla="*/ 10614941 w 12192000"/>
              <a:gd name="connsiteY69" fmla="*/ 487592 h 4939827"/>
              <a:gd name="connsiteX70" fmla="*/ 10674098 w 12192000"/>
              <a:gd name="connsiteY70" fmla="*/ 521656 h 4939827"/>
              <a:gd name="connsiteX71" fmla="*/ 10874834 w 12192000"/>
              <a:gd name="connsiteY71" fmla="*/ 574867 h 4939827"/>
              <a:gd name="connsiteX72" fmla="*/ 10944981 w 12192000"/>
              <a:gd name="connsiteY72" fmla="*/ 615042 h 4939827"/>
              <a:gd name="connsiteX73" fmla="*/ 11006376 w 12192000"/>
              <a:gd name="connsiteY73" fmla="*/ 645957 h 4939827"/>
              <a:gd name="connsiteX74" fmla="*/ 11076308 w 12192000"/>
              <a:gd name="connsiteY74" fmla="*/ 675698 h 4939827"/>
              <a:gd name="connsiteX75" fmla="*/ 11148789 w 12192000"/>
              <a:gd name="connsiteY75" fmla="*/ 685041 h 4939827"/>
              <a:gd name="connsiteX76" fmla="*/ 11249129 w 12192000"/>
              <a:gd name="connsiteY76" fmla="*/ 684218 h 4939827"/>
              <a:gd name="connsiteX77" fmla="*/ 11299915 w 12192000"/>
              <a:gd name="connsiteY77" fmla="*/ 692177 h 4939827"/>
              <a:gd name="connsiteX78" fmla="*/ 11386973 w 12192000"/>
              <a:gd name="connsiteY78" fmla="*/ 708209 h 4939827"/>
              <a:gd name="connsiteX79" fmla="*/ 11500105 w 12192000"/>
              <a:gd name="connsiteY79" fmla="*/ 735014 h 4939827"/>
              <a:gd name="connsiteX80" fmla="*/ 11621735 w 12192000"/>
              <a:gd name="connsiteY80" fmla="*/ 789584 h 4939827"/>
              <a:gd name="connsiteX81" fmla="*/ 11691200 w 12192000"/>
              <a:gd name="connsiteY81" fmla="*/ 867902 h 4939827"/>
              <a:gd name="connsiteX82" fmla="*/ 11819427 w 12192000"/>
              <a:gd name="connsiteY82" fmla="*/ 911634 h 4939827"/>
              <a:gd name="connsiteX83" fmla="*/ 11969720 w 12192000"/>
              <a:gd name="connsiteY83" fmla="*/ 964737 h 4939827"/>
              <a:gd name="connsiteX84" fmla="*/ 12055766 w 12192000"/>
              <a:gd name="connsiteY84" fmla="*/ 991268 h 4939827"/>
              <a:gd name="connsiteX85" fmla="*/ 12171539 w 12192000"/>
              <a:gd name="connsiteY85" fmla="*/ 995427 h 4939827"/>
              <a:gd name="connsiteX86" fmla="*/ 12187831 w 12192000"/>
              <a:gd name="connsiteY86" fmla="*/ 996580 h 4939827"/>
              <a:gd name="connsiteX87" fmla="*/ 12192000 w 12192000"/>
              <a:gd name="connsiteY87" fmla="*/ 996726 h 4939827"/>
              <a:gd name="connsiteX88" fmla="*/ 12192000 w 12192000"/>
              <a:gd name="connsiteY88" fmla="*/ 4939827 h 4939827"/>
              <a:gd name="connsiteX89" fmla="*/ 0 w 12192000"/>
              <a:gd name="connsiteY89" fmla="*/ 4939827 h 4939827"/>
              <a:gd name="connsiteX90" fmla="*/ 0 w 12192000"/>
              <a:gd name="connsiteY90" fmla="*/ 512043 h 4939827"/>
              <a:gd name="connsiteX91" fmla="*/ 7381 w 12192000"/>
              <a:gd name="connsiteY91" fmla="*/ 512580 h 4939827"/>
              <a:gd name="connsiteX92" fmla="*/ 100029 w 12192000"/>
              <a:gd name="connsiteY92" fmla="*/ 504758 h 4939827"/>
              <a:gd name="connsiteX93" fmla="*/ 155244 w 12192000"/>
              <a:gd name="connsiteY93" fmla="*/ 525130 h 4939827"/>
              <a:gd name="connsiteX94" fmla="*/ 254366 w 12192000"/>
              <a:gd name="connsiteY94" fmla="*/ 534449 h 4939827"/>
              <a:gd name="connsiteX95" fmla="*/ 447292 w 12192000"/>
              <a:gd name="connsiteY95" fmla="*/ 542725 h 4939827"/>
              <a:gd name="connsiteX96" fmla="*/ 628105 w 12192000"/>
              <a:gd name="connsiteY96" fmla="*/ 547853 h 4939827"/>
              <a:gd name="connsiteX97" fmla="*/ 783146 w 12192000"/>
              <a:gd name="connsiteY97" fmla="*/ 591799 h 4939827"/>
              <a:gd name="connsiteX98" fmla="*/ 1043676 w 12192000"/>
              <a:gd name="connsiteY98" fmla="*/ 591887 h 4939827"/>
              <a:gd name="connsiteX99" fmla="*/ 1281816 w 12192000"/>
              <a:gd name="connsiteY99" fmla="*/ 520946 h 4939827"/>
              <a:gd name="connsiteX100" fmla="*/ 1486347 w 12192000"/>
              <a:gd name="connsiteY100" fmla="*/ 487310 h 4939827"/>
              <a:gd name="connsiteX101" fmla="*/ 1568079 w 12192000"/>
              <a:gd name="connsiteY101" fmla="*/ 462531 h 4939827"/>
              <a:gd name="connsiteX102" fmla="*/ 1622516 w 12192000"/>
              <a:gd name="connsiteY102" fmla="*/ 466058 h 4939827"/>
              <a:gd name="connsiteX103" fmla="*/ 1655457 w 12192000"/>
              <a:gd name="connsiteY103" fmla="*/ 465359 h 4939827"/>
              <a:gd name="connsiteX104" fmla="*/ 1717454 w 12192000"/>
              <a:gd name="connsiteY104" fmla="*/ 417203 h 4939827"/>
              <a:gd name="connsiteX105" fmla="*/ 1913794 w 12192000"/>
              <a:gd name="connsiteY105" fmla="*/ 365255 h 4939827"/>
              <a:gd name="connsiteX106" fmla="*/ 2129762 w 12192000"/>
              <a:gd name="connsiteY106" fmla="*/ 367832 h 4939827"/>
              <a:gd name="connsiteX107" fmla="*/ 2376970 w 12192000"/>
              <a:gd name="connsiteY107" fmla="*/ 350129 h 4939827"/>
              <a:gd name="connsiteX108" fmla="*/ 2480155 w 12192000"/>
              <a:gd name="connsiteY108" fmla="*/ 359227 h 4939827"/>
              <a:gd name="connsiteX109" fmla="*/ 2586782 w 12192000"/>
              <a:gd name="connsiteY109" fmla="*/ 339352 h 4939827"/>
              <a:gd name="connsiteX110" fmla="*/ 2679617 w 12192000"/>
              <a:gd name="connsiteY110" fmla="*/ 305383 h 4939827"/>
              <a:gd name="connsiteX111" fmla="*/ 2788947 w 12192000"/>
              <a:gd name="connsiteY111" fmla="*/ 250375 h 4939827"/>
              <a:gd name="connsiteX112" fmla="*/ 2965530 w 12192000"/>
              <a:gd name="connsiteY112" fmla="*/ 245958 h 4939827"/>
              <a:gd name="connsiteX113" fmla="*/ 3103677 w 12192000"/>
              <a:gd name="connsiteY113" fmla="*/ 209527 h 4939827"/>
              <a:gd name="connsiteX114" fmla="*/ 3126759 w 12192000"/>
              <a:gd name="connsiteY114" fmla="*/ 211226 h 4939827"/>
              <a:gd name="connsiteX115" fmla="*/ 3164020 w 12192000"/>
              <a:gd name="connsiteY115" fmla="*/ 212779 h 4939827"/>
              <a:gd name="connsiteX116" fmla="*/ 3285019 w 12192000"/>
              <a:gd name="connsiteY116" fmla="*/ 220535 h 4939827"/>
              <a:gd name="connsiteX117" fmla="*/ 3365154 w 12192000"/>
              <a:gd name="connsiteY117" fmla="*/ 226416 h 4939827"/>
              <a:gd name="connsiteX118" fmla="*/ 3367507 w 12192000"/>
              <a:gd name="connsiteY118" fmla="*/ 225416 h 4939827"/>
              <a:gd name="connsiteX119" fmla="*/ 3387567 w 12192000"/>
              <a:gd name="connsiteY119" fmla="*/ 227103 h 4939827"/>
              <a:gd name="connsiteX120" fmla="*/ 3498001 w 12192000"/>
              <a:gd name="connsiteY120" fmla="*/ 231941 h 4939827"/>
              <a:gd name="connsiteX121" fmla="*/ 3561557 w 12192000"/>
              <a:gd name="connsiteY121" fmla="*/ 228095 h 4939827"/>
              <a:gd name="connsiteX122" fmla="*/ 3611920 w 12192000"/>
              <a:gd name="connsiteY122" fmla="*/ 218094 h 4939827"/>
              <a:gd name="connsiteX123" fmla="*/ 3620528 w 12192000"/>
              <a:gd name="connsiteY123" fmla="*/ 218788 h 4939827"/>
              <a:gd name="connsiteX124" fmla="*/ 3620766 w 12192000"/>
              <a:gd name="connsiteY124" fmla="*/ 218511 h 4939827"/>
              <a:gd name="connsiteX125" fmla="*/ 3629977 w 12192000"/>
              <a:gd name="connsiteY125" fmla="*/ 218664 h 4939827"/>
              <a:gd name="connsiteX126" fmla="*/ 3636217 w 12192000"/>
              <a:gd name="connsiteY126" fmla="*/ 220048 h 4939827"/>
              <a:gd name="connsiteX127" fmla="*/ 3709484 w 12192000"/>
              <a:gd name="connsiteY127" fmla="*/ 186927 h 4939827"/>
              <a:gd name="connsiteX128" fmla="*/ 3761342 w 12192000"/>
              <a:gd name="connsiteY128" fmla="*/ 177474 h 4939827"/>
              <a:gd name="connsiteX129" fmla="*/ 3799748 w 12192000"/>
              <a:gd name="connsiteY129" fmla="*/ 167154 h 4939827"/>
              <a:gd name="connsiteX130" fmla="*/ 3922756 w 12192000"/>
              <a:gd name="connsiteY130" fmla="*/ 194044 h 4939827"/>
              <a:gd name="connsiteX131" fmla="*/ 4028476 w 12192000"/>
              <a:gd name="connsiteY131" fmla="*/ 223679 h 4939827"/>
              <a:gd name="connsiteX132" fmla="*/ 4191582 w 12192000"/>
              <a:gd name="connsiteY132" fmla="*/ 238952 h 4939827"/>
              <a:gd name="connsiteX133" fmla="*/ 4251024 w 12192000"/>
              <a:gd name="connsiteY133" fmla="*/ 240874 h 4939827"/>
              <a:gd name="connsiteX134" fmla="*/ 4355275 w 12192000"/>
              <a:gd name="connsiteY134" fmla="*/ 260205 h 4939827"/>
              <a:gd name="connsiteX135" fmla="*/ 4423807 w 12192000"/>
              <a:gd name="connsiteY135" fmla="*/ 270366 h 4939827"/>
              <a:gd name="connsiteX136" fmla="*/ 4558432 w 12192000"/>
              <a:gd name="connsiteY136" fmla="*/ 269194 h 4939827"/>
              <a:gd name="connsiteX137" fmla="*/ 4635061 w 12192000"/>
              <a:gd name="connsiteY137" fmla="*/ 280682 h 4939827"/>
              <a:gd name="connsiteX138" fmla="*/ 4807427 w 12192000"/>
              <a:gd name="connsiteY138" fmla="*/ 276835 h 4939827"/>
              <a:gd name="connsiteX139" fmla="*/ 5028933 w 12192000"/>
              <a:gd name="connsiteY139" fmla="*/ 183887 h 4939827"/>
              <a:gd name="connsiteX140" fmla="*/ 5093642 w 12192000"/>
              <a:gd name="connsiteY140" fmla="*/ 177214 h 4939827"/>
              <a:gd name="connsiteX141" fmla="*/ 5102642 w 12192000"/>
              <a:gd name="connsiteY141" fmla="*/ 186816 h 4939827"/>
              <a:gd name="connsiteX142" fmla="*/ 5193590 w 12192000"/>
              <a:gd name="connsiteY142" fmla="*/ 156458 h 4939827"/>
              <a:gd name="connsiteX143" fmla="*/ 5323922 w 12192000"/>
              <a:gd name="connsiteY143" fmla="*/ 146332 h 4939827"/>
              <a:gd name="connsiteX144" fmla="*/ 5421860 w 12192000"/>
              <a:gd name="connsiteY144" fmla="*/ 167298 h 4939827"/>
              <a:gd name="connsiteX145" fmla="*/ 5476948 w 12192000"/>
              <a:gd name="connsiteY145" fmla="*/ 173249 h 4939827"/>
              <a:gd name="connsiteX146" fmla="*/ 5516842 w 12192000"/>
              <a:gd name="connsiteY146" fmla="*/ 184018 h 4939827"/>
              <a:gd name="connsiteX147" fmla="*/ 5619415 w 12192000"/>
              <a:gd name="connsiteY147" fmla="*/ 176781 h 4939827"/>
              <a:gd name="connsiteX148" fmla="*/ 5789867 w 12192000"/>
              <a:gd name="connsiteY148" fmla="*/ 150304 h 4939827"/>
              <a:gd name="connsiteX149" fmla="*/ 5825953 w 12192000"/>
              <a:gd name="connsiteY149" fmla="*/ 147907 h 4939827"/>
              <a:gd name="connsiteX150" fmla="*/ 5856168 w 12192000"/>
              <a:gd name="connsiteY150" fmla="*/ 158719 h 4939827"/>
              <a:gd name="connsiteX151" fmla="*/ 5862476 w 12192000"/>
              <a:gd name="connsiteY151" fmla="*/ 172447 h 4939827"/>
              <a:gd name="connsiteX152" fmla="*/ 5882195 w 12192000"/>
              <a:gd name="connsiteY152" fmla="*/ 173195 h 4939827"/>
              <a:gd name="connsiteX153" fmla="*/ 5887271 w 12192000"/>
              <a:gd name="connsiteY153" fmla="*/ 176084 h 4939827"/>
              <a:gd name="connsiteX154" fmla="*/ 5921577 w 12192000"/>
              <a:gd name="connsiteY154" fmla="*/ 169858 h 4939827"/>
              <a:gd name="connsiteX155" fmla="*/ 5983240 w 12192000"/>
              <a:gd name="connsiteY155" fmla="*/ 152755 h 4939827"/>
              <a:gd name="connsiteX156" fmla="*/ 6152287 w 12192000"/>
              <a:gd name="connsiteY156" fmla="*/ 116736 h 4939827"/>
              <a:gd name="connsiteX157" fmla="*/ 6415830 w 12192000"/>
              <a:gd name="connsiteY157" fmla="*/ 136006 h 4939827"/>
              <a:gd name="connsiteX158" fmla="*/ 6756965 w 12192000"/>
              <a:gd name="connsiteY158" fmla="*/ 57636 h 4939827"/>
              <a:gd name="connsiteX159" fmla="*/ 6819400 w 12192000"/>
              <a:gd name="connsiteY159" fmla="*/ 30742 h 4939827"/>
              <a:gd name="connsiteX160" fmla="*/ 6986370 w 12192000"/>
              <a:gd name="connsiteY160" fmla="*/ 12659 h 4939827"/>
              <a:gd name="connsiteX161" fmla="*/ 6989536 w 12192000"/>
              <a:gd name="connsiteY161" fmla="*/ 14528 h 4939827"/>
              <a:gd name="connsiteX162" fmla="*/ 7015933 w 12192000"/>
              <a:gd name="connsiteY162" fmla="*/ 9653 h 4939827"/>
              <a:gd name="connsiteX163" fmla="*/ 7020592 w 12192000"/>
              <a:gd name="connsiteY163" fmla="*/ 1651 h 4939827"/>
              <a:gd name="connsiteX164" fmla="*/ 7025905 w 12192000"/>
              <a:gd name="connsiteY16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877301 w 12192000"/>
              <a:gd name="connsiteY15" fmla="*/ 186153 h 4939827"/>
              <a:gd name="connsiteX16" fmla="*/ 7952584 w 12192000"/>
              <a:gd name="connsiteY16" fmla="*/ 170181 h 4939827"/>
              <a:gd name="connsiteX17" fmla="*/ 8009534 w 12192000"/>
              <a:gd name="connsiteY17" fmla="*/ 176441 h 4939827"/>
              <a:gd name="connsiteX18" fmla="*/ 8058681 w 12192000"/>
              <a:gd name="connsiteY18" fmla="*/ 219431 h 4939827"/>
              <a:gd name="connsiteX19" fmla="*/ 8126175 w 12192000"/>
              <a:gd name="connsiteY19" fmla="*/ 240005 h 4939827"/>
              <a:gd name="connsiteX20" fmla="*/ 8166439 w 12192000"/>
              <a:gd name="connsiteY20" fmla="*/ 252699 h 4939827"/>
              <a:gd name="connsiteX21" fmla="*/ 8281371 w 12192000"/>
              <a:gd name="connsiteY21" fmla="*/ 256875 h 4939827"/>
              <a:gd name="connsiteX22" fmla="*/ 8381609 w 12192000"/>
              <a:gd name="connsiteY22" fmla="*/ 240618 h 4939827"/>
              <a:gd name="connsiteX23" fmla="*/ 8406759 w 12192000"/>
              <a:gd name="connsiteY23" fmla="*/ 232517 h 4939827"/>
              <a:gd name="connsiteX24" fmla="*/ 8426506 w 12192000"/>
              <a:gd name="connsiteY24" fmla="*/ 241842 h 4939827"/>
              <a:gd name="connsiteX25" fmla="*/ 8427949 w 12192000"/>
              <a:gd name="connsiteY25" fmla="*/ 240981 h 4939827"/>
              <a:gd name="connsiteX26" fmla="*/ 8441468 w 12192000"/>
              <a:gd name="connsiteY26" fmla="*/ 241157 h 4939827"/>
              <a:gd name="connsiteX27" fmla="*/ 8565757 w 12192000"/>
              <a:gd name="connsiteY27" fmla="*/ 255317 h 4939827"/>
              <a:gd name="connsiteX28" fmla="*/ 8573171 w 12192000"/>
              <a:gd name="connsiteY28" fmla="*/ 258426 h 4939827"/>
              <a:gd name="connsiteX29" fmla="*/ 8573548 w 12192000"/>
              <a:gd name="connsiteY29" fmla="*/ 258241 h 4939827"/>
              <a:gd name="connsiteX30" fmla="*/ 8581827 w 12192000"/>
              <a:gd name="connsiteY30" fmla="*/ 261028 h 4939827"/>
              <a:gd name="connsiteX31" fmla="*/ 8586687 w 12192000"/>
              <a:gd name="connsiteY31" fmla="*/ 264089 h 4939827"/>
              <a:gd name="connsiteX32" fmla="*/ 8601067 w 12192000"/>
              <a:gd name="connsiteY32" fmla="*/ 270114 h 4939827"/>
              <a:gd name="connsiteX33" fmla="*/ 8672650 w 12192000"/>
              <a:gd name="connsiteY33" fmla="*/ 254821 h 4939827"/>
              <a:gd name="connsiteX34" fmla="*/ 8785543 w 12192000"/>
              <a:gd name="connsiteY34" fmla="*/ 263406 h 4939827"/>
              <a:gd name="connsiteX35" fmla="*/ 8830588 w 12192000"/>
              <a:gd name="connsiteY35" fmla="*/ 265483 h 4939827"/>
              <a:gd name="connsiteX36" fmla="*/ 8905142 w 12192000"/>
              <a:gd name="connsiteY36" fmla="*/ 264958 h 4939827"/>
              <a:gd name="connsiteX37" fmla="*/ 8968582 w 12192000"/>
              <a:gd name="connsiteY37" fmla="*/ 262728 h 4939827"/>
              <a:gd name="connsiteX38" fmla="*/ 8972994 w 12192000"/>
              <a:gd name="connsiteY38" fmla="*/ 263284 h 4939827"/>
              <a:gd name="connsiteX39" fmla="*/ 9004605 w 12192000"/>
              <a:gd name="connsiteY39" fmla="*/ 258041 h 4939827"/>
              <a:gd name="connsiteX40" fmla="*/ 9016165 w 12192000"/>
              <a:gd name="connsiteY40" fmla="*/ 261258 h 4939827"/>
              <a:gd name="connsiteX41" fmla="*/ 9043297 w 12192000"/>
              <a:gd name="connsiteY41" fmla="*/ 281547 h 4939827"/>
              <a:gd name="connsiteX42" fmla="*/ 9048315 w 12192000"/>
              <a:gd name="connsiteY42" fmla="*/ 279264 h 4939827"/>
              <a:gd name="connsiteX43" fmla="*/ 9054706 w 12192000"/>
              <a:gd name="connsiteY43" fmla="*/ 278538 h 4939827"/>
              <a:gd name="connsiteX44" fmla="*/ 9070919 w 12192000"/>
              <a:gd name="connsiteY44" fmla="*/ 281810 h 4939827"/>
              <a:gd name="connsiteX45" fmla="*/ 9076813 w 12192000"/>
              <a:gd name="connsiteY45" fmla="*/ 283909 h 4939827"/>
              <a:gd name="connsiteX46" fmla="*/ 9085871 w 12192000"/>
              <a:gd name="connsiteY46" fmla="*/ 285133 h 4939827"/>
              <a:gd name="connsiteX47" fmla="*/ 9086159 w 12192000"/>
              <a:gd name="connsiteY47" fmla="*/ 284887 h 4939827"/>
              <a:gd name="connsiteX48" fmla="*/ 9134606 w 12192000"/>
              <a:gd name="connsiteY48" fmla="*/ 288168 h 4939827"/>
              <a:gd name="connsiteX49" fmla="*/ 9195590 w 12192000"/>
              <a:gd name="connsiteY49" fmla="*/ 279568 h 4939827"/>
              <a:gd name="connsiteX50" fmla="*/ 9219336 w 12192000"/>
              <a:gd name="connsiteY50" fmla="*/ 278133 h 4939827"/>
              <a:gd name="connsiteX51" fmla="*/ 9232362 w 12192000"/>
              <a:gd name="connsiteY51" fmla="*/ 275894 h 4939827"/>
              <a:gd name="connsiteX52" fmla="*/ 9233396 w 12192000"/>
              <a:gd name="connsiteY52" fmla="*/ 274803 h 4939827"/>
              <a:gd name="connsiteX53" fmla="*/ 9256213 w 12192000"/>
              <a:gd name="connsiteY53" fmla="*/ 281576 h 4939827"/>
              <a:gd name="connsiteX54" fmla="*/ 9371484 w 12192000"/>
              <a:gd name="connsiteY54" fmla="*/ 329634 h 4939827"/>
              <a:gd name="connsiteX55" fmla="*/ 9404829 w 12192000"/>
              <a:gd name="connsiteY55" fmla="*/ 339038 h 4939827"/>
              <a:gd name="connsiteX56" fmla="*/ 9427021 w 12192000"/>
              <a:gd name="connsiteY56" fmla="*/ 358784 h 4939827"/>
              <a:gd name="connsiteX57" fmla="*/ 9670844 w 12192000"/>
              <a:gd name="connsiteY57" fmla="*/ 405128 h 4939827"/>
              <a:gd name="connsiteX58" fmla="*/ 9816083 w 12192000"/>
              <a:gd name="connsiteY58" fmla="*/ 416573 h 4939827"/>
              <a:gd name="connsiteX59" fmla="*/ 9936741 w 12192000"/>
              <a:gd name="connsiteY59" fmla="*/ 437044 h 4939827"/>
              <a:gd name="connsiteX60" fmla="*/ 10050093 w 12192000"/>
              <a:gd name="connsiteY60" fmla="*/ 443783 h 4939827"/>
              <a:gd name="connsiteX61" fmla="*/ 10130090 w 12192000"/>
              <a:gd name="connsiteY61" fmla="*/ 459520 h 4939827"/>
              <a:gd name="connsiteX62" fmla="*/ 10173456 w 12192000"/>
              <a:gd name="connsiteY62" fmla="*/ 457749 h 4939827"/>
              <a:gd name="connsiteX63" fmla="*/ 10218232 w 12192000"/>
              <a:gd name="connsiteY63" fmla="*/ 459820 h 4939827"/>
              <a:gd name="connsiteX64" fmla="*/ 10354176 w 12192000"/>
              <a:gd name="connsiteY64" fmla="*/ 471377 h 4939827"/>
              <a:gd name="connsiteX65" fmla="*/ 10430681 w 12192000"/>
              <a:gd name="connsiteY65" fmla="*/ 481226 h 4939827"/>
              <a:gd name="connsiteX66" fmla="*/ 10478169 w 12192000"/>
              <a:gd name="connsiteY66" fmla="*/ 481774 h 4939827"/>
              <a:gd name="connsiteX67" fmla="*/ 10540907 w 12192000"/>
              <a:gd name="connsiteY67" fmla="*/ 485607 h 4939827"/>
              <a:gd name="connsiteX68" fmla="*/ 10614941 w 12192000"/>
              <a:gd name="connsiteY68" fmla="*/ 487592 h 4939827"/>
              <a:gd name="connsiteX69" fmla="*/ 10674098 w 12192000"/>
              <a:gd name="connsiteY69" fmla="*/ 521656 h 4939827"/>
              <a:gd name="connsiteX70" fmla="*/ 10874834 w 12192000"/>
              <a:gd name="connsiteY70" fmla="*/ 574867 h 4939827"/>
              <a:gd name="connsiteX71" fmla="*/ 10944981 w 12192000"/>
              <a:gd name="connsiteY71" fmla="*/ 615042 h 4939827"/>
              <a:gd name="connsiteX72" fmla="*/ 11006376 w 12192000"/>
              <a:gd name="connsiteY72" fmla="*/ 645957 h 4939827"/>
              <a:gd name="connsiteX73" fmla="*/ 11076308 w 12192000"/>
              <a:gd name="connsiteY73" fmla="*/ 675698 h 4939827"/>
              <a:gd name="connsiteX74" fmla="*/ 11148789 w 12192000"/>
              <a:gd name="connsiteY74" fmla="*/ 685041 h 4939827"/>
              <a:gd name="connsiteX75" fmla="*/ 11249129 w 12192000"/>
              <a:gd name="connsiteY75" fmla="*/ 684218 h 4939827"/>
              <a:gd name="connsiteX76" fmla="*/ 11299915 w 12192000"/>
              <a:gd name="connsiteY76" fmla="*/ 692177 h 4939827"/>
              <a:gd name="connsiteX77" fmla="*/ 11386973 w 12192000"/>
              <a:gd name="connsiteY77" fmla="*/ 708209 h 4939827"/>
              <a:gd name="connsiteX78" fmla="*/ 11500105 w 12192000"/>
              <a:gd name="connsiteY78" fmla="*/ 735014 h 4939827"/>
              <a:gd name="connsiteX79" fmla="*/ 11621735 w 12192000"/>
              <a:gd name="connsiteY79" fmla="*/ 789584 h 4939827"/>
              <a:gd name="connsiteX80" fmla="*/ 11691200 w 12192000"/>
              <a:gd name="connsiteY80" fmla="*/ 867902 h 4939827"/>
              <a:gd name="connsiteX81" fmla="*/ 11819427 w 12192000"/>
              <a:gd name="connsiteY81" fmla="*/ 911634 h 4939827"/>
              <a:gd name="connsiteX82" fmla="*/ 11969720 w 12192000"/>
              <a:gd name="connsiteY82" fmla="*/ 964737 h 4939827"/>
              <a:gd name="connsiteX83" fmla="*/ 12055766 w 12192000"/>
              <a:gd name="connsiteY83" fmla="*/ 991268 h 4939827"/>
              <a:gd name="connsiteX84" fmla="*/ 12171539 w 12192000"/>
              <a:gd name="connsiteY84" fmla="*/ 995427 h 4939827"/>
              <a:gd name="connsiteX85" fmla="*/ 12187831 w 12192000"/>
              <a:gd name="connsiteY85" fmla="*/ 996580 h 4939827"/>
              <a:gd name="connsiteX86" fmla="*/ 12192000 w 12192000"/>
              <a:gd name="connsiteY86" fmla="*/ 996726 h 4939827"/>
              <a:gd name="connsiteX87" fmla="*/ 12192000 w 12192000"/>
              <a:gd name="connsiteY87" fmla="*/ 4939827 h 4939827"/>
              <a:gd name="connsiteX88" fmla="*/ 0 w 12192000"/>
              <a:gd name="connsiteY88" fmla="*/ 4939827 h 4939827"/>
              <a:gd name="connsiteX89" fmla="*/ 0 w 12192000"/>
              <a:gd name="connsiteY89" fmla="*/ 512043 h 4939827"/>
              <a:gd name="connsiteX90" fmla="*/ 7381 w 12192000"/>
              <a:gd name="connsiteY90" fmla="*/ 512580 h 4939827"/>
              <a:gd name="connsiteX91" fmla="*/ 100029 w 12192000"/>
              <a:gd name="connsiteY91" fmla="*/ 504758 h 4939827"/>
              <a:gd name="connsiteX92" fmla="*/ 155244 w 12192000"/>
              <a:gd name="connsiteY92" fmla="*/ 525130 h 4939827"/>
              <a:gd name="connsiteX93" fmla="*/ 254366 w 12192000"/>
              <a:gd name="connsiteY93" fmla="*/ 534449 h 4939827"/>
              <a:gd name="connsiteX94" fmla="*/ 447292 w 12192000"/>
              <a:gd name="connsiteY94" fmla="*/ 542725 h 4939827"/>
              <a:gd name="connsiteX95" fmla="*/ 628105 w 12192000"/>
              <a:gd name="connsiteY95" fmla="*/ 547853 h 4939827"/>
              <a:gd name="connsiteX96" fmla="*/ 783146 w 12192000"/>
              <a:gd name="connsiteY96" fmla="*/ 591799 h 4939827"/>
              <a:gd name="connsiteX97" fmla="*/ 1043676 w 12192000"/>
              <a:gd name="connsiteY97" fmla="*/ 591887 h 4939827"/>
              <a:gd name="connsiteX98" fmla="*/ 1281816 w 12192000"/>
              <a:gd name="connsiteY98" fmla="*/ 520946 h 4939827"/>
              <a:gd name="connsiteX99" fmla="*/ 1486347 w 12192000"/>
              <a:gd name="connsiteY99" fmla="*/ 487310 h 4939827"/>
              <a:gd name="connsiteX100" fmla="*/ 1568079 w 12192000"/>
              <a:gd name="connsiteY100" fmla="*/ 462531 h 4939827"/>
              <a:gd name="connsiteX101" fmla="*/ 1622516 w 12192000"/>
              <a:gd name="connsiteY101" fmla="*/ 466058 h 4939827"/>
              <a:gd name="connsiteX102" fmla="*/ 1655457 w 12192000"/>
              <a:gd name="connsiteY102" fmla="*/ 465359 h 4939827"/>
              <a:gd name="connsiteX103" fmla="*/ 1717454 w 12192000"/>
              <a:gd name="connsiteY103" fmla="*/ 417203 h 4939827"/>
              <a:gd name="connsiteX104" fmla="*/ 1913794 w 12192000"/>
              <a:gd name="connsiteY104" fmla="*/ 365255 h 4939827"/>
              <a:gd name="connsiteX105" fmla="*/ 2129762 w 12192000"/>
              <a:gd name="connsiteY105" fmla="*/ 367832 h 4939827"/>
              <a:gd name="connsiteX106" fmla="*/ 2376970 w 12192000"/>
              <a:gd name="connsiteY106" fmla="*/ 350129 h 4939827"/>
              <a:gd name="connsiteX107" fmla="*/ 2480155 w 12192000"/>
              <a:gd name="connsiteY107" fmla="*/ 359227 h 4939827"/>
              <a:gd name="connsiteX108" fmla="*/ 2586782 w 12192000"/>
              <a:gd name="connsiteY108" fmla="*/ 339352 h 4939827"/>
              <a:gd name="connsiteX109" fmla="*/ 2679617 w 12192000"/>
              <a:gd name="connsiteY109" fmla="*/ 305383 h 4939827"/>
              <a:gd name="connsiteX110" fmla="*/ 2788947 w 12192000"/>
              <a:gd name="connsiteY110" fmla="*/ 250375 h 4939827"/>
              <a:gd name="connsiteX111" fmla="*/ 2965530 w 12192000"/>
              <a:gd name="connsiteY111" fmla="*/ 245958 h 4939827"/>
              <a:gd name="connsiteX112" fmla="*/ 3103677 w 12192000"/>
              <a:gd name="connsiteY112" fmla="*/ 209527 h 4939827"/>
              <a:gd name="connsiteX113" fmla="*/ 3126759 w 12192000"/>
              <a:gd name="connsiteY113" fmla="*/ 211226 h 4939827"/>
              <a:gd name="connsiteX114" fmla="*/ 3164020 w 12192000"/>
              <a:gd name="connsiteY114" fmla="*/ 212779 h 4939827"/>
              <a:gd name="connsiteX115" fmla="*/ 3285019 w 12192000"/>
              <a:gd name="connsiteY115" fmla="*/ 220535 h 4939827"/>
              <a:gd name="connsiteX116" fmla="*/ 3365154 w 12192000"/>
              <a:gd name="connsiteY116" fmla="*/ 226416 h 4939827"/>
              <a:gd name="connsiteX117" fmla="*/ 3367507 w 12192000"/>
              <a:gd name="connsiteY117" fmla="*/ 225416 h 4939827"/>
              <a:gd name="connsiteX118" fmla="*/ 3387567 w 12192000"/>
              <a:gd name="connsiteY118" fmla="*/ 227103 h 4939827"/>
              <a:gd name="connsiteX119" fmla="*/ 3498001 w 12192000"/>
              <a:gd name="connsiteY119" fmla="*/ 231941 h 4939827"/>
              <a:gd name="connsiteX120" fmla="*/ 3561557 w 12192000"/>
              <a:gd name="connsiteY120" fmla="*/ 228095 h 4939827"/>
              <a:gd name="connsiteX121" fmla="*/ 3611920 w 12192000"/>
              <a:gd name="connsiteY121" fmla="*/ 218094 h 4939827"/>
              <a:gd name="connsiteX122" fmla="*/ 3620528 w 12192000"/>
              <a:gd name="connsiteY122" fmla="*/ 218788 h 4939827"/>
              <a:gd name="connsiteX123" fmla="*/ 3620766 w 12192000"/>
              <a:gd name="connsiteY123" fmla="*/ 218511 h 4939827"/>
              <a:gd name="connsiteX124" fmla="*/ 3629977 w 12192000"/>
              <a:gd name="connsiteY124" fmla="*/ 218664 h 4939827"/>
              <a:gd name="connsiteX125" fmla="*/ 3636217 w 12192000"/>
              <a:gd name="connsiteY125" fmla="*/ 220048 h 4939827"/>
              <a:gd name="connsiteX126" fmla="*/ 3709484 w 12192000"/>
              <a:gd name="connsiteY126" fmla="*/ 186927 h 4939827"/>
              <a:gd name="connsiteX127" fmla="*/ 3761342 w 12192000"/>
              <a:gd name="connsiteY127" fmla="*/ 177474 h 4939827"/>
              <a:gd name="connsiteX128" fmla="*/ 3799748 w 12192000"/>
              <a:gd name="connsiteY128" fmla="*/ 167154 h 4939827"/>
              <a:gd name="connsiteX129" fmla="*/ 3922756 w 12192000"/>
              <a:gd name="connsiteY129" fmla="*/ 194044 h 4939827"/>
              <a:gd name="connsiteX130" fmla="*/ 4028476 w 12192000"/>
              <a:gd name="connsiteY130" fmla="*/ 223679 h 4939827"/>
              <a:gd name="connsiteX131" fmla="*/ 4191582 w 12192000"/>
              <a:gd name="connsiteY131" fmla="*/ 238952 h 4939827"/>
              <a:gd name="connsiteX132" fmla="*/ 4251024 w 12192000"/>
              <a:gd name="connsiteY132" fmla="*/ 240874 h 4939827"/>
              <a:gd name="connsiteX133" fmla="*/ 4355275 w 12192000"/>
              <a:gd name="connsiteY133" fmla="*/ 260205 h 4939827"/>
              <a:gd name="connsiteX134" fmla="*/ 4423807 w 12192000"/>
              <a:gd name="connsiteY134" fmla="*/ 270366 h 4939827"/>
              <a:gd name="connsiteX135" fmla="*/ 4558432 w 12192000"/>
              <a:gd name="connsiteY135" fmla="*/ 269194 h 4939827"/>
              <a:gd name="connsiteX136" fmla="*/ 4635061 w 12192000"/>
              <a:gd name="connsiteY136" fmla="*/ 280682 h 4939827"/>
              <a:gd name="connsiteX137" fmla="*/ 4807427 w 12192000"/>
              <a:gd name="connsiteY137" fmla="*/ 276835 h 4939827"/>
              <a:gd name="connsiteX138" fmla="*/ 5028933 w 12192000"/>
              <a:gd name="connsiteY138" fmla="*/ 183887 h 4939827"/>
              <a:gd name="connsiteX139" fmla="*/ 5093642 w 12192000"/>
              <a:gd name="connsiteY139" fmla="*/ 177214 h 4939827"/>
              <a:gd name="connsiteX140" fmla="*/ 5102642 w 12192000"/>
              <a:gd name="connsiteY140" fmla="*/ 186816 h 4939827"/>
              <a:gd name="connsiteX141" fmla="*/ 5193590 w 12192000"/>
              <a:gd name="connsiteY141" fmla="*/ 156458 h 4939827"/>
              <a:gd name="connsiteX142" fmla="*/ 5323922 w 12192000"/>
              <a:gd name="connsiteY142" fmla="*/ 146332 h 4939827"/>
              <a:gd name="connsiteX143" fmla="*/ 5421860 w 12192000"/>
              <a:gd name="connsiteY143" fmla="*/ 167298 h 4939827"/>
              <a:gd name="connsiteX144" fmla="*/ 5476948 w 12192000"/>
              <a:gd name="connsiteY144" fmla="*/ 173249 h 4939827"/>
              <a:gd name="connsiteX145" fmla="*/ 5516842 w 12192000"/>
              <a:gd name="connsiteY145" fmla="*/ 184018 h 4939827"/>
              <a:gd name="connsiteX146" fmla="*/ 5619415 w 12192000"/>
              <a:gd name="connsiteY146" fmla="*/ 176781 h 4939827"/>
              <a:gd name="connsiteX147" fmla="*/ 5789867 w 12192000"/>
              <a:gd name="connsiteY147" fmla="*/ 150304 h 4939827"/>
              <a:gd name="connsiteX148" fmla="*/ 5825953 w 12192000"/>
              <a:gd name="connsiteY148" fmla="*/ 147907 h 4939827"/>
              <a:gd name="connsiteX149" fmla="*/ 5856168 w 12192000"/>
              <a:gd name="connsiteY149" fmla="*/ 158719 h 4939827"/>
              <a:gd name="connsiteX150" fmla="*/ 5862476 w 12192000"/>
              <a:gd name="connsiteY150" fmla="*/ 172447 h 4939827"/>
              <a:gd name="connsiteX151" fmla="*/ 5882195 w 12192000"/>
              <a:gd name="connsiteY151" fmla="*/ 173195 h 4939827"/>
              <a:gd name="connsiteX152" fmla="*/ 5887271 w 12192000"/>
              <a:gd name="connsiteY152" fmla="*/ 176084 h 4939827"/>
              <a:gd name="connsiteX153" fmla="*/ 5921577 w 12192000"/>
              <a:gd name="connsiteY153" fmla="*/ 169858 h 4939827"/>
              <a:gd name="connsiteX154" fmla="*/ 5983240 w 12192000"/>
              <a:gd name="connsiteY154" fmla="*/ 152755 h 4939827"/>
              <a:gd name="connsiteX155" fmla="*/ 6152287 w 12192000"/>
              <a:gd name="connsiteY155" fmla="*/ 116736 h 4939827"/>
              <a:gd name="connsiteX156" fmla="*/ 6415830 w 12192000"/>
              <a:gd name="connsiteY156" fmla="*/ 136006 h 4939827"/>
              <a:gd name="connsiteX157" fmla="*/ 6756965 w 12192000"/>
              <a:gd name="connsiteY157" fmla="*/ 57636 h 4939827"/>
              <a:gd name="connsiteX158" fmla="*/ 6819400 w 12192000"/>
              <a:gd name="connsiteY158" fmla="*/ 30742 h 4939827"/>
              <a:gd name="connsiteX159" fmla="*/ 6986370 w 12192000"/>
              <a:gd name="connsiteY159" fmla="*/ 12659 h 4939827"/>
              <a:gd name="connsiteX160" fmla="*/ 6989536 w 12192000"/>
              <a:gd name="connsiteY160" fmla="*/ 14528 h 4939827"/>
              <a:gd name="connsiteX161" fmla="*/ 7015933 w 12192000"/>
              <a:gd name="connsiteY161" fmla="*/ 9653 h 4939827"/>
              <a:gd name="connsiteX162" fmla="*/ 7020592 w 12192000"/>
              <a:gd name="connsiteY162" fmla="*/ 1651 h 4939827"/>
              <a:gd name="connsiteX163" fmla="*/ 7025905 w 12192000"/>
              <a:gd name="connsiteY16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152287 w 12192000"/>
              <a:gd name="connsiteY154" fmla="*/ 116736 h 4939827"/>
              <a:gd name="connsiteX155" fmla="*/ 6415830 w 12192000"/>
              <a:gd name="connsiteY155" fmla="*/ 136006 h 4939827"/>
              <a:gd name="connsiteX156" fmla="*/ 6756965 w 12192000"/>
              <a:gd name="connsiteY156" fmla="*/ 57636 h 4939827"/>
              <a:gd name="connsiteX157" fmla="*/ 6819400 w 12192000"/>
              <a:gd name="connsiteY157" fmla="*/ 30742 h 4939827"/>
              <a:gd name="connsiteX158" fmla="*/ 6986370 w 12192000"/>
              <a:gd name="connsiteY158" fmla="*/ 12659 h 4939827"/>
              <a:gd name="connsiteX159" fmla="*/ 6989536 w 12192000"/>
              <a:gd name="connsiteY159" fmla="*/ 14528 h 4939827"/>
              <a:gd name="connsiteX160" fmla="*/ 7015933 w 12192000"/>
              <a:gd name="connsiteY160" fmla="*/ 9653 h 4939827"/>
              <a:gd name="connsiteX161" fmla="*/ 7020592 w 12192000"/>
              <a:gd name="connsiteY161" fmla="*/ 1651 h 4939827"/>
              <a:gd name="connsiteX162" fmla="*/ 7025905 w 12192000"/>
              <a:gd name="connsiteY16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256213 w 12192000"/>
              <a:gd name="connsiteY51" fmla="*/ 281576 h 4939827"/>
              <a:gd name="connsiteX52" fmla="*/ 9371484 w 12192000"/>
              <a:gd name="connsiteY52" fmla="*/ 329634 h 4939827"/>
              <a:gd name="connsiteX53" fmla="*/ 9404829 w 12192000"/>
              <a:gd name="connsiteY53" fmla="*/ 339038 h 4939827"/>
              <a:gd name="connsiteX54" fmla="*/ 9427021 w 12192000"/>
              <a:gd name="connsiteY54" fmla="*/ 358784 h 4939827"/>
              <a:gd name="connsiteX55" fmla="*/ 9670844 w 12192000"/>
              <a:gd name="connsiteY55" fmla="*/ 405128 h 4939827"/>
              <a:gd name="connsiteX56" fmla="*/ 9816083 w 12192000"/>
              <a:gd name="connsiteY56" fmla="*/ 416573 h 4939827"/>
              <a:gd name="connsiteX57" fmla="*/ 9936741 w 12192000"/>
              <a:gd name="connsiteY57" fmla="*/ 437044 h 4939827"/>
              <a:gd name="connsiteX58" fmla="*/ 10050093 w 12192000"/>
              <a:gd name="connsiteY58" fmla="*/ 443783 h 4939827"/>
              <a:gd name="connsiteX59" fmla="*/ 10130090 w 12192000"/>
              <a:gd name="connsiteY59" fmla="*/ 459520 h 4939827"/>
              <a:gd name="connsiteX60" fmla="*/ 10173456 w 12192000"/>
              <a:gd name="connsiteY60" fmla="*/ 457749 h 4939827"/>
              <a:gd name="connsiteX61" fmla="*/ 10218232 w 12192000"/>
              <a:gd name="connsiteY61" fmla="*/ 459820 h 4939827"/>
              <a:gd name="connsiteX62" fmla="*/ 10354176 w 12192000"/>
              <a:gd name="connsiteY62" fmla="*/ 471377 h 4939827"/>
              <a:gd name="connsiteX63" fmla="*/ 10430681 w 12192000"/>
              <a:gd name="connsiteY63" fmla="*/ 481226 h 4939827"/>
              <a:gd name="connsiteX64" fmla="*/ 10478169 w 12192000"/>
              <a:gd name="connsiteY64" fmla="*/ 481774 h 4939827"/>
              <a:gd name="connsiteX65" fmla="*/ 10540907 w 12192000"/>
              <a:gd name="connsiteY65" fmla="*/ 485607 h 4939827"/>
              <a:gd name="connsiteX66" fmla="*/ 10614941 w 12192000"/>
              <a:gd name="connsiteY66" fmla="*/ 487592 h 4939827"/>
              <a:gd name="connsiteX67" fmla="*/ 10674098 w 12192000"/>
              <a:gd name="connsiteY67" fmla="*/ 521656 h 4939827"/>
              <a:gd name="connsiteX68" fmla="*/ 10874834 w 12192000"/>
              <a:gd name="connsiteY68" fmla="*/ 574867 h 4939827"/>
              <a:gd name="connsiteX69" fmla="*/ 10944981 w 12192000"/>
              <a:gd name="connsiteY69" fmla="*/ 615042 h 4939827"/>
              <a:gd name="connsiteX70" fmla="*/ 11006376 w 12192000"/>
              <a:gd name="connsiteY70" fmla="*/ 645957 h 4939827"/>
              <a:gd name="connsiteX71" fmla="*/ 11076308 w 12192000"/>
              <a:gd name="connsiteY71" fmla="*/ 675698 h 4939827"/>
              <a:gd name="connsiteX72" fmla="*/ 11148789 w 12192000"/>
              <a:gd name="connsiteY72" fmla="*/ 685041 h 4939827"/>
              <a:gd name="connsiteX73" fmla="*/ 11249129 w 12192000"/>
              <a:gd name="connsiteY73" fmla="*/ 684218 h 4939827"/>
              <a:gd name="connsiteX74" fmla="*/ 11299915 w 12192000"/>
              <a:gd name="connsiteY74" fmla="*/ 692177 h 4939827"/>
              <a:gd name="connsiteX75" fmla="*/ 11386973 w 12192000"/>
              <a:gd name="connsiteY75" fmla="*/ 708209 h 4939827"/>
              <a:gd name="connsiteX76" fmla="*/ 11500105 w 12192000"/>
              <a:gd name="connsiteY76" fmla="*/ 735014 h 4939827"/>
              <a:gd name="connsiteX77" fmla="*/ 11621735 w 12192000"/>
              <a:gd name="connsiteY77" fmla="*/ 789584 h 4939827"/>
              <a:gd name="connsiteX78" fmla="*/ 11691200 w 12192000"/>
              <a:gd name="connsiteY78" fmla="*/ 867902 h 4939827"/>
              <a:gd name="connsiteX79" fmla="*/ 11819427 w 12192000"/>
              <a:gd name="connsiteY79" fmla="*/ 911634 h 4939827"/>
              <a:gd name="connsiteX80" fmla="*/ 11969720 w 12192000"/>
              <a:gd name="connsiteY80" fmla="*/ 964737 h 4939827"/>
              <a:gd name="connsiteX81" fmla="*/ 12055766 w 12192000"/>
              <a:gd name="connsiteY81" fmla="*/ 991268 h 4939827"/>
              <a:gd name="connsiteX82" fmla="*/ 12171539 w 12192000"/>
              <a:gd name="connsiteY82" fmla="*/ 995427 h 4939827"/>
              <a:gd name="connsiteX83" fmla="*/ 12187831 w 12192000"/>
              <a:gd name="connsiteY83" fmla="*/ 996580 h 4939827"/>
              <a:gd name="connsiteX84" fmla="*/ 12192000 w 12192000"/>
              <a:gd name="connsiteY84" fmla="*/ 996726 h 4939827"/>
              <a:gd name="connsiteX85" fmla="*/ 12192000 w 12192000"/>
              <a:gd name="connsiteY85" fmla="*/ 4939827 h 4939827"/>
              <a:gd name="connsiteX86" fmla="*/ 0 w 12192000"/>
              <a:gd name="connsiteY86" fmla="*/ 4939827 h 4939827"/>
              <a:gd name="connsiteX87" fmla="*/ 0 w 12192000"/>
              <a:gd name="connsiteY87" fmla="*/ 512043 h 4939827"/>
              <a:gd name="connsiteX88" fmla="*/ 7381 w 12192000"/>
              <a:gd name="connsiteY88" fmla="*/ 512580 h 4939827"/>
              <a:gd name="connsiteX89" fmla="*/ 100029 w 12192000"/>
              <a:gd name="connsiteY89" fmla="*/ 504758 h 4939827"/>
              <a:gd name="connsiteX90" fmla="*/ 155244 w 12192000"/>
              <a:gd name="connsiteY90" fmla="*/ 525130 h 4939827"/>
              <a:gd name="connsiteX91" fmla="*/ 254366 w 12192000"/>
              <a:gd name="connsiteY91" fmla="*/ 534449 h 4939827"/>
              <a:gd name="connsiteX92" fmla="*/ 447292 w 12192000"/>
              <a:gd name="connsiteY92" fmla="*/ 542725 h 4939827"/>
              <a:gd name="connsiteX93" fmla="*/ 628105 w 12192000"/>
              <a:gd name="connsiteY93" fmla="*/ 547853 h 4939827"/>
              <a:gd name="connsiteX94" fmla="*/ 783146 w 12192000"/>
              <a:gd name="connsiteY94" fmla="*/ 591799 h 4939827"/>
              <a:gd name="connsiteX95" fmla="*/ 1043676 w 12192000"/>
              <a:gd name="connsiteY95" fmla="*/ 591887 h 4939827"/>
              <a:gd name="connsiteX96" fmla="*/ 1281816 w 12192000"/>
              <a:gd name="connsiteY96" fmla="*/ 520946 h 4939827"/>
              <a:gd name="connsiteX97" fmla="*/ 1486347 w 12192000"/>
              <a:gd name="connsiteY97" fmla="*/ 487310 h 4939827"/>
              <a:gd name="connsiteX98" fmla="*/ 1568079 w 12192000"/>
              <a:gd name="connsiteY98" fmla="*/ 462531 h 4939827"/>
              <a:gd name="connsiteX99" fmla="*/ 1622516 w 12192000"/>
              <a:gd name="connsiteY99" fmla="*/ 466058 h 4939827"/>
              <a:gd name="connsiteX100" fmla="*/ 1655457 w 12192000"/>
              <a:gd name="connsiteY100" fmla="*/ 465359 h 4939827"/>
              <a:gd name="connsiteX101" fmla="*/ 1717454 w 12192000"/>
              <a:gd name="connsiteY101" fmla="*/ 417203 h 4939827"/>
              <a:gd name="connsiteX102" fmla="*/ 1913794 w 12192000"/>
              <a:gd name="connsiteY102" fmla="*/ 365255 h 4939827"/>
              <a:gd name="connsiteX103" fmla="*/ 2129762 w 12192000"/>
              <a:gd name="connsiteY103" fmla="*/ 367832 h 4939827"/>
              <a:gd name="connsiteX104" fmla="*/ 2376970 w 12192000"/>
              <a:gd name="connsiteY104" fmla="*/ 350129 h 4939827"/>
              <a:gd name="connsiteX105" fmla="*/ 2480155 w 12192000"/>
              <a:gd name="connsiteY105" fmla="*/ 359227 h 4939827"/>
              <a:gd name="connsiteX106" fmla="*/ 2586782 w 12192000"/>
              <a:gd name="connsiteY106" fmla="*/ 339352 h 4939827"/>
              <a:gd name="connsiteX107" fmla="*/ 2679617 w 12192000"/>
              <a:gd name="connsiteY107" fmla="*/ 305383 h 4939827"/>
              <a:gd name="connsiteX108" fmla="*/ 2788947 w 12192000"/>
              <a:gd name="connsiteY108" fmla="*/ 250375 h 4939827"/>
              <a:gd name="connsiteX109" fmla="*/ 2965530 w 12192000"/>
              <a:gd name="connsiteY109" fmla="*/ 245958 h 4939827"/>
              <a:gd name="connsiteX110" fmla="*/ 3103677 w 12192000"/>
              <a:gd name="connsiteY110" fmla="*/ 209527 h 4939827"/>
              <a:gd name="connsiteX111" fmla="*/ 3126759 w 12192000"/>
              <a:gd name="connsiteY111" fmla="*/ 211226 h 4939827"/>
              <a:gd name="connsiteX112" fmla="*/ 3164020 w 12192000"/>
              <a:gd name="connsiteY112" fmla="*/ 212779 h 4939827"/>
              <a:gd name="connsiteX113" fmla="*/ 3285019 w 12192000"/>
              <a:gd name="connsiteY113" fmla="*/ 220535 h 4939827"/>
              <a:gd name="connsiteX114" fmla="*/ 3365154 w 12192000"/>
              <a:gd name="connsiteY114" fmla="*/ 226416 h 4939827"/>
              <a:gd name="connsiteX115" fmla="*/ 3367507 w 12192000"/>
              <a:gd name="connsiteY115" fmla="*/ 225416 h 4939827"/>
              <a:gd name="connsiteX116" fmla="*/ 3387567 w 12192000"/>
              <a:gd name="connsiteY116" fmla="*/ 227103 h 4939827"/>
              <a:gd name="connsiteX117" fmla="*/ 3498001 w 12192000"/>
              <a:gd name="connsiteY117" fmla="*/ 231941 h 4939827"/>
              <a:gd name="connsiteX118" fmla="*/ 3561557 w 12192000"/>
              <a:gd name="connsiteY118" fmla="*/ 228095 h 4939827"/>
              <a:gd name="connsiteX119" fmla="*/ 3611920 w 12192000"/>
              <a:gd name="connsiteY119" fmla="*/ 218094 h 4939827"/>
              <a:gd name="connsiteX120" fmla="*/ 3620528 w 12192000"/>
              <a:gd name="connsiteY120" fmla="*/ 218788 h 4939827"/>
              <a:gd name="connsiteX121" fmla="*/ 3620766 w 12192000"/>
              <a:gd name="connsiteY121" fmla="*/ 218511 h 4939827"/>
              <a:gd name="connsiteX122" fmla="*/ 3629977 w 12192000"/>
              <a:gd name="connsiteY122" fmla="*/ 218664 h 4939827"/>
              <a:gd name="connsiteX123" fmla="*/ 3636217 w 12192000"/>
              <a:gd name="connsiteY123" fmla="*/ 220048 h 4939827"/>
              <a:gd name="connsiteX124" fmla="*/ 3709484 w 12192000"/>
              <a:gd name="connsiteY124" fmla="*/ 186927 h 4939827"/>
              <a:gd name="connsiteX125" fmla="*/ 3761342 w 12192000"/>
              <a:gd name="connsiteY125" fmla="*/ 177474 h 4939827"/>
              <a:gd name="connsiteX126" fmla="*/ 3799748 w 12192000"/>
              <a:gd name="connsiteY126" fmla="*/ 167154 h 4939827"/>
              <a:gd name="connsiteX127" fmla="*/ 3922756 w 12192000"/>
              <a:gd name="connsiteY127" fmla="*/ 194044 h 4939827"/>
              <a:gd name="connsiteX128" fmla="*/ 4028476 w 12192000"/>
              <a:gd name="connsiteY128" fmla="*/ 223679 h 4939827"/>
              <a:gd name="connsiteX129" fmla="*/ 4191582 w 12192000"/>
              <a:gd name="connsiteY129" fmla="*/ 238952 h 4939827"/>
              <a:gd name="connsiteX130" fmla="*/ 4251024 w 12192000"/>
              <a:gd name="connsiteY130" fmla="*/ 240874 h 4939827"/>
              <a:gd name="connsiteX131" fmla="*/ 4355275 w 12192000"/>
              <a:gd name="connsiteY131" fmla="*/ 260205 h 4939827"/>
              <a:gd name="connsiteX132" fmla="*/ 4423807 w 12192000"/>
              <a:gd name="connsiteY132" fmla="*/ 270366 h 4939827"/>
              <a:gd name="connsiteX133" fmla="*/ 4558432 w 12192000"/>
              <a:gd name="connsiteY133" fmla="*/ 269194 h 4939827"/>
              <a:gd name="connsiteX134" fmla="*/ 4635061 w 12192000"/>
              <a:gd name="connsiteY134" fmla="*/ 280682 h 4939827"/>
              <a:gd name="connsiteX135" fmla="*/ 4807427 w 12192000"/>
              <a:gd name="connsiteY135" fmla="*/ 276835 h 4939827"/>
              <a:gd name="connsiteX136" fmla="*/ 5028933 w 12192000"/>
              <a:gd name="connsiteY136" fmla="*/ 183887 h 4939827"/>
              <a:gd name="connsiteX137" fmla="*/ 5093642 w 12192000"/>
              <a:gd name="connsiteY137" fmla="*/ 177214 h 4939827"/>
              <a:gd name="connsiteX138" fmla="*/ 5102642 w 12192000"/>
              <a:gd name="connsiteY138" fmla="*/ 186816 h 4939827"/>
              <a:gd name="connsiteX139" fmla="*/ 5193590 w 12192000"/>
              <a:gd name="connsiteY139" fmla="*/ 156458 h 4939827"/>
              <a:gd name="connsiteX140" fmla="*/ 5323922 w 12192000"/>
              <a:gd name="connsiteY140" fmla="*/ 146332 h 4939827"/>
              <a:gd name="connsiteX141" fmla="*/ 5421860 w 12192000"/>
              <a:gd name="connsiteY141" fmla="*/ 167298 h 4939827"/>
              <a:gd name="connsiteX142" fmla="*/ 5476948 w 12192000"/>
              <a:gd name="connsiteY142" fmla="*/ 173249 h 4939827"/>
              <a:gd name="connsiteX143" fmla="*/ 5516842 w 12192000"/>
              <a:gd name="connsiteY143" fmla="*/ 184018 h 4939827"/>
              <a:gd name="connsiteX144" fmla="*/ 5619415 w 12192000"/>
              <a:gd name="connsiteY144" fmla="*/ 176781 h 4939827"/>
              <a:gd name="connsiteX145" fmla="*/ 5789867 w 12192000"/>
              <a:gd name="connsiteY145" fmla="*/ 150304 h 4939827"/>
              <a:gd name="connsiteX146" fmla="*/ 5825953 w 12192000"/>
              <a:gd name="connsiteY146" fmla="*/ 147907 h 4939827"/>
              <a:gd name="connsiteX147" fmla="*/ 5856168 w 12192000"/>
              <a:gd name="connsiteY147" fmla="*/ 158719 h 4939827"/>
              <a:gd name="connsiteX148" fmla="*/ 5862476 w 12192000"/>
              <a:gd name="connsiteY148" fmla="*/ 172447 h 4939827"/>
              <a:gd name="connsiteX149" fmla="*/ 5882195 w 12192000"/>
              <a:gd name="connsiteY149" fmla="*/ 173195 h 4939827"/>
              <a:gd name="connsiteX150" fmla="*/ 5952585 w 12192000"/>
              <a:gd name="connsiteY150" fmla="*/ 161012 h 4939827"/>
              <a:gd name="connsiteX151" fmla="*/ 6001964 w 12192000"/>
              <a:gd name="connsiteY151" fmla="*/ 154786 h 4939827"/>
              <a:gd name="connsiteX152" fmla="*/ 6184207 w 12192000"/>
              <a:gd name="connsiteY152" fmla="*/ 132658 h 4939827"/>
              <a:gd name="connsiteX153" fmla="*/ 6415830 w 12192000"/>
              <a:gd name="connsiteY153" fmla="*/ 136006 h 4939827"/>
              <a:gd name="connsiteX154" fmla="*/ 6756965 w 12192000"/>
              <a:gd name="connsiteY154" fmla="*/ 57636 h 4939827"/>
              <a:gd name="connsiteX155" fmla="*/ 6819400 w 12192000"/>
              <a:gd name="connsiteY155" fmla="*/ 30742 h 4939827"/>
              <a:gd name="connsiteX156" fmla="*/ 6986370 w 12192000"/>
              <a:gd name="connsiteY156" fmla="*/ 12659 h 4939827"/>
              <a:gd name="connsiteX157" fmla="*/ 6989536 w 12192000"/>
              <a:gd name="connsiteY157" fmla="*/ 14528 h 4939827"/>
              <a:gd name="connsiteX158" fmla="*/ 7015933 w 12192000"/>
              <a:gd name="connsiteY158" fmla="*/ 9653 h 4939827"/>
              <a:gd name="connsiteX159" fmla="*/ 7020592 w 12192000"/>
              <a:gd name="connsiteY159" fmla="*/ 1651 h 4939827"/>
              <a:gd name="connsiteX160" fmla="*/ 7025905 w 12192000"/>
              <a:gd name="connsiteY16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83638 w 12192000"/>
              <a:gd name="connsiteY50" fmla="*/ 299924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622021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281371 w 12192000"/>
              <a:gd name="connsiteY19" fmla="*/ 256875 h 4939827"/>
              <a:gd name="connsiteX20" fmla="*/ 8381609 w 12192000"/>
              <a:gd name="connsiteY20" fmla="*/ 240618 h 4939827"/>
              <a:gd name="connsiteX21" fmla="*/ 8406759 w 12192000"/>
              <a:gd name="connsiteY21" fmla="*/ 232517 h 4939827"/>
              <a:gd name="connsiteX22" fmla="*/ 8426506 w 12192000"/>
              <a:gd name="connsiteY22" fmla="*/ 241842 h 4939827"/>
              <a:gd name="connsiteX23" fmla="*/ 8427949 w 12192000"/>
              <a:gd name="connsiteY23" fmla="*/ 240981 h 4939827"/>
              <a:gd name="connsiteX24" fmla="*/ 8441468 w 12192000"/>
              <a:gd name="connsiteY24" fmla="*/ 241157 h 4939827"/>
              <a:gd name="connsiteX25" fmla="*/ 8565757 w 12192000"/>
              <a:gd name="connsiteY25" fmla="*/ 255317 h 4939827"/>
              <a:gd name="connsiteX26" fmla="*/ 8573171 w 12192000"/>
              <a:gd name="connsiteY26" fmla="*/ 258426 h 4939827"/>
              <a:gd name="connsiteX27" fmla="*/ 8573548 w 12192000"/>
              <a:gd name="connsiteY27" fmla="*/ 258241 h 4939827"/>
              <a:gd name="connsiteX28" fmla="*/ 8622021 w 12192000"/>
              <a:gd name="connsiteY28" fmla="*/ 261028 h 4939827"/>
              <a:gd name="connsiteX29" fmla="*/ 8672650 w 12192000"/>
              <a:gd name="connsiteY29" fmla="*/ 254821 h 4939827"/>
              <a:gd name="connsiteX30" fmla="*/ 8785543 w 12192000"/>
              <a:gd name="connsiteY30" fmla="*/ 263406 h 4939827"/>
              <a:gd name="connsiteX31" fmla="*/ 8830588 w 12192000"/>
              <a:gd name="connsiteY31" fmla="*/ 265483 h 4939827"/>
              <a:gd name="connsiteX32" fmla="*/ 8905142 w 12192000"/>
              <a:gd name="connsiteY32" fmla="*/ 264958 h 4939827"/>
              <a:gd name="connsiteX33" fmla="*/ 8968582 w 12192000"/>
              <a:gd name="connsiteY33" fmla="*/ 262728 h 4939827"/>
              <a:gd name="connsiteX34" fmla="*/ 8972994 w 12192000"/>
              <a:gd name="connsiteY34" fmla="*/ 263284 h 4939827"/>
              <a:gd name="connsiteX35" fmla="*/ 9004605 w 12192000"/>
              <a:gd name="connsiteY35" fmla="*/ 258041 h 4939827"/>
              <a:gd name="connsiteX36" fmla="*/ 9016165 w 12192000"/>
              <a:gd name="connsiteY36" fmla="*/ 261258 h 4939827"/>
              <a:gd name="connsiteX37" fmla="*/ 9043297 w 12192000"/>
              <a:gd name="connsiteY37" fmla="*/ 281547 h 4939827"/>
              <a:gd name="connsiteX38" fmla="*/ 9048315 w 12192000"/>
              <a:gd name="connsiteY38" fmla="*/ 279264 h 4939827"/>
              <a:gd name="connsiteX39" fmla="*/ 9054706 w 12192000"/>
              <a:gd name="connsiteY39" fmla="*/ 278538 h 4939827"/>
              <a:gd name="connsiteX40" fmla="*/ 9070919 w 12192000"/>
              <a:gd name="connsiteY40" fmla="*/ 281810 h 4939827"/>
              <a:gd name="connsiteX41" fmla="*/ 9076813 w 12192000"/>
              <a:gd name="connsiteY41" fmla="*/ 283909 h 4939827"/>
              <a:gd name="connsiteX42" fmla="*/ 9085871 w 12192000"/>
              <a:gd name="connsiteY42" fmla="*/ 285133 h 4939827"/>
              <a:gd name="connsiteX43" fmla="*/ 9086159 w 12192000"/>
              <a:gd name="connsiteY43" fmla="*/ 284887 h 4939827"/>
              <a:gd name="connsiteX44" fmla="*/ 9134606 w 12192000"/>
              <a:gd name="connsiteY44" fmla="*/ 288168 h 4939827"/>
              <a:gd name="connsiteX45" fmla="*/ 9195590 w 12192000"/>
              <a:gd name="connsiteY45" fmla="*/ 279568 h 4939827"/>
              <a:gd name="connsiteX46" fmla="*/ 9219336 w 12192000"/>
              <a:gd name="connsiteY46" fmla="*/ 278133 h 4939827"/>
              <a:gd name="connsiteX47" fmla="*/ 9232362 w 12192000"/>
              <a:gd name="connsiteY47" fmla="*/ 275894 h 4939827"/>
              <a:gd name="connsiteX48" fmla="*/ 9283638 w 12192000"/>
              <a:gd name="connsiteY48" fmla="*/ 299924 h 4939827"/>
              <a:gd name="connsiteX49" fmla="*/ 9371484 w 12192000"/>
              <a:gd name="connsiteY49" fmla="*/ 329634 h 4939827"/>
              <a:gd name="connsiteX50" fmla="*/ 9404829 w 12192000"/>
              <a:gd name="connsiteY50" fmla="*/ 339038 h 4939827"/>
              <a:gd name="connsiteX51" fmla="*/ 9427021 w 12192000"/>
              <a:gd name="connsiteY51" fmla="*/ 358784 h 4939827"/>
              <a:gd name="connsiteX52" fmla="*/ 9670844 w 12192000"/>
              <a:gd name="connsiteY52" fmla="*/ 405128 h 4939827"/>
              <a:gd name="connsiteX53" fmla="*/ 9816083 w 12192000"/>
              <a:gd name="connsiteY53" fmla="*/ 416573 h 4939827"/>
              <a:gd name="connsiteX54" fmla="*/ 9936741 w 12192000"/>
              <a:gd name="connsiteY54" fmla="*/ 437044 h 4939827"/>
              <a:gd name="connsiteX55" fmla="*/ 10050093 w 12192000"/>
              <a:gd name="connsiteY55" fmla="*/ 443783 h 4939827"/>
              <a:gd name="connsiteX56" fmla="*/ 10130090 w 12192000"/>
              <a:gd name="connsiteY56" fmla="*/ 459520 h 4939827"/>
              <a:gd name="connsiteX57" fmla="*/ 10173456 w 12192000"/>
              <a:gd name="connsiteY57" fmla="*/ 457749 h 4939827"/>
              <a:gd name="connsiteX58" fmla="*/ 10218232 w 12192000"/>
              <a:gd name="connsiteY58" fmla="*/ 459820 h 4939827"/>
              <a:gd name="connsiteX59" fmla="*/ 10354176 w 12192000"/>
              <a:gd name="connsiteY59" fmla="*/ 471377 h 4939827"/>
              <a:gd name="connsiteX60" fmla="*/ 10430681 w 12192000"/>
              <a:gd name="connsiteY60" fmla="*/ 481226 h 4939827"/>
              <a:gd name="connsiteX61" fmla="*/ 10478169 w 12192000"/>
              <a:gd name="connsiteY61" fmla="*/ 481774 h 4939827"/>
              <a:gd name="connsiteX62" fmla="*/ 10540907 w 12192000"/>
              <a:gd name="connsiteY62" fmla="*/ 485607 h 4939827"/>
              <a:gd name="connsiteX63" fmla="*/ 10614941 w 12192000"/>
              <a:gd name="connsiteY63" fmla="*/ 487592 h 4939827"/>
              <a:gd name="connsiteX64" fmla="*/ 10674098 w 12192000"/>
              <a:gd name="connsiteY64" fmla="*/ 521656 h 4939827"/>
              <a:gd name="connsiteX65" fmla="*/ 10874834 w 12192000"/>
              <a:gd name="connsiteY65" fmla="*/ 574867 h 4939827"/>
              <a:gd name="connsiteX66" fmla="*/ 10944981 w 12192000"/>
              <a:gd name="connsiteY66" fmla="*/ 615042 h 4939827"/>
              <a:gd name="connsiteX67" fmla="*/ 11006376 w 12192000"/>
              <a:gd name="connsiteY67" fmla="*/ 645957 h 4939827"/>
              <a:gd name="connsiteX68" fmla="*/ 11076308 w 12192000"/>
              <a:gd name="connsiteY68" fmla="*/ 675698 h 4939827"/>
              <a:gd name="connsiteX69" fmla="*/ 11148789 w 12192000"/>
              <a:gd name="connsiteY69" fmla="*/ 685041 h 4939827"/>
              <a:gd name="connsiteX70" fmla="*/ 11249129 w 12192000"/>
              <a:gd name="connsiteY70" fmla="*/ 684218 h 4939827"/>
              <a:gd name="connsiteX71" fmla="*/ 11299915 w 12192000"/>
              <a:gd name="connsiteY71" fmla="*/ 692177 h 4939827"/>
              <a:gd name="connsiteX72" fmla="*/ 11386973 w 12192000"/>
              <a:gd name="connsiteY72" fmla="*/ 708209 h 4939827"/>
              <a:gd name="connsiteX73" fmla="*/ 11500105 w 12192000"/>
              <a:gd name="connsiteY73" fmla="*/ 735014 h 4939827"/>
              <a:gd name="connsiteX74" fmla="*/ 11621735 w 12192000"/>
              <a:gd name="connsiteY74" fmla="*/ 789584 h 4939827"/>
              <a:gd name="connsiteX75" fmla="*/ 11691200 w 12192000"/>
              <a:gd name="connsiteY75" fmla="*/ 867902 h 4939827"/>
              <a:gd name="connsiteX76" fmla="*/ 11819427 w 12192000"/>
              <a:gd name="connsiteY76" fmla="*/ 911634 h 4939827"/>
              <a:gd name="connsiteX77" fmla="*/ 11969720 w 12192000"/>
              <a:gd name="connsiteY77" fmla="*/ 964737 h 4939827"/>
              <a:gd name="connsiteX78" fmla="*/ 12055766 w 12192000"/>
              <a:gd name="connsiteY78" fmla="*/ 991268 h 4939827"/>
              <a:gd name="connsiteX79" fmla="*/ 12171539 w 12192000"/>
              <a:gd name="connsiteY79" fmla="*/ 995427 h 4939827"/>
              <a:gd name="connsiteX80" fmla="*/ 12187831 w 12192000"/>
              <a:gd name="connsiteY80" fmla="*/ 996580 h 4939827"/>
              <a:gd name="connsiteX81" fmla="*/ 12192000 w 12192000"/>
              <a:gd name="connsiteY81" fmla="*/ 996726 h 4939827"/>
              <a:gd name="connsiteX82" fmla="*/ 12192000 w 12192000"/>
              <a:gd name="connsiteY82" fmla="*/ 4939827 h 4939827"/>
              <a:gd name="connsiteX83" fmla="*/ 0 w 12192000"/>
              <a:gd name="connsiteY83" fmla="*/ 4939827 h 4939827"/>
              <a:gd name="connsiteX84" fmla="*/ 0 w 12192000"/>
              <a:gd name="connsiteY84" fmla="*/ 512043 h 4939827"/>
              <a:gd name="connsiteX85" fmla="*/ 7381 w 12192000"/>
              <a:gd name="connsiteY85" fmla="*/ 512580 h 4939827"/>
              <a:gd name="connsiteX86" fmla="*/ 100029 w 12192000"/>
              <a:gd name="connsiteY86" fmla="*/ 504758 h 4939827"/>
              <a:gd name="connsiteX87" fmla="*/ 155244 w 12192000"/>
              <a:gd name="connsiteY87" fmla="*/ 525130 h 4939827"/>
              <a:gd name="connsiteX88" fmla="*/ 254366 w 12192000"/>
              <a:gd name="connsiteY88" fmla="*/ 534449 h 4939827"/>
              <a:gd name="connsiteX89" fmla="*/ 447292 w 12192000"/>
              <a:gd name="connsiteY89" fmla="*/ 542725 h 4939827"/>
              <a:gd name="connsiteX90" fmla="*/ 628105 w 12192000"/>
              <a:gd name="connsiteY90" fmla="*/ 547853 h 4939827"/>
              <a:gd name="connsiteX91" fmla="*/ 783146 w 12192000"/>
              <a:gd name="connsiteY91" fmla="*/ 591799 h 4939827"/>
              <a:gd name="connsiteX92" fmla="*/ 1043676 w 12192000"/>
              <a:gd name="connsiteY92" fmla="*/ 591887 h 4939827"/>
              <a:gd name="connsiteX93" fmla="*/ 1281816 w 12192000"/>
              <a:gd name="connsiteY93" fmla="*/ 520946 h 4939827"/>
              <a:gd name="connsiteX94" fmla="*/ 1486347 w 12192000"/>
              <a:gd name="connsiteY94" fmla="*/ 487310 h 4939827"/>
              <a:gd name="connsiteX95" fmla="*/ 1568079 w 12192000"/>
              <a:gd name="connsiteY95" fmla="*/ 462531 h 4939827"/>
              <a:gd name="connsiteX96" fmla="*/ 1622516 w 12192000"/>
              <a:gd name="connsiteY96" fmla="*/ 466058 h 4939827"/>
              <a:gd name="connsiteX97" fmla="*/ 1655457 w 12192000"/>
              <a:gd name="connsiteY97" fmla="*/ 465359 h 4939827"/>
              <a:gd name="connsiteX98" fmla="*/ 1717454 w 12192000"/>
              <a:gd name="connsiteY98" fmla="*/ 417203 h 4939827"/>
              <a:gd name="connsiteX99" fmla="*/ 1913794 w 12192000"/>
              <a:gd name="connsiteY99" fmla="*/ 365255 h 4939827"/>
              <a:gd name="connsiteX100" fmla="*/ 2129762 w 12192000"/>
              <a:gd name="connsiteY100" fmla="*/ 367832 h 4939827"/>
              <a:gd name="connsiteX101" fmla="*/ 2376970 w 12192000"/>
              <a:gd name="connsiteY101" fmla="*/ 350129 h 4939827"/>
              <a:gd name="connsiteX102" fmla="*/ 2480155 w 12192000"/>
              <a:gd name="connsiteY102" fmla="*/ 359227 h 4939827"/>
              <a:gd name="connsiteX103" fmla="*/ 2586782 w 12192000"/>
              <a:gd name="connsiteY103" fmla="*/ 339352 h 4939827"/>
              <a:gd name="connsiteX104" fmla="*/ 2679617 w 12192000"/>
              <a:gd name="connsiteY104" fmla="*/ 305383 h 4939827"/>
              <a:gd name="connsiteX105" fmla="*/ 2788947 w 12192000"/>
              <a:gd name="connsiteY105" fmla="*/ 250375 h 4939827"/>
              <a:gd name="connsiteX106" fmla="*/ 2965530 w 12192000"/>
              <a:gd name="connsiteY106" fmla="*/ 245958 h 4939827"/>
              <a:gd name="connsiteX107" fmla="*/ 3103677 w 12192000"/>
              <a:gd name="connsiteY107" fmla="*/ 209527 h 4939827"/>
              <a:gd name="connsiteX108" fmla="*/ 3126759 w 12192000"/>
              <a:gd name="connsiteY108" fmla="*/ 211226 h 4939827"/>
              <a:gd name="connsiteX109" fmla="*/ 3164020 w 12192000"/>
              <a:gd name="connsiteY109" fmla="*/ 212779 h 4939827"/>
              <a:gd name="connsiteX110" fmla="*/ 3285019 w 12192000"/>
              <a:gd name="connsiteY110" fmla="*/ 220535 h 4939827"/>
              <a:gd name="connsiteX111" fmla="*/ 3365154 w 12192000"/>
              <a:gd name="connsiteY111" fmla="*/ 226416 h 4939827"/>
              <a:gd name="connsiteX112" fmla="*/ 3367507 w 12192000"/>
              <a:gd name="connsiteY112" fmla="*/ 225416 h 4939827"/>
              <a:gd name="connsiteX113" fmla="*/ 3387567 w 12192000"/>
              <a:gd name="connsiteY113" fmla="*/ 227103 h 4939827"/>
              <a:gd name="connsiteX114" fmla="*/ 3498001 w 12192000"/>
              <a:gd name="connsiteY114" fmla="*/ 231941 h 4939827"/>
              <a:gd name="connsiteX115" fmla="*/ 3561557 w 12192000"/>
              <a:gd name="connsiteY115" fmla="*/ 228095 h 4939827"/>
              <a:gd name="connsiteX116" fmla="*/ 3611920 w 12192000"/>
              <a:gd name="connsiteY116" fmla="*/ 218094 h 4939827"/>
              <a:gd name="connsiteX117" fmla="*/ 3620528 w 12192000"/>
              <a:gd name="connsiteY117" fmla="*/ 218788 h 4939827"/>
              <a:gd name="connsiteX118" fmla="*/ 3620766 w 12192000"/>
              <a:gd name="connsiteY118" fmla="*/ 218511 h 4939827"/>
              <a:gd name="connsiteX119" fmla="*/ 3629977 w 12192000"/>
              <a:gd name="connsiteY119" fmla="*/ 218664 h 4939827"/>
              <a:gd name="connsiteX120" fmla="*/ 3636217 w 12192000"/>
              <a:gd name="connsiteY120" fmla="*/ 220048 h 4939827"/>
              <a:gd name="connsiteX121" fmla="*/ 3709484 w 12192000"/>
              <a:gd name="connsiteY121" fmla="*/ 186927 h 4939827"/>
              <a:gd name="connsiteX122" fmla="*/ 3761342 w 12192000"/>
              <a:gd name="connsiteY122" fmla="*/ 177474 h 4939827"/>
              <a:gd name="connsiteX123" fmla="*/ 3799748 w 12192000"/>
              <a:gd name="connsiteY123" fmla="*/ 167154 h 4939827"/>
              <a:gd name="connsiteX124" fmla="*/ 3922756 w 12192000"/>
              <a:gd name="connsiteY124" fmla="*/ 194044 h 4939827"/>
              <a:gd name="connsiteX125" fmla="*/ 4028476 w 12192000"/>
              <a:gd name="connsiteY125" fmla="*/ 223679 h 4939827"/>
              <a:gd name="connsiteX126" fmla="*/ 4191582 w 12192000"/>
              <a:gd name="connsiteY126" fmla="*/ 238952 h 4939827"/>
              <a:gd name="connsiteX127" fmla="*/ 4251024 w 12192000"/>
              <a:gd name="connsiteY127" fmla="*/ 240874 h 4939827"/>
              <a:gd name="connsiteX128" fmla="*/ 4355275 w 12192000"/>
              <a:gd name="connsiteY128" fmla="*/ 260205 h 4939827"/>
              <a:gd name="connsiteX129" fmla="*/ 4423807 w 12192000"/>
              <a:gd name="connsiteY129" fmla="*/ 270366 h 4939827"/>
              <a:gd name="connsiteX130" fmla="*/ 4558432 w 12192000"/>
              <a:gd name="connsiteY130" fmla="*/ 269194 h 4939827"/>
              <a:gd name="connsiteX131" fmla="*/ 4635061 w 12192000"/>
              <a:gd name="connsiteY131" fmla="*/ 280682 h 4939827"/>
              <a:gd name="connsiteX132" fmla="*/ 4807427 w 12192000"/>
              <a:gd name="connsiteY132" fmla="*/ 276835 h 4939827"/>
              <a:gd name="connsiteX133" fmla="*/ 5028933 w 12192000"/>
              <a:gd name="connsiteY133" fmla="*/ 183887 h 4939827"/>
              <a:gd name="connsiteX134" fmla="*/ 5093642 w 12192000"/>
              <a:gd name="connsiteY134" fmla="*/ 177214 h 4939827"/>
              <a:gd name="connsiteX135" fmla="*/ 5102642 w 12192000"/>
              <a:gd name="connsiteY135" fmla="*/ 186816 h 4939827"/>
              <a:gd name="connsiteX136" fmla="*/ 5193590 w 12192000"/>
              <a:gd name="connsiteY136" fmla="*/ 156458 h 4939827"/>
              <a:gd name="connsiteX137" fmla="*/ 5323922 w 12192000"/>
              <a:gd name="connsiteY137" fmla="*/ 146332 h 4939827"/>
              <a:gd name="connsiteX138" fmla="*/ 5421860 w 12192000"/>
              <a:gd name="connsiteY138" fmla="*/ 167298 h 4939827"/>
              <a:gd name="connsiteX139" fmla="*/ 5476948 w 12192000"/>
              <a:gd name="connsiteY139" fmla="*/ 173249 h 4939827"/>
              <a:gd name="connsiteX140" fmla="*/ 5516842 w 12192000"/>
              <a:gd name="connsiteY140" fmla="*/ 184018 h 4939827"/>
              <a:gd name="connsiteX141" fmla="*/ 5619415 w 12192000"/>
              <a:gd name="connsiteY141" fmla="*/ 176781 h 4939827"/>
              <a:gd name="connsiteX142" fmla="*/ 5789867 w 12192000"/>
              <a:gd name="connsiteY142" fmla="*/ 150304 h 4939827"/>
              <a:gd name="connsiteX143" fmla="*/ 5825953 w 12192000"/>
              <a:gd name="connsiteY143" fmla="*/ 147907 h 4939827"/>
              <a:gd name="connsiteX144" fmla="*/ 5856168 w 12192000"/>
              <a:gd name="connsiteY144" fmla="*/ 158719 h 4939827"/>
              <a:gd name="connsiteX145" fmla="*/ 5862476 w 12192000"/>
              <a:gd name="connsiteY145" fmla="*/ 172447 h 4939827"/>
              <a:gd name="connsiteX146" fmla="*/ 5882195 w 12192000"/>
              <a:gd name="connsiteY146" fmla="*/ 173195 h 4939827"/>
              <a:gd name="connsiteX147" fmla="*/ 5952585 w 12192000"/>
              <a:gd name="connsiteY147" fmla="*/ 161012 h 4939827"/>
              <a:gd name="connsiteX148" fmla="*/ 6001964 w 12192000"/>
              <a:gd name="connsiteY148" fmla="*/ 154786 h 4939827"/>
              <a:gd name="connsiteX149" fmla="*/ 6184207 w 12192000"/>
              <a:gd name="connsiteY149" fmla="*/ 132658 h 4939827"/>
              <a:gd name="connsiteX150" fmla="*/ 6415830 w 12192000"/>
              <a:gd name="connsiteY150" fmla="*/ 136006 h 4939827"/>
              <a:gd name="connsiteX151" fmla="*/ 6756965 w 12192000"/>
              <a:gd name="connsiteY151" fmla="*/ 57636 h 4939827"/>
              <a:gd name="connsiteX152" fmla="*/ 6819400 w 12192000"/>
              <a:gd name="connsiteY152" fmla="*/ 30742 h 4939827"/>
              <a:gd name="connsiteX153" fmla="*/ 6986370 w 12192000"/>
              <a:gd name="connsiteY153" fmla="*/ 12659 h 4939827"/>
              <a:gd name="connsiteX154" fmla="*/ 6989536 w 12192000"/>
              <a:gd name="connsiteY154" fmla="*/ 14528 h 4939827"/>
              <a:gd name="connsiteX155" fmla="*/ 7015933 w 12192000"/>
              <a:gd name="connsiteY155" fmla="*/ 9653 h 4939827"/>
              <a:gd name="connsiteX156" fmla="*/ 7020592 w 12192000"/>
              <a:gd name="connsiteY156" fmla="*/ 1651 h 4939827"/>
              <a:gd name="connsiteX157" fmla="*/ 7025905 w 12192000"/>
              <a:gd name="connsiteY15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58681 w 12192000"/>
              <a:gd name="connsiteY16" fmla="*/ 219431 h 4939827"/>
              <a:gd name="connsiteX17" fmla="*/ 8126175 w 12192000"/>
              <a:gd name="connsiteY17" fmla="*/ 240005 h 4939827"/>
              <a:gd name="connsiteX18" fmla="*/ 8281371 w 12192000"/>
              <a:gd name="connsiteY18" fmla="*/ 256875 h 4939827"/>
              <a:gd name="connsiteX19" fmla="*/ 8381609 w 12192000"/>
              <a:gd name="connsiteY19" fmla="*/ 240618 h 4939827"/>
              <a:gd name="connsiteX20" fmla="*/ 8406759 w 12192000"/>
              <a:gd name="connsiteY20" fmla="*/ 232517 h 4939827"/>
              <a:gd name="connsiteX21" fmla="*/ 8426506 w 12192000"/>
              <a:gd name="connsiteY21" fmla="*/ 241842 h 4939827"/>
              <a:gd name="connsiteX22" fmla="*/ 8427949 w 12192000"/>
              <a:gd name="connsiteY22" fmla="*/ 240981 h 4939827"/>
              <a:gd name="connsiteX23" fmla="*/ 8441468 w 12192000"/>
              <a:gd name="connsiteY23" fmla="*/ 241157 h 4939827"/>
              <a:gd name="connsiteX24" fmla="*/ 8565757 w 12192000"/>
              <a:gd name="connsiteY24" fmla="*/ 255317 h 4939827"/>
              <a:gd name="connsiteX25" fmla="*/ 8573171 w 12192000"/>
              <a:gd name="connsiteY25" fmla="*/ 258426 h 4939827"/>
              <a:gd name="connsiteX26" fmla="*/ 8573548 w 12192000"/>
              <a:gd name="connsiteY26" fmla="*/ 258241 h 4939827"/>
              <a:gd name="connsiteX27" fmla="*/ 8622021 w 12192000"/>
              <a:gd name="connsiteY27" fmla="*/ 261028 h 4939827"/>
              <a:gd name="connsiteX28" fmla="*/ 8672650 w 12192000"/>
              <a:gd name="connsiteY28" fmla="*/ 254821 h 4939827"/>
              <a:gd name="connsiteX29" fmla="*/ 8785543 w 12192000"/>
              <a:gd name="connsiteY29" fmla="*/ 263406 h 4939827"/>
              <a:gd name="connsiteX30" fmla="*/ 8830588 w 12192000"/>
              <a:gd name="connsiteY30" fmla="*/ 265483 h 4939827"/>
              <a:gd name="connsiteX31" fmla="*/ 8905142 w 12192000"/>
              <a:gd name="connsiteY31" fmla="*/ 264958 h 4939827"/>
              <a:gd name="connsiteX32" fmla="*/ 8968582 w 12192000"/>
              <a:gd name="connsiteY32" fmla="*/ 262728 h 4939827"/>
              <a:gd name="connsiteX33" fmla="*/ 8972994 w 12192000"/>
              <a:gd name="connsiteY33" fmla="*/ 263284 h 4939827"/>
              <a:gd name="connsiteX34" fmla="*/ 9004605 w 12192000"/>
              <a:gd name="connsiteY34" fmla="*/ 258041 h 4939827"/>
              <a:gd name="connsiteX35" fmla="*/ 9016165 w 12192000"/>
              <a:gd name="connsiteY35" fmla="*/ 261258 h 4939827"/>
              <a:gd name="connsiteX36" fmla="*/ 9043297 w 12192000"/>
              <a:gd name="connsiteY36" fmla="*/ 281547 h 4939827"/>
              <a:gd name="connsiteX37" fmla="*/ 9048315 w 12192000"/>
              <a:gd name="connsiteY37" fmla="*/ 279264 h 4939827"/>
              <a:gd name="connsiteX38" fmla="*/ 9054706 w 12192000"/>
              <a:gd name="connsiteY38" fmla="*/ 278538 h 4939827"/>
              <a:gd name="connsiteX39" fmla="*/ 9070919 w 12192000"/>
              <a:gd name="connsiteY39" fmla="*/ 281810 h 4939827"/>
              <a:gd name="connsiteX40" fmla="*/ 9076813 w 12192000"/>
              <a:gd name="connsiteY40" fmla="*/ 283909 h 4939827"/>
              <a:gd name="connsiteX41" fmla="*/ 9085871 w 12192000"/>
              <a:gd name="connsiteY41" fmla="*/ 285133 h 4939827"/>
              <a:gd name="connsiteX42" fmla="*/ 9086159 w 12192000"/>
              <a:gd name="connsiteY42" fmla="*/ 284887 h 4939827"/>
              <a:gd name="connsiteX43" fmla="*/ 9134606 w 12192000"/>
              <a:gd name="connsiteY43" fmla="*/ 288168 h 4939827"/>
              <a:gd name="connsiteX44" fmla="*/ 9195590 w 12192000"/>
              <a:gd name="connsiteY44" fmla="*/ 279568 h 4939827"/>
              <a:gd name="connsiteX45" fmla="*/ 9219336 w 12192000"/>
              <a:gd name="connsiteY45" fmla="*/ 278133 h 4939827"/>
              <a:gd name="connsiteX46" fmla="*/ 9232362 w 12192000"/>
              <a:gd name="connsiteY46" fmla="*/ 275894 h 4939827"/>
              <a:gd name="connsiteX47" fmla="*/ 9283638 w 12192000"/>
              <a:gd name="connsiteY47" fmla="*/ 299924 h 4939827"/>
              <a:gd name="connsiteX48" fmla="*/ 9371484 w 12192000"/>
              <a:gd name="connsiteY48" fmla="*/ 329634 h 4939827"/>
              <a:gd name="connsiteX49" fmla="*/ 9404829 w 12192000"/>
              <a:gd name="connsiteY49" fmla="*/ 339038 h 4939827"/>
              <a:gd name="connsiteX50" fmla="*/ 9427021 w 12192000"/>
              <a:gd name="connsiteY50" fmla="*/ 358784 h 4939827"/>
              <a:gd name="connsiteX51" fmla="*/ 9670844 w 12192000"/>
              <a:gd name="connsiteY51" fmla="*/ 405128 h 4939827"/>
              <a:gd name="connsiteX52" fmla="*/ 9816083 w 12192000"/>
              <a:gd name="connsiteY52" fmla="*/ 416573 h 4939827"/>
              <a:gd name="connsiteX53" fmla="*/ 9936741 w 12192000"/>
              <a:gd name="connsiteY53" fmla="*/ 437044 h 4939827"/>
              <a:gd name="connsiteX54" fmla="*/ 10050093 w 12192000"/>
              <a:gd name="connsiteY54" fmla="*/ 443783 h 4939827"/>
              <a:gd name="connsiteX55" fmla="*/ 10130090 w 12192000"/>
              <a:gd name="connsiteY55" fmla="*/ 459520 h 4939827"/>
              <a:gd name="connsiteX56" fmla="*/ 10173456 w 12192000"/>
              <a:gd name="connsiteY56" fmla="*/ 457749 h 4939827"/>
              <a:gd name="connsiteX57" fmla="*/ 10218232 w 12192000"/>
              <a:gd name="connsiteY57" fmla="*/ 459820 h 4939827"/>
              <a:gd name="connsiteX58" fmla="*/ 10354176 w 12192000"/>
              <a:gd name="connsiteY58" fmla="*/ 471377 h 4939827"/>
              <a:gd name="connsiteX59" fmla="*/ 10430681 w 12192000"/>
              <a:gd name="connsiteY59" fmla="*/ 481226 h 4939827"/>
              <a:gd name="connsiteX60" fmla="*/ 10478169 w 12192000"/>
              <a:gd name="connsiteY60" fmla="*/ 481774 h 4939827"/>
              <a:gd name="connsiteX61" fmla="*/ 10540907 w 12192000"/>
              <a:gd name="connsiteY61" fmla="*/ 485607 h 4939827"/>
              <a:gd name="connsiteX62" fmla="*/ 10614941 w 12192000"/>
              <a:gd name="connsiteY62" fmla="*/ 487592 h 4939827"/>
              <a:gd name="connsiteX63" fmla="*/ 10674098 w 12192000"/>
              <a:gd name="connsiteY63" fmla="*/ 521656 h 4939827"/>
              <a:gd name="connsiteX64" fmla="*/ 10874834 w 12192000"/>
              <a:gd name="connsiteY64" fmla="*/ 574867 h 4939827"/>
              <a:gd name="connsiteX65" fmla="*/ 10944981 w 12192000"/>
              <a:gd name="connsiteY65" fmla="*/ 615042 h 4939827"/>
              <a:gd name="connsiteX66" fmla="*/ 11006376 w 12192000"/>
              <a:gd name="connsiteY66" fmla="*/ 645957 h 4939827"/>
              <a:gd name="connsiteX67" fmla="*/ 11076308 w 12192000"/>
              <a:gd name="connsiteY67" fmla="*/ 675698 h 4939827"/>
              <a:gd name="connsiteX68" fmla="*/ 11148789 w 12192000"/>
              <a:gd name="connsiteY68" fmla="*/ 685041 h 4939827"/>
              <a:gd name="connsiteX69" fmla="*/ 11249129 w 12192000"/>
              <a:gd name="connsiteY69" fmla="*/ 684218 h 4939827"/>
              <a:gd name="connsiteX70" fmla="*/ 11299915 w 12192000"/>
              <a:gd name="connsiteY70" fmla="*/ 692177 h 4939827"/>
              <a:gd name="connsiteX71" fmla="*/ 11386973 w 12192000"/>
              <a:gd name="connsiteY71" fmla="*/ 708209 h 4939827"/>
              <a:gd name="connsiteX72" fmla="*/ 11500105 w 12192000"/>
              <a:gd name="connsiteY72" fmla="*/ 735014 h 4939827"/>
              <a:gd name="connsiteX73" fmla="*/ 11621735 w 12192000"/>
              <a:gd name="connsiteY73" fmla="*/ 789584 h 4939827"/>
              <a:gd name="connsiteX74" fmla="*/ 11691200 w 12192000"/>
              <a:gd name="connsiteY74" fmla="*/ 867902 h 4939827"/>
              <a:gd name="connsiteX75" fmla="*/ 11819427 w 12192000"/>
              <a:gd name="connsiteY75" fmla="*/ 911634 h 4939827"/>
              <a:gd name="connsiteX76" fmla="*/ 11969720 w 12192000"/>
              <a:gd name="connsiteY76" fmla="*/ 964737 h 4939827"/>
              <a:gd name="connsiteX77" fmla="*/ 12055766 w 12192000"/>
              <a:gd name="connsiteY77" fmla="*/ 991268 h 4939827"/>
              <a:gd name="connsiteX78" fmla="*/ 12171539 w 12192000"/>
              <a:gd name="connsiteY78" fmla="*/ 995427 h 4939827"/>
              <a:gd name="connsiteX79" fmla="*/ 12187831 w 12192000"/>
              <a:gd name="connsiteY79" fmla="*/ 996580 h 4939827"/>
              <a:gd name="connsiteX80" fmla="*/ 12192000 w 12192000"/>
              <a:gd name="connsiteY80" fmla="*/ 996726 h 4939827"/>
              <a:gd name="connsiteX81" fmla="*/ 12192000 w 12192000"/>
              <a:gd name="connsiteY81" fmla="*/ 4939827 h 4939827"/>
              <a:gd name="connsiteX82" fmla="*/ 0 w 12192000"/>
              <a:gd name="connsiteY82" fmla="*/ 4939827 h 4939827"/>
              <a:gd name="connsiteX83" fmla="*/ 0 w 12192000"/>
              <a:gd name="connsiteY83" fmla="*/ 512043 h 4939827"/>
              <a:gd name="connsiteX84" fmla="*/ 7381 w 12192000"/>
              <a:gd name="connsiteY84" fmla="*/ 512580 h 4939827"/>
              <a:gd name="connsiteX85" fmla="*/ 100029 w 12192000"/>
              <a:gd name="connsiteY85" fmla="*/ 504758 h 4939827"/>
              <a:gd name="connsiteX86" fmla="*/ 155244 w 12192000"/>
              <a:gd name="connsiteY86" fmla="*/ 525130 h 4939827"/>
              <a:gd name="connsiteX87" fmla="*/ 254366 w 12192000"/>
              <a:gd name="connsiteY87" fmla="*/ 534449 h 4939827"/>
              <a:gd name="connsiteX88" fmla="*/ 447292 w 12192000"/>
              <a:gd name="connsiteY88" fmla="*/ 542725 h 4939827"/>
              <a:gd name="connsiteX89" fmla="*/ 628105 w 12192000"/>
              <a:gd name="connsiteY89" fmla="*/ 547853 h 4939827"/>
              <a:gd name="connsiteX90" fmla="*/ 783146 w 12192000"/>
              <a:gd name="connsiteY90" fmla="*/ 591799 h 4939827"/>
              <a:gd name="connsiteX91" fmla="*/ 1043676 w 12192000"/>
              <a:gd name="connsiteY91" fmla="*/ 591887 h 4939827"/>
              <a:gd name="connsiteX92" fmla="*/ 1281816 w 12192000"/>
              <a:gd name="connsiteY92" fmla="*/ 520946 h 4939827"/>
              <a:gd name="connsiteX93" fmla="*/ 1486347 w 12192000"/>
              <a:gd name="connsiteY93" fmla="*/ 487310 h 4939827"/>
              <a:gd name="connsiteX94" fmla="*/ 1568079 w 12192000"/>
              <a:gd name="connsiteY94" fmla="*/ 462531 h 4939827"/>
              <a:gd name="connsiteX95" fmla="*/ 1622516 w 12192000"/>
              <a:gd name="connsiteY95" fmla="*/ 466058 h 4939827"/>
              <a:gd name="connsiteX96" fmla="*/ 1655457 w 12192000"/>
              <a:gd name="connsiteY96" fmla="*/ 465359 h 4939827"/>
              <a:gd name="connsiteX97" fmla="*/ 1717454 w 12192000"/>
              <a:gd name="connsiteY97" fmla="*/ 417203 h 4939827"/>
              <a:gd name="connsiteX98" fmla="*/ 1913794 w 12192000"/>
              <a:gd name="connsiteY98" fmla="*/ 365255 h 4939827"/>
              <a:gd name="connsiteX99" fmla="*/ 2129762 w 12192000"/>
              <a:gd name="connsiteY99" fmla="*/ 367832 h 4939827"/>
              <a:gd name="connsiteX100" fmla="*/ 2376970 w 12192000"/>
              <a:gd name="connsiteY100" fmla="*/ 350129 h 4939827"/>
              <a:gd name="connsiteX101" fmla="*/ 2480155 w 12192000"/>
              <a:gd name="connsiteY101" fmla="*/ 359227 h 4939827"/>
              <a:gd name="connsiteX102" fmla="*/ 2586782 w 12192000"/>
              <a:gd name="connsiteY102" fmla="*/ 339352 h 4939827"/>
              <a:gd name="connsiteX103" fmla="*/ 2679617 w 12192000"/>
              <a:gd name="connsiteY103" fmla="*/ 305383 h 4939827"/>
              <a:gd name="connsiteX104" fmla="*/ 2788947 w 12192000"/>
              <a:gd name="connsiteY104" fmla="*/ 250375 h 4939827"/>
              <a:gd name="connsiteX105" fmla="*/ 2965530 w 12192000"/>
              <a:gd name="connsiteY105" fmla="*/ 245958 h 4939827"/>
              <a:gd name="connsiteX106" fmla="*/ 3103677 w 12192000"/>
              <a:gd name="connsiteY106" fmla="*/ 209527 h 4939827"/>
              <a:gd name="connsiteX107" fmla="*/ 3126759 w 12192000"/>
              <a:gd name="connsiteY107" fmla="*/ 211226 h 4939827"/>
              <a:gd name="connsiteX108" fmla="*/ 3164020 w 12192000"/>
              <a:gd name="connsiteY108" fmla="*/ 212779 h 4939827"/>
              <a:gd name="connsiteX109" fmla="*/ 3285019 w 12192000"/>
              <a:gd name="connsiteY109" fmla="*/ 220535 h 4939827"/>
              <a:gd name="connsiteX110" fmla="*/ 3365154 w 12192000"/>
              <a:gd name="connsiteY110" fmla="*/ 226416 h 4939827"/>
              <a:gd name="connsiteX111" fmla="*/ 3367507 w 12192000"/>
              <a:gd name="connsiteY111" fmla="*/ 225416 h 4939827"/>
              <a:gd name="connsiteX112" fmla="*/ 3387567 w 12192000"/>
              <a:gd name="connsiteY112" fmla="*/ 227103 h 4939827"/>
              <a:gd name="connsiteX113" fmla="*/ 3498001 w 12192000"/>
              <a:gd name="connsiteY113" fmla="*/ 231941 h 4939827"/>
              <a:gd name="connsiteX114" fmla="*/ 3561557 w 12192000"/>
              <a:gd name="connsiteY114" fmla="*/ 228095 h 4939827"/>
              <a:gd name="connsiteX115" fmla="*/ 3611920 w 12192000"/>
              <a:gd name="connsiteY115" fmla="*/ 218094 h 4939827"/>
              <a:gd name="connsiteX116" fmla="*/ 3620528 w 12192000"/>
              <a:gd name="connsiteY116" fmla="*/ 218788 h 4939827"/>
              <a:gd name="connsiteX117" fmla="*/ 3620766 w 12192000"/>
              <a:gd name="connsiteY117" fmla="*/ 218511 h 4939827"/>
              <a:gd name="connsiteX118" fmla="*/ 3629977 w 12192000"/>
              <a:gd name="connsiteY118" fmla="*/ 218664 h 4939827"/>
              <a:gd name="connsiteX119" fmla="*/ 3636217 w 12192000"/>
              <a:gd name="connsiteY119" fmla="*/ 220048 h 4939827"/>
              <a:gd name="connsiteX120" fmla="*/ 3709484 w 12192000"/>
              <a:gd name="connsiteY120" fmla="*/ 186927 h 4939827"/>
              <a:gd name="connsiteX121" fmla="*/ 3761342 w 12192000"/>
              <a:gd name="connsiteY121" fmla="*/ 177474 h 4939827"/>
              <a:gd name="connsiteX122" fmla="*/ 3799748 w 12192000"/>
              <a:gd name="connsiteY122" fmla="*/ 167154 h 4939827"/>
              <a:gd name="connsiteX123" fmla="*/ 3922756 w 12192000"/>
              <a:gd name="connsiteY123" fmla="*/ 194044 h 4939827"/>
              <a:gd name="connsiteX124" fmla="*/ 4028476 w 12192000"/>
              <a:gd name="connsiteY124" fmla="*/ 223679 h 4939827"/>
              <a:gd name="connsiteX125" fmla="*/ 4191582 w 12192000"/>
              <a:gd name="connsiteY125" fmla="*/ 238952 h 4939827"/>
              <a:gd name="connsiteX126" fmla="*/ 4251024 w 12192000"/>
              <a:gd name="connsiteY126" fmla="*/ 240874 h 4939827"/>
              <a:gd name="connsiteX127" fmla="*/ 4355275 w 12192000"/>
              <a:gd name="connsiteY127" fmla="*/ 260205 h 4939827"/>
              <a:gd name="connsiteX128" fmla="*/ 4423807 w 12192000"/>
              <a:gd name="connsiteY128" fmla="*/ 270366 h 4939827"/>
              <a:gd name="connsiteX129" fmla="*/ 4558432 w 12192000"/>
              <a:gd name="connsiteY129" fmla="*/ 269194 h 4939827"/>
              <a:gd name="connsiteX130" fmla="*/ 4635061 w 12192000"/>
              <a:gd name="connsiteY130" fmla="*/ 280682 h 4939827"/>
              <a:gd name="connsiteX131" fmla="*/ 4807427 w 12192000"/>
              <a:gd name="connsiteY131" fmla="*/ 276835 h 4939827"/>
              <a:gd name="connsiteX132" fmla="*/ 5028933 w 12192000"/>
              <a:gd name="connsiteY132" fmla="*/ 183887 h 4939827"/>
              <a:gd name="connsiteX133" fmla="*/ 5093642 w 12192000"/>
              <a:gd name="connsiteY133" fmla="*/ 177214 h 4939827"/>
              <a:gd name="connsiteX134" fmla="*/ 5102642 w 12192000"/>
              <a:gd name="connsiteY134" fmla="*/ 186816 h 4939827"/>
              <a:gd name="connsiteX135" fmla="*/ 5193590 w 12192000"/>
              <a:gd name="connsiteY135" fmla="*/ 156458 h 4939827"/>
              <a:gd name="connsiteX136" fmla="*/ 5323922 w 12192000"/>
              <a:gd name="connsiteY136" fmla="*/ 146332 h 4939827"/>
              <a:gd name="connsiteX137" fmla="*/ 5421860 w 12192000"/>
              <a:gd name="connsiteY137" fmla="*/ 167298 h 4939827"/>
              <a:gd name="connsiteX138" fmla="*/ 5476948 w 12192000"/>
              <a:gd name="connsiteY138" fmla="*/ 173249 h 4939827"/>
              <a:gd name="connsiteX139" fmla="*/ 5516842 w 12192000"/>
              <a:gd name="connsiteY139" fmla="*/ 184018 h 4939827"/>
              <a:gd name="connsiteX140" fmla="*/ 5619415 w 12192000"/>
              <a:gd name="connsiteY140" fmla="*/ 176781 h 4939827"/>
              <a:gd name="connsiteX141" fmla="*/ 5789867 w 12192000"/>
              <a:gd name="connsiteY141" fmla="*/ 150304 h 4939827"/>
              <a:gd name="connsiteX142" fmla="*/ 5825953 w 12192000"/>
              <a:gd name="connsiteY142" fmla="*/ 147907 h 4939827"/>
              <a:gd name="connsiteX143" fmla="*/ 5856168 w 12192000"/>
              <a:gd name="connsiteY143" fmla="*/ 158719 h 4939827"/>
              <a:gd name="connsiteX144" fmla="*/ 5862476 w 12192000"/>
              <a:gd name="connsiteY144" fmla="*/ 172447 h 4939827"/>
              <a:gd name="connsiteX145" fmla="*/ 5882195 w 12192000"/>
              <a:gd name="connsiteY145" fmla="*/ 173195 h 4939827"/>
              <a:gd name="connsiteX146" fmla="*/ 5952585 w 12192000"/>
              <a:gd name="connsiteY146" fmla="*/ 161012 h 4939827"/>
              <a:gd name="connsiteX147" fmla="*/ 6001964 w 12192000"/>
              <a:gd name="connsiteY147" fmla="*/ 154786 h 4939827"/>
              <a:gd name="connsiteX148" fmla="*/ 6184207 w 12192000"/>
              <a:gd name="connsiteY148" fmla="*/ 132658 h 4939827"/>
              <a:gd name="connsiteX149" fmla="*/ 6415830 w 12192000"/>
              <a:gd name="connsiteY149" fmla="*/ 136006 h 4939827"/>
              <a:gd name="connsiteX150" fmla="*/ 6756965 w 12192000"/>
              <a:gd name="connsiteY150" fmla="*/ 57636 h 4939827"/>
              <a:gd name="connsiteX151" fmla="*/ 6819400 w 12192000"/>
              <a:gd name="connsiteY151" fmla="*/ 30742 h 4939827"/>
              <a:gd name="connsiteX152" fmla="*/ 6986370 w 12192000"/>
              <a:gd name="connsiteY152" fmla="*/ 12659 h 4939827"/>
              <a:gd name="connsiteX153" fmla="*/ 6989536 w 12192000"/>
              <a:gd name="connsiteY153" fmla="*/ 14528 h 4939827"/>
              <a:gd name="connsiteX154" fmla="*/ 7015933 w 12192000"/>
              <a:gd name="connsiteY154" fmla="*/ 9653 h 4939827"/>
              <a:gd name="connsiteX155" fmla="*/ 7020592 w 12192000"/>
              <a:gd name="connsiteY155" fmla="*/ 1651 h 4939827"/>
              <a:gd name="connsiteX156" fmla="*/ 7025905 w 12192000"/>
              <a:gd name="connsiteY156" fmla="*/ 0 h 49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2192000" h="4939827">
                <a:moveTo>
                  <a:pt x="7025905" y="0"/>
                </a:moveTo>
                <a:lnTo>
                  <a:pt x="7032579" y="2808"/>
                </a:lnTo>
                <a:cubicBezTo>
                  <a:pt x="7044119" y="6590"/>
                  <a:pt x="7059062" y="10207"/>
                  <a:pt x="7079505" y="12971"/>
                </a:cubicBezTo>
                <a:cubicBezTo>
                  <a:pt x="7111522" y="10537"/>
                  <a:pt x="7122591" y="11519"/>
                  <a:pt x="7158791" y="12462"/>
                </a:cubicBezTo>
                <a:lnTo>
                  <a:pt x="7233338" y="24846"/>
                </a:lnTo>
                <a:cubicBezTo>
                  <a:pt x="7247177" y="23787"/>
                  <a:pt x="7254856" y="25962"/>
                  <a:pt x="7259791" y="29557"/>
                </a:cubicBezTo>
                <a:lnTo>
                  <a:pt x="7263923" y="35029"/>
                </a:lnTo>
                <a:lnTo>
                  <a:pt x="7281549" y="39654"/>
                </a:lnTo>
                <a:lnTo>
                  <a:pt x="7374735" y="65326"/>
                </a:lnTo>
                <a:lnTo>
                  <a:pt x="7376078" y="63849"/>
                </a:lnTo>
                <a:lnTo>
                  <a:pt x="7402026" y="60308"/>
                </a:lnTo>
                <a:lnTo>
                  <a:pt x="7415091" y="77403"/>
                </a:lnTo>
                <a:cubicBezTo>
                  <a:pt x="7421672" y="79965"/>
                  <a:pt x="7475806" y="92960"/>
                  <a:pt x="7488682" y="83440"/>
                </a:cubicBezTo>
                <a:cubicBezTo>
                  <a:pt x="7541625" y="94782"/>
                  <a:pt x="7683214" y="133614"/>
                  <a:pt x="7732750" y="145456"/>
                </a:cubicBezTo>
                <a:cubicBezTo>
                  <a:pt x="7748318" y="162765"/>
                  <a:pt x="7764581" y="171696"/>
                  <a:pt x="7785900" y="154493"/>
                </a:cubicBezTo>
                <a:cubicBezTo>
                  <a:pt x="7822539" y="158614"/>
                  <a:pt x="7915312" y="166523"/>
                  <a:pt x="7952584" y="170181"/>
                </a:cubicBezTo>
                <a:cubicBezTo>
                  <a:pt x="7998047" y="181004"/>
                  <a:pt x="8029749" y="207794"/>
                  <a:pt x="8058681" y="219431"/>
                </a:cubicBezTo>
                <a:cubicBezTo>
                  <a:pt x="8095466" y="185885"/>
                  <a:pt x="8090835" y="241759"/>
                  <a:pt x="8126175" y="240005"/>
                </a:cubicBezTo>
                <a:cubicBezTo>
                  <a:pt x="8163290" y="246246"/>
                  <a:pt x="8238799" y="256773"/>
                  <a:pt x="8281371" y="256875"/>
                </a:cubicBezTo>
                <a:cubicBezTo>
                  <a:pt x="8313651" y="251026"/>
                  <a:pt x="8346882" y="248570"/>
                  <a:pt x="8381609" y="240618"/>
                </a:cubicBezTo>
                <a:lnTo>
                  <a:pt x="8406759" y="232517"/>
                </a:lnTo>
                <a:lnTo>
                  <a:pt x="8426506" y="241842"/>
                </a:lnTo>
                <a:lnTo>
                  <a:pt x="8427949" y="240981"/>
                </a:lnTo>
                <a:cubicBezTo>
                  <a:pt x="8431925" y="239458"/>
                  <a:pt x="8436260" y="239096"/>
                  <a:pt x="8441468" y="241157"/>
                </a:cubicBezTo>
                <a:lnTo>
                  <a:pt x="8565757" y="255317"/>
                </a:lnTo>
                <a:lnTo>
                  <a:pt x="8573171" y="258426"/>
                </a:lnTo>
                <a:lnTo>
                  <a:pt x="8573548" y="258241"/>
                </a:lnTo>
                <a:cubicBezTo>
                  <a:pt x="8575650" y="258391"/>
                  <a:pt x="8618469" y="259217"/>
                  <a:pt x="8622021" y="261028"/>
                </a:cubicBezTo>
                <a:lnTo>
                  <a:pt x="8672650" y="254821"/>
                </a:lnTo>
                <a:cubicBezTo>
                  <a:pt x="8716151" y="260353"/>
                  <a:pt x="8748971" y="243487"/>
                  <a:pt x="8785543" y="263406"/>
                </a:cubicBezTo>
                <a:cubicBezTo>
                  <a:pt x="8826293" y="268498"/>
                  <a:pt x="8797654" y="254573"/>
                  <a:pt x="8830588" y="265483"/>
                </a:cubicBezTo>
                <a:cubicBezTo>
                  <a:pt x="8849202" y="267272"/>
                  <a:pt x="8877544" y="266277"/>
                  <a:pt x="8905142" y="264958"/>
                </a:cubicBezTo>
                <a:lnTo>
                  <a:pt x="8968582" y="262728"/>
                </a:lnTo>
                <a:lnTo>
                  <a:pt x="8972994" y="263284"/>
                </a:lnTo>
                <a:lnTo>
                  <a:pt x="9004605" y="258041"/>
                </a:lnTo>
                <a:lnTo>
                  <a:pt x="9016165" y="261258"/>
                </a:lnTo>
                <a:cubicBezTo>
                  <a:pt x="9028775" y="267579"/>
                  <a:pt x="9039083" y="277488"/>
                  <a:pt x="9043297" y="281547"/>
                </a:cubicBezTo>
                <a:lnTo>
                  <a:pt x="9048315" y="279264"/>
                </a:lnTo>
                <a:lnTo>
                  <a:pt x="9054706" y="278538"/>
                </a:lnTo>
                <a:lnTo>
                  <a:pt x="9070919" y="281810"/>
                </a:lnTo>
                <a:lnTo>
                  <a:pt x="9076813" y="283909"/>
                </a:lnTo>
                <a:cubicBezTo>
                  <a:pt x="9080948" y="285030"/>
                  <a:pt x="9083794" y="285362"/>
                  <a:pt x="9085871" y="285133"/>
                </a:cubicBezTo>
                <a:lnTo>
                  <a:pt x="9086159" y="284887"/>
                </a:lnTo>
                <a:lnTo>
                  <a:pt x="9134606" y="288168"/>
                </a:lnTo>
                <a:cubicBezTo>
                  <a:pt x="9149441" y="274272"/>
                  <a:pt x="9194106" y="309414"/>
                  <a:pt x="9195590" y="279568"/>
                </a:cubicBezTo>
                <a:cubicBezTo>
                  <a:pt x="9212898" y="284479"/>
                  <a:pt x="9220866" y="298055"/>
                  <a:pt x="9219336" y="278133"/>
                </a:cubicBezTo>
                <a:cubicBezTo>
                  <a:pt x="9225159" y="279201"/>
                  <a:pt x="9229164" y="278078"/>
                  <a:pt x="9232362" y="275894"/>
                </a:cubicBezTo>
                <a:lnTo>
                  <a:pt x="9283638" y="299924"/>
                </a:lnTo>
                <a:lnTo>
                  <a:pt x="9371484" y="329634"/>
                </a:lnTo>
                <a:lnTo>
                  <a:pt x="9404829" y="339038"/>
                </a:lnTo>
                <a:lnTo>
                  <a:pt x="9427021" y="358784"/>
                </a:lnTo>
                <a:cubicBezTo>
                  <a:pt x="9500124" y="364086"/>
                  <a:pt x="9604652" y="390635"/>
                  <a:pt x="9670844" y="405128"/>
                </a:cubicBezTo>
                <a:cubicBezTo>
                  <a:pt x="9688531" y="417998"/>
                  <a:pt x="9762277" y="426463"/>
                  <a:pt x="9816083" y="416573"/>
                </a:cubicBezTo>
                <a:lnTo>
                  <a:pt x="9936741" y="437044"/>
                </a:lnTo>
                <a:cubicBezTo>
                  <a:pt x="9978091" y="447025"/>
                  <a:pt x="10008641" y="443705"/>
                  <a:pt x="10050093" y="443783"/>
                </a:cubicBezTo>
                <a:cubicBezTo>
                  <a:pt x="10074709" y="448779"/>
                  <a:pt x="10088915" y="449258"/>
                  <a:pt x="10130090" y="459520"/>
                </a:cubicBezTo>
                <a:cubicBezTo>
                  <a:pt x="10137791" y="458564"/>
                  <a:pt x="10165777" y="459877"/>
                  <a:pt x="10173456" y="457749"/>
                </a:cubicBezTo>
                <a:lnTo>
                  <a:pt x="10218232" y="459820"/>
                </a:lnTo>
                <a:lnTo>
                  <a:pt x="10354176" y="471377"/>
                </a:lnTo>
                <a:cubicBezTo>
                  <a:pt x="10367946" y="478917"/>
                  <a:pt x="10417270" y="488110"/>
                  <a:pt x="10430681" y="481226"/>
                </a:cubicBezTo>
                <a:cubicBezTo>
                  <a:pt x="10441804" y="481366"/>
                  <a:pt x="10469025" y="490181"/>
                  <a:pt x="10478169" y="481774"/>
                </a:cubicBezTo>
                <a:cubicBezTo>
                  <a:pt x="10503830" y="488972"/>
                  <a:pt x="10531359" y="489751"/>
                  <a:pt x="10540907" y="485607"/>
                </a:cubicBezTo>
                <a:cubicBezTo>
                  <a:pt x="10569054" y="475472"/>
                  <a:pt x="10590882" y="489185"/>
                  <a:pt x="10614941" y="487592"/>
                </a:cubicBezTo>
                <a:cubicBezTo>
                  <a:pt x="10654657" y="492458"/>
                  <a:pt x="10645652" y="516778"/>
                  <a:pt x="10674098" y="521656"/>
                </a:cubicBezTo>
                <a:cubicBezTo>
                  <a:pt x="10737163" y="537583"/>
                  <a:pt x="10829686" y="559302"/>
                  <a:pt x="10874834" y="574867"/>
                </a:cubicBezTo>
                <a:cubicBezTo>
                  <a:pt x="10919981" y="590432"/>
                  <a:pt x="10878682" y="577481"/>
                  <a:pt x="10944981" y="615042"/>
                </a:cubicBezTo>
                <a:cubicBezTo>
                  <a:pt x="10976235" y="616974"/>
                  <a:pt x="10982969" y="648568"/>
                  <a:pt x="11006376" y="645957"/>
                </a:cubicBezTo>
                <a:cubicBezTo>
                  <a:pt x="11005343" y="630631"/>
                  <a:pt x="11047577" y="676048"/>
                  <a:pt x="11076308" y="675698"/>
                </a:cubicBezTo>
                <a:cubicBezTo>
                  <a:pt x="11093142" y="677175"/>
                  <a:pt x="11131116" y="681348"/>
                  <a:pt x="11148789" y="685041"/>
                </a:cubicBezTo>
                <a:cubicBezTo>
                  <a:pt x="11177310" y="688243"/>
                  <a:pt x="11217768" y="714725"/>
                  <a:pt x="11249129" y="684218"/>
                </a:cubicBezTo>
                <a:cubicBezTo>
                  <a:pt x="11276269" y="697037"/>
                  <a:pt x="11257432" y="693670"/>
                  <a:pt x="11299915" y="692177"/>
                </a:cubicBezTo>
                <a:cubicBezTo>
                  <a:pt x="11314401" y="703224"/>
                  <a:pt x="11371412" y="714421"/>
                  <a:pt x="11386973" y="708209"/>
                </a:cubicBezTo>
                <a:cubicBezTo>
                  <a:pt x="11425657" y="716286"/>
                  <a:pt x="11454555" y="715485"/>
                  <a:pt x="11500105" y="735014"/>
                </a:cubicBezTo>
                <a:cubicBezTo>
                  <a:pt x="11545172" y="751781"/>
                  <a:pt x="11573053" y="787789"/>
                  <a:pt x="11621735" y="789584"/>
                </a:cubicBezTo>
                <a:lnTo>
                  <a:pt x="11691200" y="867902"/>
                </a:lnTo>
                <a:cubicBezTo>
                  <a:pt x="11734106" y="911360"/>
                  <a:pt x="11773008" y="895495"/>
                  <a:pt x="11819427" y="911634"/>
                </a:cubicBezTo>
                <a:lnTo>
                  <a:pt x="11969720" y="964737"/>
                </a:lnTo>
                <a:cubicBezTo>
                  <a:pt x="12009110" y="978008"/>
                  <a:pt x="12010206" y="989588"/>
                  <a:pt x="12055766" y="991268"/>
                </a:cubicBezTo>
                <a:cubicBezTo>
                  <a:pt x="12105723" y="1003445"/>
                  <a:pt x="12068493" y="1020292"/>
                  <a:pt x="12171539" y="995427"/>
                </a:cubicBezTo>
                <a:cubicBezTo>
                  <a:pt x="12174929" y="995822"/>
                  <a:pt x="12180763" y="996228"/>
                  <a:pt x="12187831" y="996580"/>
                </a:cubicBezTo>
                <a:lnTo>
                  <a:pt x="12192000" y="996726"/>
                </a:lnTo>
                <a:lnTo>
                  <a:pt x="12192000" y="4939827"/>
                </a:lnTo>
                <a:lnTo>
                  <a:pt x="0" y="4939827"/>
                </a:lnTo>
                <a:lnTo>
                  <a:pt x="0" y="512043"/>
                </a:lnTo>
                <a:lnTo>
                  <a:pt x="7381" y="512580"/>
                </a:lnTo>
                <a:cubicBezTo>
                  <a:pt x="39359" y="514524"/>
                  <a:pt x="72732" y="514144"/>
                  <a:pt x="100029" y="504758"/>
                </a:cubicBezTo>
                <a:cubicBezTo>
                  <a:pt x="115935" y="525779"/>
                  <a:pt x="143126" y="489229"/>
                  <a:pt x="155244" y="525130"/>
                </a:cubicBezTo>
                <a:cubicBezTo>
                  <a:pt x="173881" y="522487"/>
                  <a:pt x="242791" y="514086"/>
                  <a:pt x="254366" y="534449"/>
                </a:cubicBezTo>
                <a:cubicBezTo>
                  <a:pt x="303041" y="537382"/>
                  <a:pt x="380161" y="541650"/>
                  <a:pt x="447292" y="542725"/>
                </a:cubicBezTo>
                <a:cubicBezTo>
                  <a:pt x="530282" y="553078"/>
                  <a:pt x="572130" y="539673"/>
                  <a:pt x="628105" y="547853"/>
                </a:cubicBezTo>
                <a:cubicBezTo>
                  <a:pt x="661608" y="509671"/>
                  <a:pt x="746152" y="605137"/>
                  <a:pt x="783146" y="591799"/>
                </a:cubicBezTo>
                <a:cubicBezTo>
                  <a:pt x="862499" y="590113"/>
                  <a:pt x="949481" y="579142"/>
                  <a:pt x="1043676" y="591887"/>
                </a:cubicBezTo>
                <a:cubicBezTo>
                  <a:pt x="1120353" y="576991"/>
                  <a:pt x="1172004" y="553592"/>
                  <a:pt x="1281816" y="520946"/>
                </a:cubicBezTo>
                <a:cubicBezTo>
                  <a:pt x="1339915" y="511282"/>
                  <a:pt x="1459480" y="554579"/>
                  <a:pt x="1486347" y="487310"/>
                </a:cubicBezTo>
                <a:cubicBezTo>
                  <a:pt x="1507765" y="532008"/>
                  <a:pt x="1539168" y="465954"/>
                  <a:pt x="1568079" y="462531"/>
                </a:cubicBezTo>
                <a:cubicBezTo>
                  <a:pt x="1587821" y="491525"/>
                  <a:pt x="1601468" y="469316"/>
                  <a:pt x="1622516" y="466058"/>
                </a:cubicBezTo>
                <a:cubicBezTo>
                  <a:pt x="1630056" y="483510"/>
                  <a:pt x="1647504" y="484261"/>
                  <a:pt x="1655457" y="465359"/>
                </a:cubicBezTo>
                <a:cubicBezTo>
                  <a:pt x="1651800" y="419723"/>
                  <a:pt x="1709718" y="447719"/>
                  <a:pt x="1717454" y="417203"/>
                </a:cubicBezTo>
                <a:cubicBezTo>
                  <a:pt x="1753115" y="414011"/>
                  <a:pt x="1882851" y="412376"/>
                  <a:pt x="1913794" y="365255"/>
                </a:cubicBezTo>
                <a:cubicBezTo>
                  <a:pt x="2001060" y="361067"/>
                  <a:pt x="2099559" y="366414"/>
                  <a:pt x="2129762" y="367832"/>
                </a:cubicBezTo>
                <a:cubicBezTo>
                  <a:pt x="2215380" y="355065"/>
                  <a:pt x="2248807" y="343296"/>
                  <a:pt x="2376970" y="350129"/>
                </a:cubicBezTo>
                <a:cubicBezTo>
                  <a:pt x="2393251" y="360463"/>
                  <a:pt x="2473371" y="379419"/>
                  <a:pt x="2480155" y="359227"/>
                </a:cubicBezTo>
                <a:cubicBezTo>
                  <a:pt x="2520060" y="359505"/>
                  <a:pt x="2561270" y="311415"/>
                  <a:pt x="2586782" y="339352"/>
                </a:cubicBezTo>
                <a:cubicBezTo>
                  <a:pt x="2585230" y="294982"/>
                  <a:pt x="2653633" y="316689"/>
                  <a:pt x="2679617" y="305383"/>
                </a:cubicBezTo>
                <a:cubicBezTo>
                  <a:pt x="2721434" y="266011"/>
                  <a:pt x="2746765" y="276002"/>
                  <a:pt x="2788947" y="250375"/>
                </a:cubicBezTo>
                <a:cubicBezTo>
                  <a:pt x="2851672" y="235447"/>
                  <a:pt x="2913075" y="252766"/>
                  <a:pt x="2965530" y="245958"/>
                </a:cubicBezTo>
                <a:cubicBezTo>
                  <a:pt x="3001911" y="238336"/>
                  <a:pt x="3090203" y="217828"/>
                  <a:pt x="3103677" y="209527"/>
                </a:cubicBezTo>
                <a:lnTo>
                  <a:pt x="3126759" y="211226"/>
                </a:lnTo>
                <a:cubicBezTo>
                  <a:pt x="3136908" y="211889"/>
                  <a:pt x="3148903" y="212490"/>
                  <a:pt x="3164020" y="212779"/>
                </a:cubicBezTo>
                <a:cubicBezTo>
                  <a:pt x="3225474" y="210084"/>
                  <a:pt x="3231859" y="218227"/>
                  <a:pt x="3285019" y="220535"/>
                </a:cubicBezTo>
                <a:cubicBezTo>
                  <a:pt x="3318541" y="222809"/>
                  <a:pt x="3359787" y="223898"/>
                  <a:pt x="3365154" y="226416"/>
                </a:cubicBezTo>
                <a:lnTo>
                  <a:pt x="3367507" y="225416"/>
                </a:lnTo>
                <a:cubicBezTo>
                  <a:pt x="3377583" y="223667"/>
                  <a:pt x="3383502" y="224760"/>
                  <a:pt x="3387567" y="227103"/>
                </a:cubicBezTo>
                <a:lnTo>
                  <a:pt x="3498001" y="231941"/>
                </a:lnTo>
                <a:cubicBezTo>
                  <a:pt x="3513569" y="226158"/>
                  <a:pt x="3539132" y="232525"/>
                  <a:pt x="3561557" y="228095"/>
                </a:cubicBezTo>
                <a:cubicBezTo>
                  <a:pt x="3574944" y="230843"/>
                  <a:pt x="3597426" y="216287"/>
                  <a:pt x="3611920" y="218094"/>
                </a:cubicBezTo>
                <a:lnTo>
                  <a:pt x="3620528" y="218788"/>
                </a:lnTo>
                <a:lnTo>
                  <a:pt x="3620766" y="218511"/>
                </a:lnTo>
                <a:cubicBezTo>
                  <a:pt x="3622780" y="218042"/>
                  <a:pt x="3625663" y="218038"/>
                  <a:pt x="3629977" y="218664"/>
                </a:cubicBezTo>
                <a:lnTo>
                  <a:pt x="3636217" y="220048"/>
                </a:lnTo>
                <a:lnTo>
                  <a:pt x="3709484" y="186927"/>
                </a:lnTo>
                <a:cubicBezTo>
                  <a:pt x="3731015" y="183190"/>
                  <a:pt x="3745790" y="180810"/>
                  <a:pt x="3761342" y="177474"/>
                </a:cubicBezTo>
                <a:lnTo>
                  <a:pt x="3799748" y="167154"/>
                </a:lnTo>
                <a:lnTo>
                  <a:pt x="3922756" y="194044"/>
                </a:lnTo>
                <a:cubicBezTo>
                  <a:pt x="3960877" y="203465"/>
                  <a:pt x="3965250" y="215357"/>
                  <a:pt x="4028476" y="223679"/>
                </a:cubicBezTo>
                <a:cubicBezTo>
                  <a:pt x="4088751" y="228019"/>
                  <a:pt x="4139112" y="248870"/>
                  <a:pt x="4191582" y="238952"/>
                </a:cubicBezTo>
                <a:cubicBezTo>
                  <a:pt x="4210842" y="254091"/>
                  <a:pt x="4229809" y="260810"/>
                  <a:pt x="4251024" y="240874"/>
                </a:cubicBezTo>
                <a:cubicBezTo>
                  <a:pt x="4306627" y="250935"/>
                  <a:pt x="4317066" y="281625"/>
                  <a:pt x="4355275" y="260205"/>
                </a:cubicBezTo>
                <a:cubicBezTo>
                  <a:pt x="4390577" y="327090"/>
                  <a:pt x="4385658" y="272111"/>
                  <a:pt x="4423807" y="270366"/>
                </a:cubicBezTo>
                <a:cubicBezTo>
                  <a:pt x="4457666" y="271864"/>
                  <a:pt x="4523223" y="267475"/>
                  <a:pt x="4558432" y="269194"/>
                </a:cubicBezTo>
                <a:cubicBezTo>
                  <a:pt x="4594553" y="230955"/>
                  <a:pt x="4596517" y="287120"/>
                  <a:pt x="4635061" y="280682"/>
                </a:cubicBezTo>
                <a:cubicBezTo>
                  <a:pt x="4676560" y="281955"/>
                  <a:pt x="4741782" y="292968"/>
                  <a:pt x="4807427" y="276835"/>
                </a:cubicBezTo>
                <a:cubicBezTo>
                  <a:pt x="4876769" y="256626"/>
                  <a:pt x="4951997" y="249407"/>
                  <a:pt x="5028933" y="183887"/>
                </a:cubicBezTo>
                <a:cubicBezTo>
                  <a:pt x="5044713" y="164149"/>
                  <a:pt x="5073685" y="161161"/>
                  <a:pt x="5093642" y="177214"/>
                </a:cubicBezTo>
                <a:cubicBezTo>
                  <a:pt x="5097077" y="179978"/>
                  <a:pt x="5100108" y="183212"/>
                  <a:pt x="5102642" y="186816"/>
                </a:cubicBezTo>
                <a:cubicBezTo>
                  <a:pt x="5150234" y="139156"/>
                  <a:pt x="5169674" y="190314"/>
                  <a:pt x="5193590" y="156458"/>
                </a:cubicBezTo>
                <a:cubicBezTo>
                  <a:pt x="5257854" y="151722"/>
                  <a:pt x="5301917" y="175841"/>
                  <a:pt x="5323922" y="146332"/>
                </a:cubicBezTo>
                <a:cubicBezTo>
                  <a:pt x="5355266" y="153538"/>
                  <a:pt x="5392601" y="198271"/>
                  <a:pt x="5421860" y="167298"/>
                </a:cubicBezTo>
                <a:cubicBezTo>
                  <a:pt x="5420630" y="196364"/>
                  <a:pt x="5461576" y="151467"/>
                  <a:pt x="5476948" y="173249"/>
                </a:cubicBezTo>
                <a:cubicBezTo>
                  <a:pt x="5487334" y="191763"/>
                  <a:pt x="5502178" y="182456"/>
                  <a:pt x="5516842" y="184018"/>
                </a:cubicBezTo>
                <a:cubicBezTo>
                  <a:pt x="5533140" y="200158"/>
                  <a:pt x="5599828" y="189750"/>
                  <a:pt x="5619415" y="176781"/>
                </a:cubicBezTo>
                <a:cubicBezTo>
                  <a:pt x="5690073" y="168499"/>
                  <a:pt x="5748631" y="186964"/>
                  <a:pt x="5789867" y="150304"/>
                </a:cubicBezTo>
                <a:cubicBezTo>
                  <a:pt x="5802836" y="146282"/>
                  <a:pt x="5814753" y="145947"/>
                  <a:pt x="5825953" y="147907"/>
                </a:cubicBezTo>
                <a:lnTo>
                  <a:pt x="5856168" y="158719"/>
                </a:lnTo>
                <a:lnTo>
                  <a:pt x="5862476" y="172447"/>
                </a:lnTo>
                <a:lnTo>
                  <a:pt x="5882195" y="173195"/>
                </a:lnTo>
                <a:lnTo>
                  <a:pt x="5952585" y="161012"/>
                </a:lnTo>
                <a:cubicBezTo>
                  <a:pt x="5962273" y="166588"/>
                  <a:pt x="5992020" y="151579"/>
                  <a:pt x="6001964" y="154786"/>
                </a:cubicBezTo>
                <a:cubicBezTo>
                  <a:pt x="6061748" y="122178"/>
                  <a:pt x="6101539" y="131534"/>
                  <a:pt x="6184207" y="132658"/>
                </a:cubicBezTo>
                <a:cubicBezTo>
                  <a:pt x="6266582" y="127016"/>
                  <a:pt x="6286876" y="151859"/>
                  <a:pt x="6415830" y="136006"/>
                </a:cubicBezTo>
                <a:cubicBezTo>
                  <a:pt x="6563502" y="116945"/>
                  <a:pt x="6684679" y="79367"/>
                  <a:pt x="6756965" y="57636"/>
                </a:cubicBezTo>
                <a:cubicBezTo>
                  <a:pt x="6761544" y="48663"/>
                  <a:pt x="6812642" y="36519"/>
                  <a:pt x="6819400" y="30742"/>
                </a:cubicBezTo>
                <a:lnTo>
                  <a:pt x="6986370" y="12659"/>
                </a:lnTo>
                <a:lnTo>
                  <a:pt x="6989536" y="14528"/>
                </a:lnTo>
                <a:cubicBezTo>
                  <a:pt x="7002946" y="17364"/>
                  <a:pt x="7010700" y="14716"/>
                  <a:pt x="7015933" y="9653"/>
                </a:cubicBezTo>
                <a:lnTo>
                  <a:pt x="7020592" y="1651"/>
                </a:lnTo>
                <a:lnTo>
                  <a:pt x="702590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3252886F-939C-DEFB-AC6B-5CC7B61D3436}"/>
              </a:ext>
            </a:extLst>
          </p:cNvPr>
          <p:cNvSpPr>
            <a:spLocks noGrp="1"/>
          </p:cNvSpPr>
          <p:nvPr>
            <p:ph type="title"/>
          </p:nvPr>
        </p:nvSpPr>
        <p:spPr>
          <a:xfrm>
            <a:off x="1184744" y="5198168"/>
            <a:ext cx="9859618" cy="642797"/>
          </a:xfrm>
        </p:spPr>
        <p:txBody>
          <a:bodyPr vert="horz" lIns="91440" tIns="45720" rIns="91440" bIns="45720" rtlCol="0" anchor="b">
            <a:normAutofit fontScale="90000"/>
          </a:bodyPr>
          <a:lstStyle/>
          <a:p>
            <a:pPr algn="ctr"/>
            <a:r>
              <a:rPr lang="en-US" sz="3600" kern="1200" dirty="0">
                <a:solidFill>
                  <a:schemeClr val="tx1"/>
                </a:solidFill>
                <a:latin typeface="Abadi" panose="020B0604020104020204" pitchFamily="34" charset="0"/>
              </a:rPr>
              <a:t>SCATTER PLOT FOR DRAINGE BLOCKAGE V/S AREA</a:t>
            </a:r>
          </a:p>
        </p:txBody>
      </p:sp>
      <p:sp>
        <p:nvSpPr>
          <p:cNvPr id="43" name="Freeform: Shape 42">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7950" y="647758"/>
            <a:ext cx="8355105" cy="43926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A picture containing text, white, colorful, light&#10;&#10;Description automatically generated">
            <a:extLst>
              <a:ext uri="{FF2B5EF4-FFF2-40B4-BE49-F238E27FC236}">
                <a16:creationId xmlns:a16="http://schemas.microsoft.com/office/drawing/2014/main" id="{E0E82B4C-EA1D-D0C5-6DAD-BBB0F864EF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812" y="924799"/>
            <a:ext cx="8032376" cy="3835459"/>
          </a:xfrm>
          <a:prstGeom prst="rect">
            <a:avLst/>
          </a:prstGeom>
        </p:spPr>
      </p:pic>
    </p:spTree>
    <p:extLst>
      <p:ext uri="{BB962C8B-B14F-4D97-AF65-F5344CB8AC3E}">
        <p14:creationId xmlns:p14="http://schemas.microsoft.com/office/powerpoint/2010/main" val="1561605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3D63A0-7E8F-618B-DEF1-01F6DAEC8B0C}"/>
              </a:ext>
            </a:extLst>
          </p:cNvPr>
          <p:cNvSpPr>
            <a:spLocks noGrp="1"/>
          </p:cNvSpPr>
          <p:nvPr>
            <p:ph type="title"/>
          </p:nvPr>
        </p:nvSpPr>
        <p:spPr>
          <a:xfrm>
            <a:off x="1285240" y="1050595"/>
            <a:ext cx="8074815" cy="1618489"/>
          </a:xfrm>
        </p:spPr>
        <p:txBody>
          <a:bodyPr anchor="ctr">
            <a:normAutofit/>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5A6CBE4-7395-2EED-05D9-B852C593F00E}"/>
              </a:ext>
            </a:extLst>
          </p:cNvPr>
          <p:cNvSpPr>
            <a:spLocks noGrp="1"/>
          </p:cNvSpPr>
          <p:nvPr>
            <p:ph idx="1"/>
          </p:nvPr>
        </p:nvSpPr>
        <p:spPr>
          <a:xfrm>
            <a:off x="1285240" y="2969469"/>
            <a:ext cx="8074815" cy="2800395"/>
          </a:xfrm>
        </p:spPr>
        <p:txBody>
          <a:bodyPr anchor="t">
            <a:normAutofit fontScale="92500" lnSpcReduction="20000"/>
          </a:bodyPr>
          <a:lstStyle/>
          <a:p>
            <a:pPr indent="0" algn="just">
              <a:lnSpc>
                <a:spcPct val="150000"/>
              </a:lnSpc>
              <a:spcAft>
                <a:spcPts val="800"/>
              </a:spcAft>
              <a:buNone/>
            </a:pPr>
            <a:r>
              <a:rPr lang="en-IN" sz="1800" dirty="0">
                <a:effectLst/>
                <a:latin typeface="Times New Roman" panose="02020603050405020304" pitchFamily="18" charset="0"/>
                <a:ea typeface="Times New Roman" panose="02020603050405020304" pitchFamily="18" charset="0"/>
              </a:rPr>
              <a:t>In this survey, we focus on the facilities provided to local people by government such as water services, electricity services, healthcare services, etc.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We have plotted the graphs focusing on the goals of the survey and identify the problems faced by the people in respective areas. ­­­­­­We successfully got the responses from the people and identified the problems and we hope the output we got from the survey would be beneficial to solve the problems.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4101454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04">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06">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08">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3D63A0-7E8F-618B-DEF1-01F6DAEC8B0C}"/>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THANKYOU</a:t>
            </a:r>
          </a:p>
        </p:txBody>
      </p:sp>
      <p:cxnSp>
        <p:nvCxnSpPr>
          <p:cNvPr id="116" name="Straight Connector 110">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22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284A-740C-74DD-BF6B-2AC3B4F0E890}"/>
              </a:ext>
            </a:extLst>
          </p:cNvPr>
          <p:cNvSpPr>
            <a:spLocks noGrp="1"/>
          </p:cNvSpPr>
          <p:nvPr>
            <p:ph type="title"/>
          </p:nvPr>
        </p:nvSpPr>
        <p:spPr>
          <a:xfrm>
            <a:off x="1136428" y="627564"/>
            <a:ext cx="7474172" cy="1325563"/>
          </a:xfrm>
        </p:spPr>
        <p:txBody>
          <a:bodyPr>
            <a:normAutofit/>
          </a:bodyPr>
          <a:lstStyle/>
          <a:p>
            <a:r>
              <a:rPr lang="en-IN" b="1">
                <a:latin typeface="Times New Roman" panose="02020603050405020304" pitchFamily="18" charset="0"/>
                <a:cs typeface="Times New Roman" panose="02020603050405020304" pitchFamily="18" charset="0"/>
              </a:rPr>
              <a:t>GOALS AND SUBGOALS</a:t>
            </a:r>
            <a:r>
              <a:rPr lang="en-IN">
                <a:latin typeface="Times New Roman" panose="02020603050405020304" pitchFamily="18" charset="0"/>
                <a:cs typeface="Times New Roman" panose="02020603050405020304" pitchFamily="18" charset="0"/>
              </a:rPr>
              <a:t> </a:t>
            </a:r>
          </a:p>
        </p:txBody>
      </p:sp>
      <p:graphicFrame>
        <p:nvGraphicFramePr>
          <p:cNvPr id="23" name="Content Placeholder 2">
            <a:extLst>
              <a:ext uri="{FF2B5EF4-FFF2-40B4-BE49-F238E27FC236}">
                <a16:creationId xmlns:a16="http://schemas.microsoft.com/office/drawing/2014/main" id="{8427F669-5B9E-66FE-BE6A-95A9408C5EC9}"/>
              </a:ext>
            </a:extLst>
          </p:cNvPr>
          <p:cNvGraphicFramePr>
            <a:graphicFrameLocks noGrp="1"/>
          </p:cNvGraphicFramePr>
          <p:nvPr>
            <p:ph idx="1"/>
            <p:extLst>
              <p:ext uri="{D42A27DB-BD31-4B8C-83A1-F6EECF244321}">
                <p14:modId xmlns:p14="http://schemas.microsoft.com/office/powerpoint/2010/main" val="1163742139"/>
              </p:ext>
            </p:extLst>
          </p:nvPr>
        </p:nvGraphicFramePr>
        <p:xfrm>
          <a:off x="1136429" y="2278173"/>
          <a:ext cx="6467867"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6"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aptop Secure">
            <a:extLst>
              <a:ext uri="{FF2B5EF4-FFF2-40B4-BE49-F238E27FC236}">
                <a16:creationId xmlns:a16="http://schemas.microsoft.com/office/drawing/2014/main" id="{140617C4-7B66-9245-7A77-7D6DFBE162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766017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lourful carved figures of humans">
            <a:extLst>
              <a:ext uri="{FF2B5EF4-FFF2-40B4-BE49-F238E27FC236}">
                <a16:creationId xmlns:a16="http://schemas.microsoft.com/office/drawing/2014/main" id="{4725AFF9-F1CF-DA94-819D-ADE67D0FC3CC}"/>
              </a:ext>
            </a:extLst>
          </p:cNvPr>
          <p:cNvPicPr>
            <a:picLocks noChangeAspect="1"/>
          </p:cNvPicPr>
          <p:nvPr/>
        </p:nvPicPr>
        <p:blipFill rotWithShape="1">
          <a:blip r:embed="rId2"/>
          <a:srcRect t="21053"/>
          <a:stretch/>
        </p:blipFill>
        <p:spPr>
          <a:xfrm>
            <a:off x="-1" y="10"/>
            <a:ext cx="12192000" cy="6857990"/>
          </a:xfrm>
          <a:prstGeom prst="rect">
            <a:avLst/>
          </a:prstGeom>
        </p:spPr>
      </p:pic>
      <p:sp>
        <p:nvSpPr>
          <p:cNvPr id="41"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54613E92-0E50-3C2B-8B2D-B27614DA2BC7}"/>
              </a:ext>
            </a:extLst>
          </p:cNvPr>
          <p:cNvSpPr>
            <a:spLocks noGrp="1"/>
          </p:cNvSpPr>
          <p:nvPr>
            <p:ph type="title"/>
          </p:nvPr>
        </p:nvSpPr>
        <p:spPr>
          <a:xfrm>
            <a:off x="709448" y="1913950"/>
            <a:ext cx="4204137" cy="1342754"/>
          </a:xfrm>
        </p:spPr>
        <p:txBody>
          <a:bodyPr>
            <a:normAutofit/>
          </a:bodyPr>
          <a:lstStyle/>
          <a:p>
            <a:pPr algn="ctr"/>
            <a:r>
              <a:rPr lang="en-IN" sz="3600" b="1" dirty="0">
                <a:latin typeface="Times New Roman" panose="02020603050405020304" pitchFamily="18" charset="0"/>
                <a:cs typeface="Times New Roman" panose="02020603050405020304" pitchFamily="18" charset="0"/>
              </a:rPr>
              <a:t>TARGET POPULATION </a:t>
            </a:r>
          </a:p>
        </p:txBody>
      </p:sp>
      <p:cxnSp>
        <p:nvCxnSpPr>
          <p:cNvPr id="43" name="Straight Connector 4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70B930-1A6C-8C86-B8E2-4409DA3A08EA}"/>
              </a:ext>
            </a:extLst>
          </p:cNvPr>
          <p:cNvSpPr>
            <a:spLocks noGrp="1"/>
          </p:cNvSpPr>
          <p:nvPr>
            <p:ph idx="1"/>
          </p:nvPr>
        </p:nvSpPr>
        <p:spPr>
          <a:xfrm>
            <a:off x="525516" y="3417573"/>
            <a:ext cx="4593021" cy="2619839"/>
          </a:xfrm>
        </p:spPr>
        <p:txBody>
          <a:bodyPr anchor="ctr">
            <a:normAutofit/>
          </a:bodyPr>
          <a:lstStyle/>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We have restricted are survey to a specific group of age that is above 18 years </a:t>
            </a:r>
          </a:p>
          <a:p>
            <a:pPr>
              <a:buFont typeface="Wingdings" panose="05000000000000000000" pitchFamily="2" charset="2"/>
              <a:buChar char="Ø"/>
            </a:pPr>
            <a:r>
              <a:rPr lang="en-US" sz="1600" dirty="0">
                <a:solidFill>
                  <a:srgbClr val="000000"/>
                </a:solidFill>
                <a:effectLst/>
                <a:latin typeface="Times New Roman" panose="02020603050405020304" pitchFamily="18" charset="0"/>
                <a:ea typeface="Calibri" panose="020F0502020204030204" pitchFamily="34" charset="0"/>
              </a:rPr>
              <a:t>We got different responses from different age groups. We have planned questions that could be answered by all people above age 18.</a:t>
            </a:r>
            <a:endParaRPr lang="en-IN" sz="16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1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9CA2F-AA37-1B20-7617-ABE27F0EA304}"/>
              </a:ext>
            </a:extLst>
          </p:cNvPr>
          <p:cNvSpPr>
            <a:spLocks noGrp="1"/>
          </p:cNvSpPr>
          <p:nvPr>
            <p:ph type="title"/>
          </p:nvPr>
        </p:nvSpPr>
        <p:spPr/>
        <p:txBody>
          <a:bodyPr anchor="b">
            <a:normAutofit/>
          </a:bodyPr>
          <a:lstStyle/>
          <a:p>
            <a:r>
              <a:rPr lang="en-IN" b="1">
                <a:latin typeface="Times New Roman" panose="02020603050405020304" pitchFamily="18" charset="0"/>
                <a:cs typeface="Times New Roman" panose="02020603050405020304" pitchFamily="18" charset="0"/>
              </a:rPr>
              <a:t>QUESTIONNAIRE DESIGN </a:t>
            </a:r>
          </a:p>
        </p:txBody>
      </p:sp>
      <p:graphicFrame>
        <p:nvGraphicFramePr>
          <p:cNvPr id="16" name="Content Placeholder 2">
            <a:extLst>
              <a:ext uri="{FF2B5EF4-FFF2-40B4-BE49-F238E27FC236}">
                <a16:creationId xmlns:a16="http://schemas.microsoft.com/office/drawing/2014/main" id="{881D45EF-6489-619C-5DFB-DC1C19F45C8E}"/>
              </a:ext>
            </a:extLst>
          </p:cNvPr>
          <p:cNvGraphicFramePr>
            <a:graphicFrameLocks noGrp="1"/>
          </p:cNvGraphicFramePr>
          <p:nvPr>
            <p:ph idx="1"/>
            <p:extLst>
              <p:ext uri="{D42A27DB-BD31-4B8C-83A1-F6EECF244321}">
                <p14:modId xmlns:p14="http://schemas.microsoft.com/office/powerpoint/2010/main" val="16261127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695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33">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FF64D14-C944-1C84-BB1C-11F71B3FF309}"/>
              </a:ext>
            </a:extLst>
          </p:cNvPr>
          <p:cNvSpPr>
            <a:spLocks noGrp="1"/>
          </p:cNvSpPr>
          <p:nvPr>
            <p:ph type="title"/>
          </p:nvPr>
        </p:nvSpPr>
        <p:spPr>
          <a:xfrm>
            <a:off x="838200" y="365125"/>
            <a:ext cx="5393361" cy="1325563"/>
          </a:xfrm>
        </p:spPr>
        <p:txBody>
          <a:bodyPr>
            <a:normAutofit/>
          </a:bodyPr>
          <a:lstStyle/>
          <a:p>
            <a:r>
              <a:rPr lang="en-IN" b="1">
                <a:latin typeface="Times New Roman" panose="02020603050405020304" pitchFamily="18" charset="0"/>
                <a:cs typeface="Times New Roman" panose="02020603050405020304" pitchFamily="18" charset="0"/>
              </a:rPr>
              <a:t>DATA COLLECTON </a:t>
            </a:r>
          </a:p>
        </p:txBody>
      </p:sp>
      <p:sp>
        <p:nvSpPr>
          <p:cNvPr id="81" name="Freeform: Shape 35">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Content Placeholder 5">
            <a:extLst>
              <a:ext uri="{FF2B5EF4-FFF2-40B4-BE49-F238E27FC236}">
                <a16:creationId xmlns:a16="http://schemas.microsoft.com/office/drawing/2014/main" id="{F51761AF-A4AC-E950-8CE6-7726B478CC5D}"/>
              </a:ext>
            </a:extLst>
          </p:cNvPr>
          <p:cNvSpPr>
            <a:spLocks noGrp="1"/>
          </p:cNvSpPr>
          <p:nvPr>
            <p:ph idx="1"/>
          </p:nvPr>
        </p:nvSpPr>
        <p:spPr>
          <a:xfrm>
            <a:off x="838200" y="1825625"/>
            <a:ext cx="5393361" cy="4351338"/>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For the Data collection we were used the google form to collect the data. Nowadays everyone is using the google mail so with the help of this digital form we collected the data from the target population. </a:t>
            </a:r>
          </a:p>
          <a:p>
            <a:pPr marL="0" indent="0">
              <a:buNone/>
            </a:pPr>
            <a:r>
              <a:rPr lang="en-IN" sz="2400" dirty="0">
                <a:latin typeface="Times New Roman" panose="02020603050405020304" pitchFamily="18" charset="0"/>
                <a:cs typeface="Times New Roman" panose="02020603050405020304" pitchFamily="18" charset="0"/>
                <a:hlinkClick r:id="rId2"/>
              </a:rPr>
              <a:t>https://docs.google.com/forms/d/1ua-bh2vfJ1ld11gHNwga5mr-HyIAQlCdfBeGgqCd85I/edit#responses</a:t>
            </a:r>
            <a:endParaRPr lang="en-IN" sz="24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82" name="Oval 37">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9" descr="Open envelope">
            <a:extLst>
              <a:ext uri="{FF2B5EF4-FFF2-40B4-BE49-F238E27FC236}">
                <a16:creationId xmlns:a16="http://schemas.microsoft.com/office/drawing/2014/main" id="{188139DF-B1FE-5896-AF35-A5991A38B5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83" name="Freeform: Shape 39">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84" name="Straight Connector 41">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5" name="Freeform: Shape 43">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86" name="Freeform: Shape 45">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47">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914492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Graphical user interface, text, application&#10;&#10;Description automatically generated">
            <a:extLst>
              <a:ext uri="{FF2B5EF4-FFF2-40B4-BE49-F238E27FC236}">
                <a16:creationId xmlns:a16="http://schemas.microsoft.com/office/drawing/2014/main" id="{AF6811A3-B346-F6A7-C903-468EE87A2E6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243388" y="243840"/>
            <a:ext cx="3259138" cy="6441440"/>
          </a:xfrm>
        </p:spPr>
      </p:pic>
      <p:pic>
        <p:nvPicPr>
          <p:cNvPr id="17" name="Content Placeholder 16" descr="Graphical user interface, text&#10;&#10;Description automatically generated">
            <a:extLst>
              <a:ext uri="{FF2B5EF4-FFF2-40B4-BE49-F238E27FC236}">
                <a16:creationId xmlns:a16="http://schemas.microsoft.com/office/drawing/2014/main" id="{5D98BA47-06E9-F7DD-A1E1-1EE91A186B8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62850" y="243840"/>
            <a:ext cx="3459163" cy="6441440"/>
          </a:xfrm>
        </p:spPr>
      </p:pic>
      <p:sp>
        <p:nvSpPr>
          <p:cNvPr id="7" name="Title 6">
            <a:extLst>
              <a:ext uri="{FF2B5EF4-FFF2-40B4-BE49-F238E27FC236}">
                <a16:creationId xmlns:a16="http://schemas.microsoft.com/office/drawing/2014/main" id="{7E441765-C94B-F36C-B8FE-E2DD7E0CDD1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Screenshots of Questions </a:t>
            </a:r>
          </a:p>
        </p:txBody>
      </p:sp>
    </p:spTree>
    <p:extLst>
      <p:ext uri="{BB962C8B-B14F-4D97-AF65-F5344CB8AC3E}">
        <p14:creationId xmlns:p14="http://schemas.microsoft.com/office/powerpoint/2010/main" val="397702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E441765-C94B-F36C-B8FE-E2DD7E0CDD1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Screenshots of Questions </a:t>
            </a:r>
          </a:p>
        </p:txBody>
      </p:sp>
      <p:pic>
        <p:nvPicPr>
          <p:cNvPr id="10" name="Content Placeholder 9" descr="Graphical user interface, text&#10;&#10;Description automatically generated">
            <a:extLst>
              <a:ext uri="{FF2B5EF4-FFF2-40B4-BE49-F238E27FC236}">
                <a16:creationId xmlns:a16="http://schemas.microsoft.com/office/drawing/2014/main" id="{BB51DB27-9D1E-E137-2576-A03CD9CAAF3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73600" y="162560"/>
            <a:ext cx="3049847" cy="6532880"/>
          </a:xfrm>
        </p:spPr>
      </p:pic>
      <p:pic>
        <p:nvPicPr>
          <p:cNvPr id="12" name="Content Placeholder 11" descr="Graphical user interface, text, application&#10;&#10;Description automatically generated">
            <a:extLst>
              <a:ext uri="{FF2B5EF4-FFF2-40B4-BE49-F238E27FC236}">
                <a16:creationId xmlns:a16="http://schemas.microsoft.com/office/drawing/2014/main" id="{3B0513C7-CFCB-3A05-76DF-2127291B9E1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852985" y="162560"/>
            <a:ext cx="3319732" cy="6532880"/>
          </a:xfrm>
        </p:spPr>
      </p:pic>
    </p:spTree>
    <p:extLst>
      <p:ext uri="{BB962C8B-B14F-4D97-AF65-F5344CB8AC3E}">
        <p14:creationId xmlns:p14="http://schemas.microsoft.com/office/powerpoint/2010/main" val="1721137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E441765-C94B-F36C-B8FE-E2DD7E0CDD1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Screenshots of Questions </a:t>
            </a:r>
          </a:p>
        </p:txBody>
      </p:sp>
      <p:pic>
        <p:nvPicPr>
          <p:cNvPr id="18" name="Content Placeholder 17" descr="Graphical user interface, text, application, chat or text message&#10;&#10;Description automatically generated">
            <a:extLst>
              <a:ext uri="{FF2B5EF4-FFF2-40B4-BE49-F238E27FC236}">
                <a16:creationId xmlns:a16="http://schemas.microsoft.com/office/drawing/2014/main" id="{8E48BA88-1050-287F-C80D-2A7BDDDAA0B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44720" y="441960"/>
            <a:ext cx="3119119" cy="5720080"/>
          </a:xfrm>
        </p:spPr>
      </p:pic>
      <p:pic>
        <p:nvPicPr>
          <p:cNvPr id="20" name="Content Placeholder 19" descr="Graphical user interface, text, application, chat or text message&#10;&#10;Description automatically generated">
            <a:extLst>
              <a:ext uri="{FF2B5EF4-FFF2-40B4-BE49-F238E27FC236}">
                <a16:creationId xmlns:a16="http://schemas.microsoft.com/office/drawing/2014/main" id="{C63C03E5-C781-852B-A7A0-0999F27CA03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076487" y="441960"/>
            <a:ext cx="3119119" cy="5720080"/>
          </a:xfrm>
        </p:spPr>
      </p:pic>
    </p:spTree>
    <p:extLst>
      <p:ext uri="{BB962C8B-B14F-4D97-AF65-F5344CB8AC3E}">
        <p14:creationId xmlns:p14="http://schemas.microsoft.com/office/powerpoint/2010/main" val="8971059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UNIQUEID" val="1"/>
</p:tagLst>
</file>

<file path=ppt/tags/tag10.xml><?xml version="1.0" encoding="utf-8"?>
<p:tagLst xmlns:a="http://schemas.openxmlformats.org/drawingml/2006/main" xmlns:r="http://schemas.openxmlformats.org/officeDocument/2006/relationships" xmlns:p="http://schemas.openxmlformats.org/presentationml/2006/main">
  <p:tag name="AS_UNIQUEID" val="59"/>
</p:tagLst>
</file>

<file path=ppt/tags/tag11.xml><?xml version="1.0" encoding="utf-8"?>
<p:tagLst xmlns:a="http://schemas.openxmlformats.org/drawingml/2006/main" xmlns:r="http://schemas.openxmlformats.org/officeDocument/2006/relationships" xmlns:p="http://schemas.openxmlformats.org/presentationml/2006/main">
  <p:tag name="AS_UNIQUEID" val="60"/>
</p:tagLst>
</file>

<file path=ppt/tags/tag12.xml><?xml version="1.0" encoding="utf-8"?>
<p:tagLst xmlns:a="http://schemas.openxmlformats.org/drawingml/2006/main" xmlns:r="http://schemas.openxmlformats.org/officeDocument/2006/relationships" xmlns:p="http://schemas.openxmlformats.org/presentationml/2006/main">
  <p:tag name="AS_UNIQUEID" val="121"/>
</p:tagLst>
</file>

<file path=ppt/tags/tag13.xml><?xml version="1.0" encoding="utf-8"?>
<p:tagLst xmlns:a="http://schemas.openxmlformats.org/drawingml/2006/main" xmlns:r="http://schemas.openxmlformats.org/officeDocument/2006/relationships" xmlns:p="http://schemas.openxmlformats.org/presentationml/2006/main">
  <p:tag name="AS_UNIQUEID" val="122"/>
</p:tagLst>
</file>

<file path=ppt/tags/tag14.xml><?xml version="1.0" encoding="utf-8"?>
<p:tagLst xmlns:a="http://schemas.openxmlformats.org/drawingml/2006/main" xmlns:r="http://schemas.openxmlformats.org/officeDocument/2006/relationships" xmlns:p="http://schemas.openxmlformats.org/presentationml/2006/main">
  <p:tag name="AS_UNIQUEID" val="123"/>
</p:tagLst>
</file>

<file path=ppt/tags/tag2.xml><?xml version="1.0" encoding="utf-8"?>
<p:tagLst xmlns:a="http://schemas.openxmlformats.org/drawingml/2006/main" xmlns:r="http://schemas.openxmlformats.org/officeDocument/2006/relationships" xmlns:p="http://schemas.openxmlformats.org/presentationml/2006/main">
  <p:tag name="AS_UNIQUEID" val="4"/>
</p:tagLst>
</file>

<file path=ppt/tags/tag3.xml><?xml version="1.0" encoding="utf-8"?>
<p:tagLst xmlns:a="http://schemas.openxmlformats.org/drawingml/2006/main" xmlns:r="http://schemas.openxmlformats.org/officeDocument/2006/relationships" xmlns:p="http://schemas.openxmlformats.org/presentationml/2006/main">
  <p:tag name="AS_UNIQUEID" val="5"/>
</p:tagLst>
</file>

<file path=ppt/tags/tag4.xml><?xml version="1.0" encoding="utf-8"?>
<p:tagLst xmlns:a="http://schemas.openxmlformats.org/drawingml/2006/main" xmlns:r="http://schemas.openxmlformats.org/officeDocument/2006/relationships" xmlns:p="http://schemas.openxmlformats.org/presentationml/2006/main">
  <p:tag name="AS_UNIQUEID" val="53"/>
</p:tagLst>
</file>

<file path=ppt/tags/tag5.xml><?xml version="1.0" encoding="utf-8"?>
<p:tagLst xmlns:a="http://schemas.openxmlformats.org/drawingml/2006/main" xmlns:r="http://schemas.openxmlformats.org/officeDocument/2006/relationships" xmlns:p="http://schemas.openxmlformats.org/presentationml/2006/main">
  <p:tag name="AS_UNIQUEID" val="54"/>
</p:tagLst>
</file>

<file path=ppt/tags/tag6.xml><?xml version="1.0" encoding="utf-8"?>
<p:tagLst xmlns:a="http://schemas.openxmlformats.org/drawingml/2006/main" xmlns:r="http://schemas.openxmlformats.org/officeDocument/2006/relationships" xmlns:p="http://schemas.openxmlformats.org/presentationml/2006/main">
  <p:tag name="AS_UNIQUEID" val="55"/>
</p:tagLst>
</file>

<file path=ppt/tags/tag7.xml><?xml version="1.0" encoding="utf-8"?>
<p:tagLst xmlns:a="http://schemas.openxmlformats.org/drawingml/2006/main" xmlns:r="http://schemas.openxmlformats.org/officeDocument/2006/relationships" xmlns:p="http://schemas.openxmlformats.org/presentationml/2006/main">
  <p:tag name="AS_UNIQUEID" val="56"/>
</p:tagLst>
</file>

<file path=ppt/tags/tag8.xml><?xml version="1.0" encoding="utf-8"?>
<p:tagLst xmlns:a="http://schemas.openxmlformats.org/drawingml/2006/main" xmlns:r="http://schemas.openxmlformats.org/officeDocument/2006/relationships" xmlns:p="http://schemas.openxmlformats.org/presentationml/2006/main">
  <p:tag name="AS_UNIQUEID" val="57"/>
</p:tagLst>
</file>

<file path=ppt/tags/tag9.xml><?xml version="1.0" encoding="utf-8"?>
<p:tagLst xmlns:a="http://schemas.openxmlformats.org/drawingml/2006/main" xmlns:r="http://schemas.openxmlformats.org/officeDocument/2006/relationships" xmlns:p="http://schemas.openxmlformats.org/presentationml/2006/main">
  <p:tag name="AS_UNIQUEID"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568</Words>
  <Application>Microsoft Office PowerPoint</Application>
  <PresentationFormat>Widescreen</PresentationFormat>
  <Paragraphs>74</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Abadi</vt:lpstr>
      <vt:lpstr>Arial</vt:lpstr>
      <vt:lpstr>Calibri</vt:lpstr>
      <vt:lpstr>Calibri Light</vt:lpstr>
      <vt:lpstr>Times</vt:lpstr>
      <vt:lpstr>Times New Roman</vt:lpstr>
      <vt:lpstr>Wingdings</vt:lpstr>
      <vt:lpstr>Office Theme</vt:lpstr>
      <vt:lpstr>         PUBLIC SERVICES STATISFACTION                                   SURVEY   </vt:lpstr>
      <vt:lpstr>                 CONTENT</vt:lpstr>
      <vt:lpstr>GOALS AND SUBGOALS </vt:lpstr>
      <vt:lpstr>TARGET POPULATION </vt:lpstr>
      <vt:lpstr>QUESTIONNAIRE DESIGN </vt:lpstr>
      <vt:lpstr>DATA COLLECTON </vt:lpstr>
      <vt:lpstr>Screenshots of Questions </vt:lpstr>
      <vt:lpstr>Screenshots of Questions </vt:lpstr>
      <vt:lpstr>Screenshots of Questions </vt:lpstr>
      <vt:lpstr>Screenshots of Questions </vt:lpstr>
      <vt:lpstr>Screenshots of Questions </vt:lpstr>
      <vt:lpstr>Screenshots of Questions </vt:lpstr>
      <vt:lpstr>DATA PRE-PROCESSING USING EDA METHOD</vt:lpstr>
      <vt:lpstr>CODE FOR GRAPH 1: </vt:lpstr>
      <vt:lpstr>SCATTER PLOT GRAPH FOR WATER SUPPLY V/S AREA</vt:lpstr>
      <vt:lpstr>CODE FOR GRAPH 2: </vt:lpstr>
      <vt:lpstr>SCATTER PLOT GRAPH FOR GRABAGE COLLECTION V/S AREA </vt:lpstr>
      <vt:lpstr>CODE FOR GRAPH 3: </vt:lpstr>
      <vt:lpstr>CODE FOR GRAPH 3: </vt:lpstr>
      <vt:lpstr>CODE FOR GRAPH 3: </vt:lpstr>
      <vt:lpstr>STACKED BAR GRAPH FOR AGE CATEGORY V/S PUBLIC SERVICES </vt:lpstr>
      <vt:lpstr>CODE FOR GRAPH 4:</vt:lpstr>
      <vt:lpstr>PIE CHART FOR OVERALL CLEANINESS OF THE GOVERNMENT HOSPITALS</vt:lpstr>
      <vt:lpstr>CODE FOR GRAPH 5: </vt:lpstr>
      <vt:lpstr>SCATTER PLOT FOR DRAINGE BLOCKAGE V/S AREA</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Prapti Bankar</dc:creator>
  <cp:lastModifiedBy>Prapti Bankar</cp:lastModifiedBy>
  <cp:revision>10</cp:revision>
  <dcterms:created xsi:type="dcterms:W3CDTF">2022-07-14T21:30:19Z</dcterms:created>
  <dcterms:modified xsi:type="dcterms:W3CDTF">2022-07-15T04:14:58Z</dcterms:modified>
</cp:coreProperties>
</file>