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57" r:id="rId4"/>
    <p:sldId id="258" r:id="rId5"/>
    <p:sldId id="259"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65272B-3B20-4CF0-A4CF-3103822563EA}" v="282" dt="2022-09-22T05:50:19.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pti desai" userId="2cf25da60694fcb8" providerId="LiveId" clId="{4065272B-3B20-4CF0-A4CF-3103822563EA}"/>
    <pc:docChg chg="undo custSel addSld delSld modSld sldOrd">
      <pc:chgData name="prapti desai" userId="2cf25da60694fcb8" providerId="LiveId" clId="{4065272B-3B20-4CF0-A4CF-3103822563EA}" dt="2022-09-22T05:50:19.506" v="1784"/>
      <pc:docMkLst>
        <pc:docMk/>
      </pc:docMkLst>
      <pc:sldChg chg="ord modTransition">
        <pc:chgData name="prapti desai" userId="2cf25da60694fcb8" providerId="LiveId" clId="{4065272B-3B20-4CF0-A4CF-3103822563EA}" dt="2022-09-21T18:59:14.663" v="255"/>
        <pc:sldMkLst>
          <pc:docMk/>
          <pc:sldMk cId="4127546441" sldId="256"/>
        </pc:sldMkLst>
      </pc:sldChg>
      <pc:sldChg chg="modSp mod modAnim">
        <pc:chgData name="prapti desai" userId="2cf25da60694fcb8" providerId="LiveId" clId="{4065272B-3B20-4CF0-A4CF-3103822563EA}" dt="2022-09-21T18:57:56.738" v="251" actId="1076"/>
        <pc:sldMkLst>
          <pc:docMk/>
          <pc:sldMk cId="435090537" sldId="259"/>
        </pc:sldMkLst>
        <pc:spChg chg="mod">
          <ac:chgData name="prapti desai" userId="2cf25da60694fcb8" providerId="LiveId" clId="{4065272B-3B20-4CF0-A4CF-3103822563EA}" dt="2022-09-21T18:49:43.170" v="22" actId="313"/>
          <ac:spMkLst>
            <pc:docMk/>
            <pc:sldMk cId="435090537" sldId="259"/>
            <ac:spMk id="5" creationId="{F44B62BB-0DC7-2D7B-B9BC-0C65229EA4AD}"/>
          </ac:spMkLst>
        </pc:spChg>
        <pc:spChg chg="mod">
          <ac:chgData name="prapti desai" userId="2cf25da60694fcb8" providerId="LiveId" clId="{4065272B-3B20-4CF0-A4CF-3103822563EA}" dt="2022-09-21T18:57:56.738" v="251" actId="1076"/>
          <ac:spMkLst>
            <pc:docMk/>
            <pc:sldMk cId="435090537" sldId="259"/>
            <ac:spMk id="8" creationId="{0B166BA6-CC14-FBBD-62B2-11BEE438BD26}"/>
          </ac:spMkLst>
        </pc:spChg>
      </pc:sldChg>
      <pc:sldChg chg="addSp modSp mod modAnim">
        <pc:chgData name="prapti desai" userId="2cf25da60694fcb8" providerId="LiveId" clId="{4065272B-3B20-4CF0-A4CF-3103822563EA}" dt="2022-09-22T05:50:07.640" v="1783" actId="1037"/>
        <pc:sldMkLst>
          <pc:docMk/>
          <pc:sldMk cId="2647703366" sldId="260"/>
        </pc:sldMkLst>
        <pc:spChg chg="add mod">
          <ac:chgData name="prapti desai" userId="2cf25da60694fcb8" providerId="LiveId" clId="{4065272B-3B20-4CF0-A4CF-3103822563EA}" dt="2022-09-21T20:29:51.668" v="810" actId="313"/>
          <ac:spMkLst>
            <pc:docMk/>
            <pc:sldMk cId="2647703366" sldId="260"/>
            <ac:spMk id="2" creationId="{603B8798-9180-9E6F-5331-E849EB1C55F1}"/>
          </ac:spMkLst>
        </pc:spChg>
        <pc:picChg chg="mod">
          <ac:chgData name="prapti desai" userId="2cf25da60694fcb8" providerId="LiveId" clId="{4065272B-3B20-4CF0-A4CF-3103822563EA}" dt="2022-09-22T05:50:07.640" v="1783" actId="1037"/>
          <ac:picMkLst>
            <pc:docMk/>
            <pc:sldMk cId="2647703366" sldId="260"/>
            <ac:picMk id="8" creationId="{319117CD-11FF-C607-1724-D1390ACE2671}"/>
          </ac:picMkLst>
        </pc:picChg>
      </pc:sldChg>
      <pc:sldChg chg="addSp delSp modSp mod modTransition modAnim chgLayout">
        <pc:chgData name="prapti desai" userId="2cf25da60694fcb8" providerId="LiveId" clId="{4065272B-3B20-4CF0-A4CF-3103822563EA}" dt="2022-09-21T21:34:53.304" v="1166" actId="700"/>
        <pc:sldMkLst>
          <pc:docMk/>
          <pc:sldMk cId="3898204835" sldId="261"/>
        </pc:sldMkLst>
        <pc:spChg chg="add mod">
          <ac:chgData name="prapti desai" userId="2cf25da60694fcb8" providerId="LiveId" clId="{4065272B-3B20-4CF0-A4CF-3103822563EA}" dt="2022-09-21T21:31:27.471" v="1158" actId="403"/>
          <ac:spMkLst>
            <pc:docMk/>
            <pc:sldMk cId="3898204835" sldId="261"/>
            <ac:spMk id="2" creationId="{73EE98BE-D9DC-F436-FEFB-3001004F21A0}"/>
          </ac:spMkLst>
        </pc:spChg>
        <pc:spChg chg="add del mod">
          <ac:chgData name="prapti desai" userId="2cf25da60694fcb8" providerId="LiveId" clId="{4065272B-3B20-4CF0-A4CF-3103822563EA}" dt="2022-09-21T20:39:25.080" v="851"/>
          <ac:spMkLst>
            <pc:docMk/>
            <pc:sldMk cId="3898204835" sldId="261"/>
            <ac:spMk id="3" creationId="{ACC792AD-E1EA-735B-35FB-F3EB1CA4B921}"/>
          </ac:spMkLst>
        </pc:spChg>
      </pc:sldChg>
      <pc:sldChg chg="del">
        <pc:chgData name="prapti desai" userId="2cf25da60694fcb8" providerId="LiveId" clId="{4065272B-3B20-4CF0-A4CF-3103822563EA}" dt="2022-09-21T18:46:08.914" v="7" actId="47"/>
        <pc:sldMkLst>
          <pc:docMk/>
          <pc:sldMk cId="348664553" sldId="262"/>
        </pc:sldMkLst>
      </pc:sldChg>
      <pc:sldChg chg="new modTransition setBg">
        <pc:chgData name="prapti desai" userId="2cf25da60694fcb8" providerId="LiveId" clId="{4065272B-3B20-4CF0-A4CF-3103822563EA}" dt="2022-09-22T05:50:19.506" v="1784"/>
        <pc:sldMkLst>
          <pc:docMk/>
          <pc:sldMk cId="2478092860" sldId="262"/>
        </pc:sldMkLst>
      </pc:sldChg>
      <pc:sldChg chg="del">
        <pc:chgData name="prapti desai" userId="2cf25da60694fcb8" providerId="LiveId" clId="{4065272B-3B20-4CF0-A4CF-3103822563EA}" dt="2022-09-21T18:46:07.783" v="6" actId="47"/>
        <pc:sldMkLst>
          <pc:docMk/>
          <pc:sldMk cId="1843563101" sldId="263"/>
        </pc:sldMkLst>
      </pc:sldChg>
      <pc:sldChg chg="addSp modSp new mod modAnim">
        <pc:chgData name="prapti desai" userId="2cf25da60694fcb8" providerId="LiveId" clId="{4065272B-3B20-4CF0-A4CF-3103822563EA}" dt="2022-09-21T21:57:34.432" v="1779"/>
        <pc:sldMkLst>
          <pc:docMk/>
          <pc:sldMk cId="3939620162" sldId="263"/>
        </pc:sldMkLst>
        <pc:spChg chg="add mod">
          <ac:chgData name="prapti desai" userId="2cf25da60694fcb8" providerId="LiveId" clId="{4065272B-3B20-4CF0-A4CF-3103822563EA}" dt="2022-09-21T21:39:19.155" v="1242" actId="403"/>
          <ac:spMkLst>
            <pc:docMk/>
            <pc:sldMk cId="3939620162" sldId="263"/>
            <ac:spMk id="2" creationId="{2805774B-7A14-F145-A6E1-5965BFCCD871}"/>
          </ac:spMkLst>
        </pc:spChg>
        <pc:spChg chg="add mod">
          <ac:chgData name="prapti desai" userId="2cf25da60694fcb8" providerId="LiveId" clId="{4065272B-3B20-4CF0-A4CF-3103822563EA}" dt="2022-09-21T21:51:03.310" v="1721" actId="1076"/>
          <ac:spMkLst>
            <pc:docMk/>
            <pc:sldMk cId="3939620162" sldId="263"/>
            <ac:spMk id="3" creationId="{A180CB66-1296-D022-49A8-94E7D46EBFB4}"/>
          </ac:spMkLst>
        </pc:spChg>
      </pc:sldChg>
      <pc:sldChg chg="addSp modSp new mod modTransition modAnim">
        <pc:chgData name="prapti desai" userId="2cf25da60694fcb8" providerId="LiveId" clId="{4065272B-3B20-4CF0-A4CF-3103822563EA}" dt="2022-09-21T21:56:28.873" v="1775"/>
        <pc:sldMkLst>
          <pc:docMk/>
          <pc:sldMk cId="457745687" sldId="264"/>
        </pc:sldMkLst>
        <pc:spChg chg="add mod">
          <ac:chgData name="prapti desai" userId="2cf25da60694fcb8" providerId="LiveId" clId="{4065272B-3B20-4CF0-A4CF-3103822563EA}" dt="2022-09-21T21:53:50.989" v="1766" actId="1076"/>
          <ac:spMkLst>
            <pc:docMk/>
            <pc:sldMk cId="457745687" sldId="264"/>
            <ac:spMk id="2" creationId="{2B1D9491-FC35-4056-328A-D58E1095F9BF}"/>
          </ac:spMkLst>
        </pc:spChg>
        <pc:spChg chg="add mod">
          <ac:chgData name="prapti desai" userId="2cf25da60694fcb8" providerId="LiveId" clId="{4065272B-3B20-4CF0-A4CF-3103822563EA}" dt="2022-09-21T21:53:39.816" v="1764" actId="1076"/>
          <ac:spMkLst>
            <pc:docMk/>
            <pc:sldMk cId="457745687" sldId="264"/>
            <ac:spMk id="3" creationId="{E113F465-8D52-ECCB-C802-A5E2C0F1E7B1}"/>
          </ac:spMkLst>
        </pc:spChg>
      </pc:sldChg>
      <pc:sldChg chg="del">
        <pc:chgData name="prapti desai" userId="2cf25da60694fcb8" providerId="LiveId" clId="{4065272B-3B20-4CF0-A4CF-3103822563EA}" dt="2022-09-21T18:46:06.029" v="3" actId="47"/>
        <pc:sldMkLst>
          <pc:docMk/>
          <pc:sldMk cId="2647501944" sldId="264"/>
        </pc:sldMkLst>
      </pc:sldChg>
      <pc:sldChg chg="del">
        <pc:chgData name="prapti desai" userId="2cf25da60694fcb8" providerId="LiveId" clId="{4065272B-3B20-4CF0-A4CF-3103822563EA}" dt="2022-09-21T18:46:05.359" v="2" actId="47"/>
        <pc:sldMkLst>
          <pc:docMk/>
          <pc:sldMk cId="545569424" sldId="265"/>
        </pc:sldMkLst>
      </pc:sldChg>
      <pc:sldChg chg="del">
        <pc:chgData name="prapti desai" userId="2cf25da60694fcb8" providerId="LiveId" clId="{4065272B-3B20-4CF0-A4CF-3103822563EA}" dt="2022-09-21T18:46:04.684" v="1" actId="47"/>
        <pc:sldMkLst>
          <pc:docMk/>
          <pc:sldMk cId="4033039233" sldId="266"/>
        </pc:sldMkLst>
      </pc:sldChg>
      <pc:sldChg chg="del">
        <pc:chgData name="prapti desai" userId="2cf25da60694fcb8" providerId="LiveId" clId="{4065272B-3B20-4CF0-A4CF-3103822563EA}" dt="2022-09-21T18:46:07.221" v="5" actId="47"/>
        <pc:sldMkLst>
          <pc:docMk/>
          <pc:sldMk cId="1149530665" sldId="267"/>
        </pc:sldMkLst>
      </pc:sldChg>
      <pc:sldChg chg="del">
        <pc:chgData name="prapti desai" userId="2cf25da60694fcb8" providerId="LiveId" clId="{4065272B-3B20-4CF0-A4CF-3103822563EA}" dt="2022-09-21T18:46:06.642" v="4" actId="47"/>
        <pc:sldMkLst>
          <pc:docMk/>
          <pc:sldMk cId="608120233" sldId="26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9/21/2022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092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DA45D0-8C25-8B22-BC86-A6B3EF5F9EEE}"/>
              </a:ext>
            </a:extLst>
          </p:cNvPr>
          <p:cNvSpPr txBox="1"/>
          <p:nvPr/>
        </p:nvSpPr>
        <p:spPr>
          <a:xfrm>
            <a:off x="718458" y="1296955"/>
            <a:ext cx="9582539" cy="1015663"/>
          </a:xfrm>
          <a:prstGeom prst="rect">
            <a:avLst/>
          </a:prstGeom>
          <a:noFill/>
        </p:spPr>
        <p:txBody>
          <a:bodyPr wrap="square" rtlCol="0">
            <a:spAutoFit/>
          </a:bodyPr>
          <a:lstStyle/>
          <a:p>
            <a:r>
              <a:rPr lang="en-US" sz="6000" dirty="0">
                <a:solidFill>
                  <a:srgbClr val="FFFF66"/>
                </a:solidFill>
              </a:rPr>
              <a:t>TEAM AMPHIBIONS</a:t>
            </a:r>
            <a:endParaRPr lang="en-IN" sz="6000" dirty="0">
              <a:solidFill>
                <a:srgbClr val="FFFF66"/>
              </a:solidFill>
            </a:endParaRPr>
          </a:p>
        </p:txBody>
      </p:sp>
      <p:pic>
        <p:nvPicPr>
          <p:cNvPr id="10" name="Picture 9">
            <a:extLst>
              <a:ext uri="{FF2B5EF4-FFF2-40B4-BE49-F238E27FC236}">
                <a16:creationId xmlns:a16="http://schemas.microsoft.com/office/drawing/2014/main" id="{84F97D7F-F2C0-C197-6224-4EC5C7941F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814" b="93186" l="6814" r="92385">
                        <a14:foregroundMark x1="10020" y1="30060" x2="7214" y2="42886"/>
                        <a14:foregroundMark x1="7214" y1="42886" x2="10220" y2="49699"/>
                        <a14:foregroundMark x1="65932" y1="14028" x2="71743" y2="20641"/>
                        <a14:foregroundMark x1="70140" y1="20441" x2="71142" y2="22445"/>
                        <a14:foregroundMark x1="54709" y1="8016" x2="54709" y2="8016"/>
                        <a14:foregroundMark x1="55110" y1="11824" x2="54309" y2="13427"/>
                        <a14:foregroundMark x1="88176" y1="9419" x2="87375" y2="12625"/>
                        <a14:foregroundMark x1="80962" y1="8417" x2="87174" y2="7415"/>
                        <a14:foregroundMark x1="92585" y1="8417" x2="90581" y2="7415"/>
                        <a14:foregroundMark x1="60721" y1="8216" x2="47695" y2="6814"/>
                        <a14:foregroundMark x1="56513" y1="23447" x2="59118" y2="23046"/>
                        <a14:foregroundMark x1="25451" y1="88176" x2="28657" y2="93186"/>
                        <a14:foregroundMark x1="34068" y1="91984" x2="32665" y2="91583"/>
                        <a14:foregroundMark x1="70541" y1="13427" x2="70741" y2="7014"/>
                      </a14:backgroundRemoval>
                    </a14:imgEffect>
                  </a14:imgLayer>
                </a14:imgProps>
              </a:ext>
            </a:extLst>
          </a:blip>
          <a:stretch>
            <a:fillRect/>
          </a:stretch>
        </p:blipFill>
        <p:spPr>
          <a:xfrm>
            <a:off x="4683967" y="1804786"/>
            <a:ext cx="5225143" cy="4842588"/>
          </a:xfrm>
          <a:prstGeom prst="rect">
            <a:avLst/>
          </a:prstGeom>
        </p:spPr>
      </p:pic>
    </p:spTree>
    <p:extLst>
      <p:ext uri="{BB962C8B-B14F-4D97-AF65-F5344CB8AC3E}">
        <p14:creationId xmlns:p14="http://schemas.microsoft.com/office/powerpoint/2010/main" val="4127546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5E324-496D-69B4-E86F-87C505266DBE}"/>
              </a:ext>
            </a:extLst>
          </p:cNvPr>
          <p:cNvSpPr txBox="1"/>
          <p:nvPr/>
        </p:nvSpPr>
        <p:spPr>
          <a:xfrm>
            <a:off x="1586205" y="587829"/>
            <a:ext cx="6568750" cy="830997"/>
          </a:xfrm>
          <a:prstGeom prst="rect">
            <a:avLst/>
          </a:prstGeom>
          <a:noFill/>
        </p:spPr>
        <p:txBody>
          <a:bodyPr wrap="square" rtlCol="0">
            <a:spAutoFit/>
          </a:bodyPr>
          <a:lstStyle/>
          <a:p>
            <a:r>
              <a:rPr lang="en-US" sz="4800" u="sng" dirty="0">
                <a:solidFill>
                  <a:srgbClr val="FFFF66"/>
                </a:solidFill>
              </a:rPr>
              <a:t>THE AMPHIBIOUS DRONE</a:t>
            </a:r>
            <a:endParaRPr lang="en-IN" sz="4800" u="sng" dirty="0">
              <a:solidFill>
                <a:srgbClr val="FFFF66"/>
              </a:solidFill>
            </a:endParaRPr>
          </a:p>
        </p:txBody>
      </p:sp>
      <p:sp>
        <p:nvSpPr>
          <p:cNvPr id="4" name="TextBox 3">
            <a:extLst>
              <a:ext uri="{FF2B5EF4-FFF2-40B4-BE49-F238E27FC236}">
                <a16:creationId xmlns:a16="http://schemas.microsoft.com/office/drawing/2014/main" id="{BC3B7ADD-62C1-1F95-8535-75747FFDDABE}"/>
              </a:ext>
            </a:extLst>
          </p:cNvPr>
          <p:cNvSpPr txBox="1"/>
          <p:nvPr/>
        </p:nvSpPr>
        <p:spPr>
          <a:xfrm>
            <a:off x="589936" y="1674673"/>
            <a:ext cx="10609005" cy="4339650"/>
          </a:xfrm>
          <a:prstGeom prst="rect">
            <a:avLst/>
          </a:prstGeom>
          <a:noFill/>
        </p:spPr>
        <p:txBody>
          <a:bodyPr wrap="square" rtlCol="0">
            <a:spAutoFit/>
          </a:bodyPr>
          <a:lstStyle/>
          <a:p>
            <a:pPr marL="685800" indent="-685800">
              <a:buFont typeface="Arial" panose="020B0604020202020204" pitchFamily="34" charset="0"/>
              <a:buChar char="•"/>
            </a:pPr>
            <a:r>
              <a:rPr lang="en-US" sz="5400" dirty="0">
                <a:solidFill>
                  <a:schemeClr val="accent6"/>
                </a:solidFill>
              </a:rPr>
              <a:t>What is </a:t>
            </a:r>
            <a:r>
              <a:rPr lang="en-US" sz="6000" dirty="0">
                <a:solidFill>
                  <a:schemeClr val="accent6"/>
                </a:solidFill>
              </a:rPr>
              <a:t>amphibious</a:t>
            </a:r>
            <a:r>
              <a:rPr lang="en-US" sz="5400" dirty="0">
                <a:solidFill>
                  <a:schemeClr val="accent6"/>
                </a:solidFill>
              </a:rPr>
              <a:t>  drone?</a:t>
            </a:r>
          </a:p>
          <a:p>
            <a:pPr marL="685800" indent="-685800">
              <a:buFont typeface="Wingdings" panose="05000000000000000000" pitchFamily="2" charset="2"/>
              <a:buChar char="Ø"/>
            </a:pPr>
            <a:r>
              <a:rPr lang="en-IN" sz="5400" dirty="0"/>
              <a:t>It is a drone which can operate both in atmosphere  as well as in water.</a:t>
            </a:r>
          </a:p>
          <a:p>
            <a:endParaRPr lang="en-IN" sz="5400" dirty="0"/>
          </a:p>
        </p:txBody>
      </p:sp>
      <p:pic>
        <p:nvPicPr>
          <p:cNvPr id="5" name="Picture 4">
            <a:extLst>
              <a:ext uri="{FF2B5EF4-FFF2-40B4-BE49-F238E27FC236}">
                <a16:creationId xmlns:a16="http://schemas.microsoft.com/office/drawing/2014/main" id="{5DC9CF2B-A2BB-EF0C-0A75-956A5B02CE4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870580" y="3573624"/>
            <a:ext cx="5868956" cy="5089849"/>
          </a:xfrm>
          <a:prstGeom prst="rect">
            <a:avLst/>
          </a:prstGeom>
        </p:spPr>
      </p:pic>
    </p:spTree>
    <p:extLst>
      <p:ext uri="{BB962C8B-B14F-4D97-AF65-F5344CB8AC3E}">
        <p14:creationId xmlns:p14="http://schemas.microsoft.com/office/powerpoint/2010/main" val="60052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barn(inVertical)">
                                      <p:cBhvr>
                                        <p:cTn id="26"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21162-7874-4E2D-1DF8-B882C9FD2435}"/>
              </a:ext>
            </a:extLst>
          </p:cNvPr>
          <p:cNvSpPr txBox="1"/>
          <p:nvPr/>
        </p:nvSpPr>
        <p:spPr>
          <a:xfrm>
            <a:off x="319548" y="530642"/>
            <a:ext cx="6651523" cy="830997"/>
          </a:xfrm>
          <a:prstGeom prst="rect">
            <a:avLst/>
          </a:prstGeom>
          <a:noFill/>
        </p:spPr>
        <p:txBody>
          <a:bodyPr wrap="square" rtlCol="0">
            <a:spAutoFit/>
          </a:bodyPr>
          <a:lstStyle/>
          <a:p>
            <a:pPr marL="685800" indent="-685800">
              <a:buFont typeface="Arial" panose="020B0604020202020204" pitchFamily="34" charset="0"/>
              <a:buChar char="•"/>
            </a:pPr>
            <a:r>
              <a:rPr lang="en-US" sz="4800" dirty="0">
                <a:solidFill>
                  <a:schemeClr val="accent6">
                    <a:lumMod val="75000"/>
                  </a:schemeClr>
                </a:solidFill>
              </a:rPr>
              <a:t>Analyzation</a:t>
            </a:r>
            <a:endParaRPr lang="en-IN" sz="4800" dirty="0">
              <a:solidFill>
                <a:schemeClr val="accent6">
                  <a:lumMod val="75000"/>
                </a:schemeClr>
              </a:solidFill>
            </a:endParaRPr>
          </a:p>
        </p:txBody>
      </p:sp>
      <p:sp>
        <p:nvSpPr>
          <p:cNvPr id="3" name="TextBox 2">
            <a:extLst>
              <a:ext uri="{FF2B5EF4-FFF2-40B4-BE49-F238E27FC236}">
                <a16:creationId xmlns:a16="http://schemas.microsoft.com/office/drawing/2014/main" id="{BEC5369A-1782-252C-45E2-152C467D643C}"/>
              </a:ext>
            </a:extLst>
          </p:cNvPr>
          <p:cNvSpPr txBox="1"/>
          <p:nvPr/>
        </p:nvSpPr>
        <p:spPr>
          <a:xfrm>
            <a:off x="216310" y="1361639"/>
            <a:ext cx="10049070" cy="5262979"/>
          </a:xfrm>
          <a:prstGeom prst="rect">
            <a:avLst/>
          </a:prstGeom>
          <a:noFill/>
        </p:spPr>
        <p:txBody>
          <a:bodyPr wrap="square" rtlCol="0">
            <a:spAutoFit/>
          </a:bodyPr>
          <a:lstStyle/>
          <a:p>
            <a:pPr marL="457200" indent="-457200">
              <a:buFont typeface="Wingdings" panose="05000000000000000000" pitchFamily="2" charset="2"/>
              <a:buChar char="q"/>
            </a:pPr>
            <a:r>
              <a:rPr lang="en-US" sz="2800" dirty="0"/>
              <a:t>As we see the attacks through waterbodies to get previous warning about such an actions such an amphibious drone is the most use full. </a:t>
            </a:r>
          </a:p>
          <a:p>
            <a:pPr marL="457200" indent="-457200">
              <a:buFont typeface="Wingdings" panose="05000000000000000000" pitchFamily="2" charset="2"/>
              <a:buChar char="q"/>
            </a:pPr>
            <a:r>
              <a:rPr lang="en-US" sz="2800" dirty="0"/>
              <a:t> In the cases of oil split such an under water kind of drone is very helpful .</a:t>
            </a:r>
          </a:p>
          <a:p>
            <a:pPr marL="457200" indent="-457200">
              <a:buFont typeface="Wingdings" panose="05000000000000000000" pitchFamily="2" charset="2"/>
              <a:buChar char="q"/>
            </a:pPr>
            <a:r>
              <a:rPr lang="en-US" sz="2800" dirty="0"/>
              <a:t>Inspections of underwater pipeline. </a:t>
            </a:r>
          </a:p>
          <a:p>
            <a:pPr marL="457200" indent="-457200">
              <a:buFont typeface="Wingdings" panose="05000000000000000000" pitchFamily="2" charset="2"/>
              <a:buChar char="q"/>
            </a:pPr>
            <a:r>
              <a:rPr lang="en-US" sz="2800" dirty="0"/>
              <a:t>Different marine life studies .</a:t>
            </a:r>
          </a:p>
          <a:p>
            <a:pPr marL="457200" indent="-457200">
              <a:buFont typeface="Wingdings" panose="05000000000000000000" pitchFamily="2" charset="2"/>
              <a:buChar char="q"/>
            </a:pPr>
            <a:r>
              <a:rPr lang="en-US" sz="2800" dirty="0"/>
              <a:t>Loon could spot sharks from the air , then land in the water and use a deterrent system to chase them away from nearby swimmers .</a:t>
            </a:r>
          </a:p>
          <a:p>
            <a:pPr marL="457200" indent="-457200">
              <a:buFont typeface="Wingdings" panose="05000000000000000000" pitchFamily="2" charset="2"/>
              <a:buChar char="q"/>
            </a:pPr>
            <a:r>
              <a:rPr lang="en-US" sz="2800" dirty="0"/>
              <a:t>Also during floods this is used for rescue operations . </a:t>
            </a:r>
          </a:p>
          <a:p>
            <a:pPr marL="457200" indent="-457200">
              <a:buFont typeface="Wingdings" panose="05000000000000000000" pitchFamily="2" charset="2"/>
              <a:buChar char="q"/>
            </a:pPr>
            <a:endParaRPr lang="en-US" sz="2800" dirty="0"/>
          </a:p>
        </p:txBody>
      </p:sp>
      <p:pic>
        <p:nvPicPr>
          <p:cNvPr id="5" name="Picture 4">
            <a:extLst>
              <a:ext uri="{FF2B5EF4-FFF2-40B4-BE49-F238E27FC236}">
                <a16:creationId xmlns:a16="http://schemas.microsoft.com/office/drawing/2014/main" id="{474FC64A-E155-DBB1-CEDF-8219F8BF673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844" l="6250" r="92578">
                        <a14:foregroundMark x1="15039" y1="54492" x2="15039" y2="54492"/>
                        <a14:foregroundMark x1="6445" y1="53125" x2="6445" y2="53125"/>
                        <a14:foregroundMark x1="88867" y1="46094" x2="88867" y2="46094"/>
                        <a14:foregroundMark x1="92578" y1="46289" x2="92578" y2="46289"/>
                      </a14:backgroundRemoval>
                    </a14:imgEffect>
                  </a14:imgLayer>
                </a14:imgProps>
              </a:ext>
            </a:extLst>
          </a:blip>
          <a:stretch>
            <a:fillRect/>
          </a:stretch>
        </p:blipFill>
        <p:spPr>
          <a:xfrm>
            <a:off x="8605934" y="-680731"/>
            <a:ext cx="3837992" cy="3461254"/>
          </a:xfrm>
          <a:prstGeom prst="rect">
            <a:avLst/>
          </a:prstGeom>
        </p:spPr>
      </p:pic>
    </p:spTree>
    <p:extLst>
      <p:ext uri="{BB962C8B-B14F-4D97-AF65-F5344CB8AC3E}">
        <p14:creationId xmlns:p14="http://schemas.microsoft.com/office/powerpoint/2010/main" val="8680783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4B62BB-0DC7-2D7B-B9BC-0C65229EA4AD}"/>
              </a:ext>
            </a:extLst>
          </p:cNvPr>
          <p:cNvSpPr txBox="1"/>
          <p:nvPr/>
        </p:nvSpPr>
        <p:spPr>
          <a:xfrm>
            <a:off x="314633" y="157317"/>
            <a:ext cx="10589341" cy="1015663"/>
          </a:xfrm>
          <a:prstGeom prst="rect">
            <a:avLst/>
          </a:prstGeom>
          <a:noFill/>
        </p:spPr>
        <p:txBody>
          <a:bodyPr wrap="square" rtlCol="0">
            <a:spAutoFit/>
          </a:bodyPr>
          <a:lstStyle/>
          <a:p>
            <a:pPr marL="285750" indent="-285750">
              <a:buFont typeface="Arial" panose="020B0604020202020204" pitchFamily="34" charset="0"/>
              <a:buChar char="•"/>
            </a:pPr>
            <a:r>
              <a:rPr lang="en-US" sz="6000" dirty="0">
                <a:solidFill>
                  <a:schemeClr val="accent6">
                    <a:lumMod val="75000"/>
                  </a:schemeClr>
                </a:solidFill>
              </a:rPr>
              <a:t>Originality &amp; Innovation </a:t>
            </a:r>
          </a:p>
        </p:txBody>
      </p:sp>
      <p:sp>
        <p:nvSpPr>
          <p:cNvPr id="8" name="TextBox 7">
            <a:extLst>
              <a:ext uri="{FF2B5EF4-FFF2-40B4-BE49-F238E27FC236}">
                <a16:creationId xmlns:a16="http://schemas.microsoft.com/office/drawing/2014/main" id="{0B166BA6-CC14-FBBD-62B2-11BEE438BD26}"/>
              </a:ext>
            </a:extLst>
          </p:cNvPr>
          <p:cNvSpPr txBox="1"/>
          <p:nvPr/>
        </p:nvSpPr>
        <p:spPr>
          <a:xfrm>
            <a:off x="116380" y="1251004"/>
            <a:ext cx="10787594" cy="5632311"/>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t>As we have  been knowing about the kind of drones but have been some where thinking about a drone that can be made in such a manner that can be used under water too .</a:t>
            </a:r>
          </a:p>
          <a:p>
            <a:pPr marL="285750" indent="-285750">
              <a:buFont typeface="Wingdings" panose="05000000000000000000" pitchFamily="2" charset="2"/>
              <a:buChar char="Ø"/>
            </a:pPr>
            <a:r>
              <a:rPr lang="en-US" sz="3600" dirty="0"/>
              <a:t>Those drone  we have been knowing about  is far different from this amphibious drone as the innovation added in it of it working on both land as well as water bodies .  </a:t>
            </a:r>
          </a:p>
          <a:p>
            <a:pPr marL="285750" indent="-285750">
              <a:buFont typeface="Wingdings" panose="05000000000000000000" pitchFamily="2" charset="2"/>
              <a:buChar char="Ø"/>
            </a:pPr>
            <a:endParaRPr lang="en-US" sz="3600" dirty="0"/>
          </a:p>
          <a:p>
            <a:pPr marL="285750" indent="-285750">
              <a:buFont typeface="Wingdings" panose="05000000000000000000" pitchFamily="2" charset="2"/>
              <a:buChar char="Ø"/>
            </a:pPr>
            <a:endParaRPr lang="en-IN" sz="3600" dirty="0"/>
          </a:p>
        </p:txBody>
      </p:sp>
    </p:spTree>
    <p:extLst>
      <p:ext uri="{BB962C8B-B14F-4D97-AF65-F5344CB8AC3E}">
        <p14:creationId xmlns:p14="http://schemas.microsoft.com/office/powerpoint/2010/main" val="435090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barn(inVertical)">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arn(inVertical)">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3B8798-9180-9E6F-5331-E849EB1C55F1}"/>
              </a:ext>
            </a:extLst>
          </p:cNvPr>
          <p:cNvSpPr txBox="1"/>
          <p:nvPr/>
        </p:nvSpPr>
        <p:spPr>
          <a:xfrm>
            <a:off x="270588" y="401216"/>
            <a:ext cx="10030408" cy="6001643"/>
          </a:xfrm>
          <a:prstGeom prst="rect">
            <a:avLst/>
          </a:prstGeom>
          <a:noFill/>
        </p:spPr>
        <p:txBody>
          <a:bodyPr wrap="square" rtlCol="0">
            <a:spAutoFit/>
          </a:bodyPr>
          <a:lstStyle/>
          <a:p>
            <a:pPr marL="685800" indent="-685800">
              <a:buFont typeface="Arial" panose="020B0604020202020204" pitchFamily="34" charset="0"/>
              <a:buChar char="•"/>
            </a:pPr>
            <a:r>
              <a:rPr lang="en-US" sz="4800" dirty="0">
                <a:solidFill>
                  <a:srgbClr val="FF0000"/>
                </a:solidFill>
              </a:rPr>
              <a:t>Feasibility &amp; Cost efficiency</a:t>
            </a:r>
            <a:r>
              <a:rPr lang="en-US" sz="4800" dirty="0"/>
              <a:t> </a:t>
            </a:r>
          </a:p>
          <a:p>
            <a:pPr marL="685800" indent="-685800">
              <a:buFont typeface="Wingdings" panose="05000000000000000000" pitchFamily="2" charset="2"/>
              <a:buChar char="Ø"/>
            </a:pPr>
            <a:r>
              <a:rPr lang="en-US" sz="4800" dirty="0"/>
              <a:t>It is very easy to be used .</a:t>
            </a:r>
          </a:p>
          <a:p>
            <a:pPr marL="685800" indent="-685800">
              <a:buFont typeface="Wingdings" panose="05000000000000000000" pitchFamily="2" charset="2"/>
              <a:buChar char="Ø"/>
            </a:pPr>
            <a:r>
              <a:rPr lang="en-US" sz="4800" dirty="0"/>
              <a:t>The making of such a drone at a perfect scale must not be affordable to a normal citizens but at the industrial and defense level is much more affordable .</a:t>
            </a:r>
          </a:p>
          <a:p>
            <a:r>
              <a:rPr lang="en-US" sz="4800" dirty="0"/>
              <a:t> </a:t>
            </a:r>
            <a:endParaRPr lang="en-IN" sz="4800" dirty="0"/>
          </a:p>
        </p:txBody>
      </p:sp>
      <p:pic>
        <p:nvPicPr>
          <p:cNvPr id="8" name="Picture 7">
            <a:extLst>
              <a:ext uri="{FF2B5EF4-FFF2-40B4-BE49-F238E27FC236}">
                <a16:creationId xmlns:a16="http://schemas.microsoft.com/office/drawing/2014/main" id="{319117CD-11FF-C607-1724-D1390ACE267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8017" y1="34994" x2="28017" y2="34994"/>
                        <a14:backgroundMark x1="40805" y1="42784" x2="40805" y2="42784"/>
                        <a14:backgroundMark x1="52658" y1="43295" x2="52658" y2="43295"/>
                        <a14:backgroundMark x1="44037" y1="46360" x2="44037" y2="46360"/>
                      </a14:backgroundRemoval>
                    </a14:imgEffect>
                  </a14:imgLayer>
                </a14:imgProps>
              </a:ext>
            </a:extLst>
          </a:blip>
          <a:stretch>
            <a:fillRect/>
          </a:stretch>
        </p:blipFill>
        <p:spPr>
          <a:xfrm>
            <a:off x="3648075" y="-1743075"/>
            <a:ext cx="12192000" cy="5867400"/>
          </a:xfrm>
          <a:prstGeom prst="rect">
            <a:avLst/>
          </a:prstGeom>
        </p:spPr>
      </p:pic>
    </p:spTree>
    <p:extLst>
      <p:ext uri="{BB962C8B-B14F-4D97-AF65-F5344CB8AC3E}">
        <p14:creationId xmlns:p14="http://schemas.microsoft.com/office/powerpoint/2010/main" val="2647703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barn(inVertical)">
                                      <p:cBhvr>
                                        <p:cTn id="13" dur="500"/>
                                        <p:tgtEl>
                                          <p:spTgt spid="2">
                                            <p:txEl>
                                              <p:pRg st="1" end="1"/>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inVertical)">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E98BE-D9DC-F436-FEFB-3001004F21A0}"/>
              </a:ext>
            </a:extLst>
          </p:cNvPr>
          <p:cNvSpPr txBox="1"/>
          <p:nvPr/>
        </p:nvSpPr>
        <p:spPr>
          <a:xfrm>
            <a:off x="615820" y="223935"/>
            <a:ext cx="10478278" cy="5262979"/>
          </a:xfrm>
          <a:prstGeom prst="rect">
            <a:avLst/>
          </a:prstGeom>
          <a:noFill/>
        </p:spPr>
        <p:txBody>
          <a:bodyPr wrap="square" rtlCol="0">
            <a:spAutoFit/>
          </a:bodyPr>
          <a:lstStyle/>
          <a:p>
            <a:pPr marL="285750" indent="-285750">
              <a:buFont typeface="Arial" panose="020B0604020202020204" pitchFamily="34" charset="0"/>
              <a:buChar char="•"/>
            </a:pPr>
            <a:r>
              <a:rPr lang="en-IN" sz="7200" dirty="0">
                <a:solidFill>
                  <a:srgbClr val="FF0000"/>
                </a:solidFill>
              </a:rPr>
              <a:t>Reason / Preposes </a:t>
            </a:r>
            <a:endParaRPr lang="en-IN" sz="19900" dirty="0">
              <a:solidFill>
                <a:srgbClr val="FF0000"/>
              </a:solidFill>
            </a:endParaRPr>
          </a:p>
          <a:p>
            <a:pPr marL="285750" indent="-285750">
              <a:buFont typeface="Wingdings" panose="05000000000000000000" pitchFamily="2" charset="2"/>
              <a:buChar char="Ø"/>
            </a:pPr>
            <a:r>
              <a:rPr lang="en-IN" sz="4400" dirty="0"/>
              <a:t> The occurring problems in the aquatic lives due to spiling of oil from huge tankers .</a:t>
            </a:r>
          </a:p>
          <a:p>
            <a:pPr marL="285750" indent="-285750">
              <a:buFont typeface="Wingdings" panose="05000000000000000000" pitchFamily="2" charset="2"/>
              <a:buChar char="Ø"/>
            </a:pPr>
            <a:r>
              <a:rPr lang="en-IN" sz="4400" dirty="0"/>
              <a:t>The increase in damaged bridges under the water level .</a:t>
            </a:r>
          </a:p>
          <a:p>
            <a:pPr marL="285750" indent="-285750">
              <a:buFont typeface="Wingdings" panose="05000000000000000000" pitchFamily="2" charset="2"/>
              <a:buChar char="Ø"/>
            </a:pPr>
            <a:r>
              <a:rPr lang="en-IN" sz="4400" dirty="0"/>
              <a:t>And to gain knowledge about more spices of marine lives. </a:t>
            </a:r>
          </a:p>
        </p:txBody>
      </p:sp>
      <p:pic>
        <p:nvPicPr>
          <p:cNvPr id="4" name="Picture 3">
            <a:extLst>
              <a:ext uri="{FF2B5EF4-FFF2-40B4-BE49-F238E27FC236}">
                <a16:creationId xmlns:a16="http://schemas.microsoft.com/office/drawing/2014/main" id="{F68F90E3-B4F7-738E-87E9-83FD656AE2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463" b="92666" l="9744" r="89776">
                        <a14:foregroundMark x1="38019" y1="72779" x2="38019" y2="72779"/>
                        <a14:foregroundMark x1="45367" y1="15938" x2="45367" y2="15938"/>
                        <a14:foregroundMark x1="39297" y1="29055" x2="39297" y2="29055"/>
                        <a14:foregroundMark x1="60383" y1="30324" x2="60383" y2="30324"/>
                        <a14:foregroundMark x1="50958" y1="43441" x2="50958" y2="43441"/>
                        <a14:foregroundMark x1="51917" y1="41326" x2="51917" y2="41326"/>
                        <a14:foregroundMark x1="49201" y1="37094" x2="49201" y2="37094"/>
                        <a14:foregroundMark x1="49201" y1="38928" x2="49201" y2="38928"/>
                        <a14:foregroundMark x1="32109" y1="12976" x2="32109" y2="12976"/>
                        <a14:foregroundMark x1="47923" y1="8463" x2="47923" y2="8463"/>
                        <a14:foregroundMark x1="53035" y1="8463" x2="53035" y2="8463"/>
                        <a14:foregroundMark x1="26198" y1="92666" x2="26198" y2="92666"/>
                        <a14:foregroundMark x1="51278" y1="65726" x2="51278" y2="65726"/>
                      </a14:backgroundRemoval>
                    </a14:imgEffect>
                  </a14:imgLayer>
                </a14:imgProps>
              </a:ext>
            </a:extLst>
          </a:blip>
          <a:stretch>
            <a:fillRect/>
          </a:stretch>
        </p:blipFill>
        <p:spPr>
          <a:xfrm>
            <a:off x="8566182" y="2855424"/>
            <a:ext cx="4831896" cy="4295934"/>
          </a:xfrm>
          <a:prstGeom prst="rect">
            <a:avLst/>
          </a:prstGeom>
        </p:spPr>
      </p:pic>
    </p:spTree>
    <p:extLst>
      <p:ext uri="{BB962C8B-B14F-4D97-AF65-F5344CB8AC3E}">
        <p14:creationId xmlns:p14="http://schemas.microsoft.com/office/powerpoint/2010/main" val="3898204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barn(inVertical)">
                                      <p:cBhvr>
                                        <p:cTn id="13" dur="500"/>
                                        <p:tgtEl>
                                          <p:spTgt spid="2">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barn(inVertical)">
                                      <p:cBhvr>
                                        <p:cTn id="23"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05774B-7A14-F145-A6E1-5965BFCCD871}"/>
              </a:ext>
            </a:extLst>
          </p:cNvPr>
          <p:cNvSpPr txBox="1"/>
          <p:nvPr/>
        </p:nvSpPr>
        <p:spPr>
          <a:xfrm>
            <a:off x="287694" y="205273"/>
            <a:ext cx="11616612" cy="769441"/>
          </a:xfrm>
          <a:prstGeom prst="rect">
            <a:avLst/>
          </a:prstGeom>
          <a:noFill/>
        </p:spPr>
        <p:txBody>
          <a:bodyPr wrap="square" rtlCol="0">
            <a:spAutoFit/>
          </a:bodyPr>
          <a:lstStyle/>
          <a:p>
            <a:pPr marL="285750" indent="-285750">
              <a:buFont typeface="Arial" panose="020B0604020202020204" pitchFamily="34" charset="0"/>
              <a:buChar char="•"/>
            </a:pPr>
            <a:r>
              <a:rPr lang="en-IN" sz="4400" dirty="0">
                <a:solidFill>
                  <a:schemeClr val="accent6">
                    <a:lumMod val="75000"/>
                  </a:schemeClr>
                </a:solidFill>
              </a:rPr>
              <a:t>Use Of Multidisciplinary Collaboration </a:t>
            </a:r>
            <a:endParaRPr lang="en-IN" dirty="0">
              <a:solidFill>
                <a:schemeClr val="accent6">
                  <a:lumMod val="75000"/>
                </a:schemeClr>
              </a:solidFill>
            </a:endParaRPr>
          </a:p>
        </p:txBody>
      </p:sp>
      <p:sp>
        <p:nvSpPr>
          <p:cNvPr id="3" name="TextBox 2">
            <a:extLst>
              <a:ext uri="{FF2B5EF4-FFF2-40B4-BE49-F238E27FC236}">
                <a16:creationId xmlns:a16="http://schemas.microsoft.com/office/drawing/2014/main" id="{A180CB66-1296-D022-49A8-94E7D46EBFB4}"/>
              </a:ext>
            </a:extLst>
          </p:cNvPr>
          <p:cNvSpPr txBox="1"/>
          <p:nvPr/>
        </p:nvSpPr>
        <p:spPr>
          <a:xfrm>
            <a:off x="214603" y="891073"/>
            <a:ext cx="10478278" cy="4524315"/>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solidFill>
                  <a:srgbClr val="FFFF66"/>
                </a:solidFill>
              </a:rPr>
              <a:t>Aeronautical Engineer </a:t>
            </a:r>
          </a:p>
          <a:p>
            <a:r>
              <a:rPr lang="en-IN" sz="3600" dirty="0"/>
              <a:t>The work of an Aeronautical Engineer is to used the laws of fluid dynamics and the aerodynamics to make the drone balanced and work properly in both water and air.</a:t>
            </a:r>
          </a:p>
          <a:p>
            <a:pPr marL="285750" indent="-285750">
              <a:buFont typeface="Wingdings" panose="05000000000000000000" pitchFamily="2" charset="2"/>
              <a:buChar char="Ø"/>
            </a:pPr>
            <a:r>
              <a:rPr lang="en-IN" sz="3600" dirty="0">
                <a:solidFill>
                  <a:srgbClr val="FFFF66"/>
                </a:solidFill>
              </a:rPr>
              <a:t>Computer Science and Designing </a:t>
            </a:r>
          </a:p>
          <a:p>
            <a:r>
              <a:rPr lang="en-IN" sz="3600" dirty="0"/>
              <a:t>The work of these engineers are to make the controller and the sensor work at a time with the programming </a:t>
            </a:r>
          </a:p>
        </p:txBody>
      </p:sp>
    </p:spTree>
    <p:extLst>
      <p:ext uri="{BB962C8B-B14F-4D97-AF65-F5344CB8AC3E}">
        <p14:creationId xmlns:p14="http://schemas.microsoft.com/office/powerpoint/2010/main" val="393962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1D24FA-B7EE-CF76-E242-0DE0C18CF1D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33" b="90000" l="10000" r="90000">
                        <a14:foregroundMark x1="31200" y1="16400" x2="14133" y2="23733"/>
                        <a14:foregroundMark x1="14133" y1="23733" x2="50933" y2="35600"/>
                        <a14:foregroundMark x1="50933" y1="35600" x2="54533" y2="33867"/>
                        <a14:foregroundMark x1="51333" y1="19067" x2="44533" y2="29333"/>
                        <a14:foregroundMark x1="44533" y1="29333" x2="43200" y2="34800"/>
                        <a14:foregroundMark x1="39467" y1="19333" x2="22800" y2="17200"/>
                        <a14:foregroundMark x1="17200" y1="9067" x2="17200" y2="9067"/>
                        <a14:foregroundMark x1="38533" y1="22400" x2="38533" y2="22400"/>
                        <a14:foregroundMark x1="40800" y1="21600" x2="40800" y2="21600"/>
                        <a14:foregroundMark x1="41867" y1="5733" x2="41867" y2="5733"/>
                        <a14:foregroundMark x1="41600" y1="5733" x2="41600" y2="5733"/>
                        <a14:backgroundMark x1="59733" y1="60533" x2="59733" y2="60533"/>
                      </a14:backgroundRemoval>
                    </a14:imgEffect>
                  </a14:imgLayer>
                </a14:imgProps>
              </a:ext>
            </a:extLst>
          </a:blip>
          <a:stretch>
            <a:fillRect/>
          </a:stretch>
        </p:blipFill>
        <p:spPr>
          <a:xfrm>
            <a:off x="-410547" y="1530220"/>
            <a:ext cx="11597952" cy="7987004"/>
          </a:xfrm>
          <a:prstGeom prst="rect">
            <a:avLst/>
          </a:prstGeom>
        </p:spPr>
      </p:pic>
      <p:pic>
        <p:nvPicPr>
          <p:cNvPr id="9" name="Picture 8">
            <a:extLst>
              <a:ext uri="{FF2B5EF4-FFF2-40B4-BE49-F238E27FC236}">
                <a16:creationId xmlns:a16="http://schemas.microsoft.com/office/drawing/2014/main" id="{2AFD34AA-8676-99B9-FA3A-5C928BCBDC1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964" b="89946" l="9783" r="96467">
                        <a14:foregroundMark x1="55435" y1="37591" x2="55435" y2="37591"/>
                        <a14:foregroundMark x1="56522" y1="36594" x2="56522" y2="36594"/>
                        <a14:foregroundMark x1="56522" y1="37138" x2="50136" y2="52264"/>
                        <a14:foregroundMark x1="67120" y1="47192" x2="57745" y2="54348"/>
                        <a14:foregroundMark x1="57745" y1="54348" x2="75408" y2="52083"/>
                        <a14:foregroundMark x1="83832" y1="47736" x2="83832" y2="47736"/>
                        <a14:foregroundMark x1="47011" y1="45290" x2="47011" y2="45290"/>
                        <a14:foregroundMark x1="47418" y1="43388" x2="47418" y2="43388"/>
                        <a14:foregroundMark x1="47418" y1="43388" x2="47418" y2="43388"/>
                        <a14:foregroundMark x1="70788" y1="43569" x2="70788" y2="43569"/>
                        <a14:foregroundMark x1="69293" y1="49366" x2="70109" y2="49547"/>
                        <a14:foregroundMark x1="92527" y1="46830" x2="92527" y2="46830"/>
                        <a14:foregroundMark x1="92391" y1="46377" x2="92391" y2="46377"/>
                        <a14:foregroundMark x1="95788" y1="45471" x2="95788" y2="45471"/>
                        <a14:foregroundMark x1="95788" y1="45471" x2="95788" y2="45471"/>
                        <a14:foregroundMark x1="95788" y1="45471" x2="95788" y2="46105"/>
                        <a14:foregroundMark x1="95788" y1="46105" x2="94158" y2="46558"/>
                        <a14:foregroundMark x1="96467" y1="47645" x2="91168" y2="49004"/>
                      </a14:backgroundRemoval>
                    </a14:imgEffect>
                  </a14:imgLayer>
                </a14:imgProps>
              </a:ext>
            </a:extLst>
          </a:blip>
          <a:stretch>
            <a:fillRect/>
          </a:stretch>
        </p:blipFill>
        <p:spPr>
          <a:xfrm>
            <a:off x="6344816" y="0"/>
            <a:ext cx="6105330" cy="8490857"/>
          </a:xfrm>
          <a:prstGeom prst="rect">
            <a:avLst/>
          </a:prstGeom>
        </p:spPr>
      </p:pic>
    </p:spTree>
    <p:extLst>
      <p:ext uri="{BB962C8B-B14F-4D97-AF65-F5344CB8AC3E}">
        <p14:creationId xmlns:p14="http://schemas.microsoft.com/office/powerpoint/2010/main" val="457745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425</TotalTime>
  <Words>331</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prapti desai</dc:creator>
  <cp:lastModifiedBy>prapti desai</cp:lastModifiedBy>
  <cp:revision>10</cp:revision>
  <dcterms:created xsi:type="dcterms:W3CDTF">2022-09-21T08:01:29Z</dcterms:created>
  <dcterms:modified xsi:type="dcterms:W3CDTF">2022-09-22T05:50:24Z</dcterms:modified>
</cp:coreProperties>
</file>