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39" r:id="rId5"/>
    <p:sldId id="272" r:id="rId6"/>
    <p:sldId id="294" r:id="rId7"/>
    <p:sldId id="327" r:id="rId8"/>
    <p:sldId id="309" r:id="rId9"/>
    <p:sldId id="328" r:id="rId10"/>
    <p:sldId id="329" r:id="rId11"/>
    <p:sldId id="330" r:id="rId12"/>
    <p:sldId id="292" r:id="rId13"/>
    <p:sldId id="340" r:id="rId14"/>
    <p:sldId id="342" r:id="rId15"/>
    <p:sldId id="336" r:id="rId16"/>
    <p:sldId id="341" r:id="rId17"/>
    <p:sldId id="333" r:id="rId18"/>
    <p:sldId id="338" r:id="rId19"/>
    <p:sldId id="334" r:id="rId20"/>
    <p:sldId id="335" r:id="rId21"/>
    <p:sldId id="325" r:id="rId22"/>
    <p:sldId id="326"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94660"/>
  </p:normalViewPr>
  <p:slideViewPr>
    <p:cSldViewPr snapToGrid="0">
      <p:cViewPr>
        <p:scale>
          <a:sx n="92" d="100"/>
          <a:sy n="92" d="100"/>
        </p:scale>
        <p:origin x="10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 Shirley" userId="57687ef1-c536-4d35-945d-91ea77a9bb09" providerId="ADAL" clId="{B215D586-A56E-4C9C-A123-0DE52CEC9A2D}"/>
    <pc:docChg chg="undo custSel addSld delSld modSld sldOrd">
      <pc:chgData name="Jess Shirley" userId="57687ef1-c536-4d35-945d-91ea77a9bb09" providerId="ADAL" clId="{B215D586-A56E-4C9C-A123-0DE52CEC9A2D}" dt="2021-02-13T07:27:31.789" v="188" actId="20577"/>
      <pc:docMkLst>
        <pc:docMk/>
      </pc:docMkLst>
      <pc:sldChg chg="modSp">
        <pc:chgData name="Jess Shirley" userId="57687ef1-c536-4d35-945d-91ea77a9bb09" providerId="ADAL" clId="{B215D586-A56E-4C9C-A123-0DE52CEC9A2D}" dt="2021-02-13T07:27:31.789" v="188" actId="20577"/>
        <pc:sldMkLst>
          <pc:docMk/>
          <pc:sldMk cId="287062920" sldId="271"/>
        </pc:sldMkLst>
        <pc:spChg chg="mod">
          <ac:chgData name="Jess Shirley" userId="57687ef1-c536-4d35-945d-91ea77a9bb09" providerId="ADAL" clId="{B215D586-A56E-4C9C-A123-0DE52CEC9A2D}" dt="2021-02-13T07:27:31.789" v="188" actId="20577"/>
          <ac:spMkLst>
            <pc:docMk/>
            <pc:sldMk cId="287062920" sldId="271"/>
            <ac:spMk id="3" creationId="{00000000-0000-0000-0000-000000000000}"/>
          </ac:spMkLst>
        </pc:spChg>
      </pc:sldChg>
      <pc:sldChg chg="addSp delSp modSp">
        <pc:chgData name="Jess Shirley" userId="57687ef1-c536-4d35-945d-91ea77a9bb09" providerId="ADAL" clId="{B215D586-A56E-4C9C-A123-0DE52CEC9A2D}" dt="2021-02-13T07:23:36.304" v="78" actId="1076"/>
        <pc:sldMkLst>
          <pc:docMk/>
          <pc:sldMk cId="4209515824" sldId="292"/>
        </pc:sldMkLst>
        <pc:spChg chg="mod">
          <ac:chgData name="Jess Shirley" userId="57687ef1-c536-4d35-945d-91ea77a9bb09" providerId="ADAL" clId="{B215D586-A56E-4C9C-A123-0DE52CEC9A2D}" dt="2021-02-13T07:22:56.730" v="56" actId="20577"/>
          <ac:spMkLst>
            <pc:docMk/>
            <pc:sldMk cId="4209515824" sldId="292"/>
            <ac:spMk id="2" creationId="{00000000-0000-0000-0000-000000000000}"/>
          </ac:spMkLst>
        </pc:spChg>
        <pc:spChg chg="mod">
          <ac:chgData name="Jess Shirley" userId="57687ef1-c536-4d35-945d-91ea77a9bb09" providerId="ADAL" clId="{B215D586-A56E-4C9C-A123-0DE52CEC9A2D}" dt="2021-02-13T07:23:34.299" v="77" actId="27636"/>
          <ac:spMkLst>
            <pc:docMk/>
            <pc:sldMk cId="4209515824" sldId="292"/>
            <ac:spMk id="3" creationId="{00000000-0000-0000-0000-000000000000}"/>
          </ac:spMkLst>
        </pc:spChg>
        <pc:spChg chg="add del">
          <ac:chgData name="Jess Shirley" userId="57687ef1-c536-4d35-945d-91ea77a9bb09" providerId="ADAL" clId="{B215D586-A56E-4C9C-A123-0DE52CEC9A2D}" dt="2021-02-13T07:23:23.243" v="64"/>
          <ac:spMkLst>
            <pc:docMk/>
            <pc:sldMk cId="4209515824" sldId="292"/>
            <ac:spMk id="6" creationId="{2B07BA2B-82B8-4863-A1F8-F6562FE1934C}"/>
          </ac:spMkLst>
        </pc:spChg>
        <pc:picChg chg="del">
          <ac:chgData name="Jess Shirley" userId="57687ef1-c536-4d35-945d-91ea77a9bb09" providerId="ADAL" clId="{B215D586-A56E-4C9C-A123-0DE52CEC9A2D}" dt="2021-02-13T07:23:08.990" v="60" actId="478"/>
          <ac:picMkLst>
            <pc:docMk/>
            <pc:sldMk cId="4209515824" sldId="292"/>
            <ac:picMk id="4" creationId="{E335F519-3343-4AD9-B7EA-CE36E77EF662}"/>
          </ac:picMkLst>
        </pc:picChg>
        <pc:picChg chg="add mod">
          <ac:chgData name="Jess Shirley" userId="57687ef1-c536-4d35-945d-91ea77a9bb09" providerId="ADAL" clId="{B215D586-A56E-4C9C-A123-0DE52CEC9A2D}" dt="2021-02-13T07:23:36.304" v="78" actId="1076"/>
          <ac:picMkLst>
            <pc:docMk/>
            <pc:sldMk cId="4209515824" sldId="292"/>
            <ac:picMk id="5" creationId="{FEF29467-83E9-43F3-87AB-FE5AC0B72DD3}"/>
          </ac:picMkLst>
        </pc:picChg>
      </pc:sldChg>
      <pc:sldChg chg="del">
        <pc:chgData name="Jess Shirley" userId="57687ef1-c536-4d35-945d-91ea77a9bb09" providerId="ADAL" clId="{B215D586-A56E-4C9C-A123-0DE52CEC9A2D}" dt="2021-02-13T07:25:41.791" v="159" actId="2696"/>
        <pc:sldMkLst>
          <pc:docMk/>
          <pc:sldMk cId="201126503" sldId="331"/>
        </pc:sldMkLst>
      </pc:sldChg>
      <pc:sldChg chg="del">
        <pc:chgData name="Jess Shirley" userId="57687ef1-c536-4d35-945d-91ea77a9bb09" providerId="ADAL" clId="{B215D586-A56E-4C9C-A123-0DE52CEC9A2D}" dt="2021-02-13T07:25:43.967" v="160" actId="2696"/>
        <pc:sldMkLst>
          <pc:docMk/>
          <pc:sldMk cId="1780461653" sldId="332"/>
        </pc:sldMkLst>
      </pc:sldChg>
      <pc:sldChg chg="modSp">
        <pc:chgData name="Jess Shirley" userId="57687ef1-c536-4d35-945d-91ea77a9bb09" providerId="ADAL" clId="{B215D586-A56E-4C9C-A123-0DE52CEC9A2D}" dt="2021-02-13T07:26:14.674" v="168" actId="27636"/>
        <pc:sldMkLst>
          <pc:docMk/>
          <pc:sldMk cId="2623716922" sldId="333"/>
        </pc:sldMkLst>
        <pc:spChg chg="mod">
          <ac:chgData name="Jess Shirley" userId="57687ef1-c536-4d35-945d-91ea77a9bb09" providerId="ADAL" clId="{B215D586-A56E-4C9C-A123-0DE52CEC9A2D}" dt="2021-02-13T07:25:59.031" v="163"/>
          <ac:spMkLst>
            <pc:docMk/>
            <pc:sldMk cId="2623716922" sldId="333"/>
            <ac:spMk id="2" creationId="{00000000-0000-0000-0000-000000000000}"/>
          </ac:spMkLst>
        </pc:spChg>
        <pc:spChg chg="mod">
          <ac:chgData name="Jess Shirley" userId="57687ef1-c536-4d35-945d-91ea77a9bb09" providerId="ADAL" clId="{B215D586-A56E-4C9C-A123-0DE52CEC9A2D}" dt="2021-02-13T07:26:14.674" v="168" actId="27636"/>
          <ac:spMkLst>
            <pc:docMk/>
            <pc:sldMk cId="2623716922" sldId="333"/>
            <ac:spMk id="3" creationId="{00000000-0000-0000-0000-000000000000}"/>
          </ac:spMkLst>
        </pc:spChg>
      </pc:sldChg>
      <pc:sldChg chg="addSp delSp modSp">
        <pc:chgData name="Jess Shirley" userId="57687ef1-c536-4d35-945d-91ea77a9bb09" providerId="ADAL" clId="{B215D586-A56E-4C9C-A123-0DE52CEC9A2D}" dt="2021-02-13T07:25:36.058" v="158" actId="255"/>
        <pc:sldMkLst>
          <pc:docMk/>
          <pc:sldMk cId="3156418470" sldId="336"/>
        </pc:sldMkLst>
        <pc:spChg chg="mod">
          <ac:chgData name="Jess Shirley" userId="57687ef1-c536-4d35-945d-91ea77a9bb09" providerId="ADAL" clId="{B215D586-A56E-4C9C-A123-0DE52CEC9A2D}" dt="2021-02-13T07:25:12.424" v="150" actId="20577"/>
          <ac:spMkLst>
            <pc:docMk/>
            <pc:sldMk cId="3156418470" sldId="336"/>
            <ac:spMk id="2" creationId="{00000000-0000-0000-0000-000000000000}"/>
          </ac:spMkLst>
        </pc:spChg>
        <pc:spChg chg="mod">
          <ac:chgData name="Jess Shirley" userId="57687ef1-c536-4d35-945d-91ea77a9bb09" providerId="ADAL" clId="{B215D586-A56E-4C9C-A123-0DE52CEC9A2D}" dt="2021-02-13T07:25:36.058" v="158" actId="255"/>
          <ac:spMkLst>
            <pc:docMk/>
            <pc:sldMk cId="3156418470" sldId="336"/>
            <ac:spMk id="3" creationId="{00000000-0000-0000-0000-000000000000}"/>
          </ac:spMkLst>
        </pc:spChg>
        <pc:picChg chg="add del mod">
          <ac:chgData name="Jess Shirley" userId="57687ef1-c536-4d35-945d-91ea77a9bb09" providerId="ADAL" clId="{B215D586-A56E-4C9C-A123-0DE52CEC9A2D}" dt="2021-02-13T07:25:24.287" v="154" actId="478"/>
          <ac:picMkLst>
            <pc:docMk/>
            <pc:sldMk cId="3156418470" sldId="336"/>
            <ac:picMk id="4" creationId="{23AFB96E-FE54-4629-9311-81EF355CF2CB}"/>
          </ac:picMkLst>
        </pc:picChg>
      </pc:sldChg>
      <pc:sldChg chg="del">
        <pc:chgData name="Jess Shirley" userId="57687ef1-c536-4d35-945d-91ea77a9bb09" providerId="ADAL" clId="{B215D586-A56E-4C9C-A123-0DE52CEC9A2D}" dt="2021-02-13T07:25:45.518" v="161" actId="2696"/>
        <pc:sldMkLst>
          <pc:docMk/>
          <pc:sldMk cId="1160094736" sldId="337"/>
        </pc:sldMkLst>
      </pc:sldChg>
      <pc:sldChg chg="ord">
        <pc:chgData name="Jess Shirley" userId="57687ef1-c536-4d35-945d-91ea77a9bb09" providerId="ADAL" clId="{B215D586-A56E-4C9C-A123-0DE52CEC9A2D}" dt="2021-02-13T07:26:22.320" v="169"/>
        <pc:sldMkLst>
          <pc:docMk/>
          <pc:sldMk cId="3965311998" sldId="338"/>
        </pc:sldMkLst>
      </pc:sldChg>
      <pc:sldChg chg="modSp">
        <pc:chgData name="Jess Shirley" userId="57687ef1-c536-4d35-945d-91ea77a9bb09" providerId="ADAL" clId="{B215D586-A56E-4C9C-A123-0DE52CEC9A2D}" dt="2021-02-13T07:22:36.496" v="33" actId="20577"/>
        <pc:sldMkLst>
          <pc:docMk/>
          <pc:sldMk cId="876724274" sldId="339"/>
        </pc:sldMkLst>
        <pc:spChg chg="mod">
          <ac:chgData name="Jess Shirley" userId="57687ef1-c536-4d35-945d-91ea77a9bb09" providerId="ADAL" clId="{B215D586-A56E-4C9C-A123-0DE52CEC9A2D}" dt="2021-02-13T07:22:36.496" v="33" actId="20577"/>
          <ac:spMkLst>
            <pc:docMk/>
            <pc:sldMk cId="876724274" sldId="339"/>
            <ac:spMk id="9" creationId="{1F897197-A192-4B6C-BA72-48BAE01C8D16}"/>
          </ac:spMkLst>
        </pc:spChg>
      </pc:sldChg>
      <pc:sldChg chg="addSp delSp modSp add">
        <pc:chgData name="Jess Shirley" userId="57687ef1-c536-4d35-945d-91ea77a9bb09" providerId="ADAL" clId="{B215D586-A56E-4C9C-A123-0DE52CEC9A2D}" dt="2021-02-13T07:24:11.942" v="108" actId="20577"/>
        <pc:sldMkLst>
          <pc:docMk/>
          <pc:sldMk cId="3061037946" sldId="340"/>
        </pc:sldMkLst>
        <pc:spChg chg="mod">
          <ac:chgData name="Jess Shirley" userId="57687ef1-c536-4d35-945d-91ea77a9bb09" providerId="ADAL" clId="{B215D586-A56E-4C9C-A123-0DE52CEC9A2D}" dt="2021-02-13T07:24:11.942" v="108" actId="20577"/>
          <ac:spMkLst>
            <pc:docMk/>
            <pc:sldMk cId="3061037946" sldId="340"/>
            <ac:spMk id="2" creationId="{00000000-0000-0000-0000-000000000000}"/>
          </ac:spMkLst>
        </pc:spChg>
        <pc:spChg chg="mod">
          <ac:chgData name="Jess Shirley" userId="57687ef1-c536-4d35-945d-91ea77a9bb09" providerId="ADAL" clId="{B215D586-A56E-4C9C-A123-0DE52CEC9A2D}" dt="2021-02-13T07:23:58.545" v="83" actId="255"/>
          <ac:spMkLst>
            <pc:docMk/>
            <pc:sldMk cId="3061037946" sldId="340"/>
            <ac:spMk id="3" creationId="{00000000-0000-0000-0000-000000000000}"/>
          </ac:spMkLst>
        </pc:spChg>
        <pc:picChg chg="del">
          <ac:chgData name="Jess Shirley" userId="57687ef1-c536-4d35-945d-91ea77a9bb09" providerId="ADAL" clId="{B215D586-A56E-4C9C-A123-0DE52CEC9A2D}" dt="2021-02-13T07:23:48.933" v="80" actId="478"/>
          <ac:picMkLst>
            <pc:docMk/>
            <pc:sldMk cId="3061037946" sldId="340"/>
            <ac:picMk id="5" creationId="{FEF29467-83E9-43F3-87AB-FE5AC0B72DD3}"/>
          </ac:picMkLst>
        </pc:picChg>
        <pc:picChg chg="add mod">
          <ac:chgData name="Jess Shirley" userId="57687ef1-c536-4d35-945d-91ea77a9bb09" providerId="ADAL" clId="{B215D586-A56E-4C9C-A123-0DE52CEC9A2D}" dt="2021-02-13T07:24:06.705" v="85" actId="1076"/>
          <ac:picMkLst>
            <pc:docMk/>
            <pc:sldMk cId="3061037946" sldId="340"/>
            <ac:picMk id="6" creationId="{F8E1F516-ECF3-44D5-91F8-CB653EFFC862}"/>
          </ac:picMkLst>
        </pc:picChg>
      </pc:sldChg>
      <pc:sldChg chg="add del ord">
        <pc:chgData name="Jess Shirley" userId="57687ef1-c536-4d35-945d-91ea77a9bb09" providerId="ADAL" clId="{B215D586-A56E-4C9C-A123-0DE52CEC9A2D}" dt="2021-02-13T07:26:59.110" v="173"/>
        <pc:sldMkLst>
          <pc:docMk/>
          <pc:sldMk cId="24914815" sldId="341"/>
        </pc:sldMkLst>
      </pc:sldChg>
      <pc:sldChg chg="modSp add ord">
        <pc:chgData name="Jess Shirley" userId="57687ef1-c536-4d35-945d-91ea77a9bb09" providerId="ADAL" clId="{B215D586-A56E-4C9C-A123-0DE52CEC9A2D}" dt="2021-02-13T07:25:00.665" v="131"/>
        <pc:sldMkLst>
          <pc:docMk/>
          <pc:sldMk cId="3430865773" sldId="342"/>
        </pc:sldMkLst>
        <pc:picChg chg="mod">
          <ac:chgData name="Jess Shirley" userId="57687ef1-c536-4d35-945d-91ea77a9bb09" providerId="ADAL" clId="{B215D586-A56E-4C9C-A123-0DE52CEC9A2D}" dt="2021-02-13T07:24:57.551" v="130" actId="1076"/>
          <ac:picMkLst>
            <pc:docMk/>
            <pc:sldMk cId="3430865773" sldId="342"/>
            <ac:picMk id="4" creationId="{23AFB96E-FE54-4629-9311-81EF355CF2C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8E214576-5F89-4815-A783-D06F38DEE565}" type="datetimeFigureOut">
              <a:rPr lang="en-NZ" smtClean="0"/>
              <a:t>18/06/2021</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2E2FBE44-48E6-4D39-853B-0E4C7C3D194A}" type="slidenum">
              <a:rPr lang="en-NZ" smtClean="0"/>
              <a:t>‹#›</a:t>
            </a:fld>
            <a:endParaRPr lang="en-NZ" dirty="0"/>
          </a:p>
        </p:txBody>
      </p:sp>
    </p:spTree>
    <p:extLst>
      <p:ext uri="{BB962C8B-B14F-4D97-AF65-F5344CB8AC3E}">
        <p14:creationId xmlns:p14="http://schemas.microsoft.com/office/powerpoint/2010/main" val="287869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8E214576-5F89-4815-A783-D06F38DEE565}" type="datetimeFigureOut">
              <a:rPr lang="en-NZ" smtClean="0"/>
              <a:t>18/06/2021</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2E2FBE44-48E6-4D39-853B-0E4C7C3D194A}" type="slidenum">
              <a:rPr lang="en-NZ" smtClean="0"/>
              <a:t>‹#›</a:t>
            </a:fld>
            <a:endParaRPr lang="en-NZ" dirty="0"/>
          </a:p>
        </p:txBody>
      </p:sp>
    </p:spTree>
    <p:extLst>
      <p:ext uri="{BB962C8B-B14F-4D97-AF65-F5344CB8AC3E}">
        <p14:creationId xmlns:p14="http://schemas.microsoft.com/office/powerpoint/2010/main" val="3115547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8E214576-5F89-4815-A783-D06F38DEE565}" type="datetimeFigureOut">
              <a:rPr lang="en-NZ" smtClean="0"/>
              <a:t>18/06/2021</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2E2FBE44-48E6-4D39-853B-0E4C7C3D194A}" type="slidenum">
              <a:rPr lang="en-NZ" smtClean="0"/>
              <a:t>‹#›</a:t>
            </a:fld>
            <a:endParaRPr lang="en-NZ" dirty="0"/>
          </a:p>
        </p:txBody>
      </p:sp>
    </p:spTree>
    <p:extLst>
      <p:ext uri="{BB962C8B-B14F-4D97-AF65-F5344CB8AC3E}">
        <p14:creationId xmlns:p14="http://schemas.microsoft.com/office/powerpoint/2010/main" val="198371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8E214576-5F89-4815-A783-D06F38DEE565}" type="datetimeFigureOut">
              <a:rPr lang="en-NZ" smtClean="0"/>
              <a:t>18/06/2021</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2E2FBE44-48E6-4D39-853B-0E4C7C3D194A}" type="slidenum">
              <a:rPr lang="en-NZ" smtClean="0"/>
              <a:t>‹#›</a:t>
            </a:fld>
            <a:endParaRPr lang="en-NZ" dirty="0"/>
          </a:p>
        </p:txBody>
      </p:sp>
    </p:spTree>
    <p:extLst>
      <p:ext uri="{BB962C8B-B14F-4D97-AF65-F5344CB8AC3E}">
        <p14:creationId xmlns:p14="http://schemas.microsoft.com/office/powerpoint/2010/main" val="381754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214576-5F89-4815-A783-D06F38DEE565}" type="datetimeFigureOut">
              <a:rPr lang="en-NZ" smtClean="0"/>
              <a:t>18/06/2021</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2E2FBE44-48E6-4D39-853B-0E4C7C3D194A}" type="slidenum">
              <a:rPr lang="en-NZ" smtClean="0"/>
              <a:t>‹#›</a:t>
            </a:fld>
            <a:endParaRPr lang="en-NZ" dirty="0"/>
          </a:p>
        </p:txBody>
      </p:sp>
    </p:spTree>
    <p:extLst>
      <p:ext uri="{BB962C8B-B14F-4D97-AF65-F5344CB8AC3E}">
        <p14:creationId xmlns:p14="http://schemas.microsoft.com/office/powerpoint/2010/main" val="350677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8E214576-5F89-4815-A783-D06F38DEE565}" type="datetimeFigureOut">
              <a:rPr lang="en-NZ" smtClean="0"/>
              <a:t>18/06/2021</a:t>
            </a:fld>
            <a:endParaRPr lang="en-NZ" dirty="0"/>
          </a:p>
        </p:txBody>
      </p:sp>
      <p:sp>
        <p:nvSpPr>
          <p:cNvPr id="6" name="Footer Placeholder 5"/>
          <p:cNvSpPr>
            <a:spLocks noGrp="1"/>
          </p:cNvSpPr>
          <p:nvPr>
            <p:ph type="ftr" sz="quarter" idx="11"/>
          </p:nvPr>
        </p:nvSpPr>
        <p:spPr/>
        <p:txBody>
          <a:bodyPr/>
          <a:lstStyle/>
          <a:p>
            <a:endParaRPr lang="en-NZ" dirty="0"/>
          </a:p>
        </p:txBody>
      </p:sp>
      <p:sp>
        <p:nvSpPr>
          <p:cNvPr id="7" name="Slide Number Placeholder 6"/>
          <p:cNvSpPr>
            <a:spLocks noGrp="1"/>
          </p:cNvSpPr>
          <p:nvPr>
            <p:ph type="sldNum" sz="quarter" idx="12"/>
          </p:nvPr>
        </p:nvSpPr>
        <p:spPr/>
        <p:txBody>
          <a:bodyPr/>
          <a:lstStyle/>
          <a:p>
            <a:fld id="{2E2FBE44-48E6-4D39-853B-0E4C7C3D194A}" type="slidenum">
              <a:rPr lang="en-NZ" smtClean="0"/>
              <a:t>‹#›</a:t>
            </a:fld>
            <a:endParaRPr lang="en-NZ" dirty="0"/>
          </a:p>
        </p:txBody>
      </p:sp>
    </p:spTree>
    <p:extLst>
      <p:ext uri="{BB962C8B-B14F-4D97-AF65-F5344CB8AC3E}">
        <p14:creationId xmlns:p14="http://schemas.microsoft.com/office/powerpoint/2010/main" val="137774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8E214576-5F89-4815-A783-D06F38DEE565}" type="datetimeFigureOut">
              <a:rPr lang="en-NZ" smtClean="0"/>
              <a:t>18/06/2021</a:t>
            </a:fld>
            <a:endParaRPr lang="en-NZ" dirty="0"/>
          </a:p>
        </p:txBody>
      </p:sp>
      <p:sp>
        <p:nvSpPr>
          <p:cNvPr id="8" name="Footer Placeholder 7"/>
          <p:cNvSpPr>
            <a:spLocks noGrp="1"/>
          </p:cNvSpPr>
          <p:nvPr>
            <p:ph type="ftr" sz="quarter" idx="11"/>
          </p:nvPr>
        </p:nvSpPr>
        <p:spPr/>
        <p:txBody>
          <a:bodyPr/>
          <a:lstStyle/>
          <a:p>
            <a:endParaRPr lang="en-NZ" dirty="0"/>
          </a:p>
        </p:txBody>
      </p:sp>
      <p:sp>
        <p:nvSpPr>
          <p:cNvPr id="9" name="Slide Number Placeholder 8"/>
          <p:cNvSpPr>
            <a:spLocks noGrp="1"/>
          </p:cNvSpPr>
          <p:nvPr>
            <p:ph type="sldNum" sz="quarter" idx="12"/>
          </p:nvPr>
        </p:nvSpPr>
        <p:spPr/>
        <p:txBody>
          <a:bodyPr/>
          <a:lstStyle/>
          <a:p>
            <a:fld id="{2E2FBE44-48E6-4D39-853B-0E4C7C3D194A}" type="slidenum">
              <a:rPr lang="en-NZ" smtClean="0"/>
              <a:t>‹#›</a:t>
            </a:fld>
            <a:endParaRPr lang="en-NZ" dirty="0"/>
          </a:p>
        </p:txBody>
      </p:sp>
    </p:spTree>
    <p:extLst>
      <p:ext uri="{BB962C8B-B14F-4D97-AF65-F5344CB8AC3E}">
        <p14:creationId xmlns:p14="http://schemas.microsoft.com/office/powerpoint/2010/main" val="73730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8E214576-5F89-4815-A783-D06F38DEE565}" type="datetimeFigureOut">
              <a:rPr lang="en-NZ" smtClean="0"/>
              <a:t>18/06/2021</a:t>
            </a:fld>
            <a:endParaRPr lang="en-NZ" dirty="0"/>
          </a:p>
        </p:txBody>
      </p:sp>
      <p:sp>
        <p:nvSpPr>
          <p:cNvPr id="4" name="Footer Placeholder 3"/>
          <p:cNvSpPr>
            <a:spLocks noGrp="1"/>
          </p:cNvSpPr>
          <p:nvPr>
            <p:ph type="ftr" sz="quarter" idx="11"/>
          </p:nvPr>
        </p:nvSpPr>
        <p:spPr/>
        <p:txBody>
          <a:bodyPr/>
          <a:lstStyle/>
          <a:p>
            <a:endParaRPr lang="en-NZ" dirty="0"/>
          </a:p>
        </p:txBody>
      </p:sp>
      <p:sp>
        <p:nvSpPr>
          <p:cNvPr id="5" name="Slide Number Placeholder 4"/>
          <p:cNvSpPr>
            <a:spLocks noGrp="1"/>
          </p:cNvSpPr>
          <p:nvPr>
            <p:ph type="sldNum" sz="quarter" idx="12"/>
          </p:nvPr>
        </p:nvSpPr>
        <p:spPr/>
        <p:txBody>
          <a:bodyPr/>
          <a:lstStyle/>
          <a:p>
            <a:fld id="{2E2FBE44-48E6-4D39-853B-0E4C7C3D194A}" type="slidenum">
              <a:rPr lang="en-NZ" smtClean="0"/>
              <a:t>‹#›</a:t>
            </a:fld>
            <a:endParaRPr lang="en-NZ" dirty="0"/>
          </a:p>
        </p:txBody>
      </p:sp>
    </p:spTree>
    <p:extLst>
      <p:ext uri="{BB962C8B-B14F-4D97-AF65-F5344CB8AC3E}">
        <p14:creationId xmlns:p14="http://schemas.microsoft.com/office/powerpoint/2010/main" val="352332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14576-5F89-4815-A783-D06F38DEE565}" type="datetimeFigureOut">
              <a:rPr lang="en-NZ" smtClean="0"/>
              <a:t>18/06/2021</a:t>
            </a:fld>
            <a:endParaRPr lang="en-NZ" dirty="0"/>
          </a:p>
        </p:txBody>
      </p:sp>
      <p:sp>
        <p:nvSpPr>
          <p:cNvPr id="3" name="Footer Placeholder 2"/>
          <p:cNvSpPr>
            <a:spLocks noGrp="1"/>
          </p:cNvSpPr>
          <p:nvPr>
            <p:ph type="ftr" sz="quarter" idx="11"/>
          </p:nvPr>
        </p:nvSpPr>
        <p:spPr/>
        <p:txBody>
          <a:bodyPr/>
          <a:lstStyle/>
          <a:p>
            <a:endParaRPr lang="en-NZ" dirty="0"/>
          </a:p>
        </p:txBody>
      </p:sp>
      <p:sp>
        <p:nvSpPr>
          <p:cNvPr id="4" name="Slide Number Placeholder 3"/>
          <p:cNvSpPr>
            <a:spLocks noGrp="1"/>
          </p:cNvSpPr>
          <p:nvPr>
            <p:ph type="sldNum" sz="quarter" idx="12"/>
          </p:nvPr>
        </p:nvSpPr>
        <p:spPr/>
        <p:txBody>
          <a:bodyPr/>
          <a:lstStyle/>
          <a:p>
            <a:fld id="{2E2FBE44-48E6-4D39-853B-0E4C7C3D194A}" type="slidenum">
              <a:rPr lang="en-NZ" smtClean="0"/>
              <a:t>‹#›</a:t>
            </a:fld>
            <a:endParaRPr lang="en-NZ" dirty="0"/>
          </a:p>
        </p:txBody>
      </p:sp>
    </p:spTree>
    <p:extLst>
      <p:ext uri="{BB962C8B-B14F-4D97-AF65-F5344CB8AC3E}">
        <p14:creationId xmlns:p14="http://schemas.microsoft.com/office/powerpoint/2010/main" val="215925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214576-5F89-4815-A783-D06F38DEE565}" type="datetimeFigureOut">
              <a:rPr lang="en-NZ" smtClean="0"/>
              <a:t>18/06/2021</a:t>
            </a:fld>
            <a:endParaRPr lang="en-NZ" dirty="0"/>
          </a:p>
        </p:txBody>
      </p:sp>
      <p:sp>
        <p:nvSpPr>
          <p:cNvPr id="6" name="Footer Placeholder 5"/>
          <p:cNvSpPr>
            <a:spLocks noGrp="1"/>
          </p:cNvSpPr>
          <p:nvPr>
            <p:ph type="ftr" sz="quarter" idx="11"/>
          </p:nvPr>
        </p:nvSpPr>
        <p:spPr/>
        <p:txBody>
          <a:bodyPr/>
          <a:lstStyle/>
          <a:p>
            <a:endParaRPr lang="en-NZ" dirty="0"/>
          </a:p>
        </p:txBody>
      </p:sp>
      <p:sp>
        <p:nvSpPr>
          <p:cNvPr id="7" name="Slide Number Placeholder 6"/>
          <p:cNvSpPr>
            <a:spLocks noGrp="1"/>
          </p:cNvSpPr>
          <p:nvPr>
            <p:ph type="sldNum" sz="quarter" idx="12"/>
          </p:nvPr>
        </p:nvSpPr>
        <p:spPr/>
        <p:txBody>
          <a:bodyPr/>
          <a:lstStyle/>
          <a:p>
            <a:fld id="{2E2FBE44-48E6-4D39-853B-0E4C7C3D194A}" type="slidenum">
              <a:rPr lang="en-NZ" smtClean="0"/>
              <a:t>‹#›</a:t>
            </a:fld>
            <a:endParaRPr lang="en-NZ" dirty="0"/>
          </a:p>
        </p:txBody>
      </p:sp>
    </p:spTree>
    <p:extLst>
      <p:ext uri="{BB962C8B-B14F-4D97-AF65-F5344CB8AC3E}">
        <p14:creationId xmlns:p14="http://schemas.microsoft.com/office/powerpoint/2010/main" val="51211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214576-5F89-4815-A783-D06F38DEE565}" type="datetimeFigureOut">
              <a:rPr lang="en-NZ" smtClean="0"/>
              <a:t>18/06/2021</a:t>
            </a:fld>
            <a:endParaRPr lang="en-NZ" dirty="0"/>
          </a:p>
        </p:txBody>
      </p:sp>
      <p:sp>
        <p:nvSpPr>
          <p:cNvPr id="6" name="Footer Placeholder 5"/>
          <p:cNvSpPr>
            <a:spLocks noGrp="1"/>
          </p:cNvSpPr>
          <p:nvPr>
            <p:ph type="ftr" sz="quarter" idx="11"/>
          </p:nvPr>
        </p:nvSpPr>
        <p:spPr/>
        <p:txBody>
          <a:bodyPr/>
          <a:lstStyle/>
          <a:p>
            <a:endParaRPr lang="en-NZ" dirty="0"/>
          </a:p>
        </p:txBody>
      </p:sp>
      <p:sp>
        <p:nvSpPr>
          <p:cNvPr id="7" name="Slide Number Placeholder 6"/>
          <p:cNvSpPr>
            <a:spLocks noGrp="1"/>
          </p:cNvSpPr>
          <p:nvPr>
            <p:ph type="sldNum" sz="quarter" idx="12"/>
          </p:nvPr>
        </p:nvSpPr>
        <p:spPr/>
        <p:txBody>
          <a:bodyPr/>
          <a:lstStyle/>
          <a:p>
            <a:fld id="{2E2FBE44-48E6-4D39-853B-0E4C7C3D194A}" type="slidenum">
              <a:rPr lang="en-NZ" smtClean="0"/>
              <a:t>‹#›</a:t>
            </a:fld>
            <a:endParaRPr lang="en-NZ" dirty="0"/>
          </a:p>
        </p:txBody>
      </p:sp>
    </p:spTree>
    <p:extLst>
      <p:ext uri="{BB962C8B-B14F-4D97-AF65-F5344CB8AC3E}">
        <p14:creationId xmlns:p14="http://schemas.microsoft.com/office/powerpoint/2010/main" val="1247670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14576-5F89-4815-A783-D06F38DEE565}" type="datetimeFigureOut">
              <a:rPr lang="en-NZ" smtClean="0"/>
              <a:t>18/06/2021</a:t>
            </a:fld>
            <a:endParaRPr lang="en-NZ"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FBE44-48E6-4D39-853B-0E4C7C3D194A}" type="slidenum">
              <a:rPr lang="en-NZ" smtClean="0"/>
              <a:t>‹#›</a:t>
            </a:fld>
            <a:endParaRPr lang="en-NZ" dirty="0"/>
          </a:p>
        </p:txBody>
      </p:sp>
    </p:spTree>
    <p:extLst>
      <p:ext uri="{BB962C8B-B14F-4D97-AF65-F5344CB8AC3E}">
        <p14:creationId xmlns:p14="http://schemas.microsoft.com/office/powerpoint/2010/main" val="1335434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svg"/><Relationship Id="rId2" Type="http://schemas.openxmlformats.org/officeDocument/2006/relationships/hyperlink" Target="https://www.flaticon.com/" TargetMode="External"/><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19" Type="http://schemas.openxmlformats.org/officeDocument/2006/relationships/image" Target="../media/image22.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youtube.com/watch?v=8r1MHZec4Hc" TargetMode="Externa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citefast.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forbes.com/sites/alicegwalton/2017/06/30/a-run-down-of-social-medias-effects-on-our-mental-health/#3f76e932e5af" TargetMode="External"/><Relationship Id="rId2" Type="http://schemas.openxmlformats.org/officeDocument/2006/relationships/hyperlink" Target="https://www.bbc.com/future/article/20180104-is-social-media-bad-for-you-the-evidence-and-the-unknow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aYWTxabyS0Q"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olors.c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F897197-A192-4B6C-BA72-48BAE01C8D16}"/>
              </a:ext>
            </a:extLst>
          </p:cNvPr>
          <p:cNvSpPr txBox="1">
            <a:spLocks/>
          </p:cNvSpPr>
          <p:nvPr/>
        </p:nvSpPr>
        <p:spPr>
          <a:xfrm>
            <a:off x="1524000" y="1016855"/>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600" b="1" dirty="0"/>
              <a:t>Evidence Journal Project 3: Breaking Horizons</a:t>
            </a:r>
          </a:p>
          <a:p>
            <a:r>
              <a:rPr lang="en-NZ" sz="3600" b="1" dirty="0"/>
              <a:t>Summative</a:t>
            </a:r>
          </a:p>
        </p:txBody>
      </p:sp>
      <p:sp>
        <p:nvSpPr>
          <p:cNvPr id="10" name="Subtitle 2">
            <a:extLst>
              <a:ext uri="{FF2B5EF4-FFF2-40B4-BE49-F238E27FC236}">
                <a16:creationId xmlns:a16="http://schemas.microsoft.com/office/drawing/2014/main" id="{ADE2EDC1-B6D5-44A6-BDD8-E385E089A7FC}"/>
              </a:ext>
            </a:extLst>
          </p:cNvPr>
          <p:cNvSpPr txBox="1">
            <a:spLocks/>
          </p:cNvSpPr>
          <p:nvPr/>
        </p:nvSpPr>
        <p:spPr>
          <a:xfrm>
            <a:off x="1524000" y="3602038"/>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sz="2000" b="1" dirty="0"/>
              <a:t>AAD531 Front-end Web Design</a:t>
            </a:r>
          </a:p>
          <a:p>
            <a:pPr marL="0" indent="0">
              <a:buNone/>
            </a:pPr>
            <a:r>
              <a:rPr lang="en-NZ" sz="2000" dirty="0"/>
              <a:t>Name: Prapti Ankush Mane</a:t>
            </a:r>
          </a:p>
          <a:p>
            <a:pPr marL="0" indent="0">
              <a:buNone/>
            </a:pPr>
            <a:r>
              <a:rPr lang="en-NZ" sz="2000" dirty="0"/>
              <a:t>Student ID: 13491449</a:t>
            </a:r>
          </a:p>
          <a:p>
            <a:pPr marL="0" indent="0">
              <a:buNone/>
            </a:pPr>
            <a:r>
              <a:rPr lang="en-NZ" sz="2000" dirty="0"/>
              <a:t>Date: 18/06/2021</a:t>
            </a:r>
          </a:p>
        </p:txBody>
      </p:sp>
    </p:spTree>
    <p:extLst>
      <p:ext uri="{BB962C8B-B14F-4D97-AF65-F5344CB8AC3E}">
        <p14:creationId xmlns:p14="http://schemas.microsoft.com/office/powerpoint/2010/main" val="87672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629266"/>
            <a:ext cx="5102351" cy="1676603"/>
          </a:xfrm>
        </p:spPr>
        <p:txBody>
          <a:bodyPr>
            <a:normAutofit/>
          </a:bodyPr>
          <a:lstStyle/>
          <a:p>
            <a:r>
              <a:rPr lang="en-US" b="1" dirty="0"/>
              <a:t>Font choices </a:t>
            </a:r>
            <a:endParaRPr lang="en-NZ" b="1" dirty="0"/>
          </a:p>
        </p:txBody>
      </p:sp>
      <p:sp>
        <p:nvSpPr>
          <p:cNvPr id="3" name="Content Placeholder 2"/>
          <p:cNvSpPr>
            <a:spLocks noGrp="1"/>
          </p:cNvSpPr>
          <p:nvPr>
            <p:ph idx="1"/>
          </p:nvPr>
        </p:nvSpPr>
        <p:spPr>
          <a:xfrm>
            <a:off x="649224" y="2438400"/>
            <a:ext cx="5102351" cy="3785419"/>
          </a:xfrm>
        </p:spPr>
        <p:txBody>
          <a:bodyPr>
            <a:normAutofit fontScale="85000" lnSpcReduction="10000"/>
          </a:bodyPr>
          <a:lstStyle/>
          <a:p>
            <a:pPr marL="0" indent="0">
              <a:lnSpc>
                <a:spcPct val="150000"/>
              </a:lnSpc>
              <a:buNone/>
            </a:pPr>
            <a:r>
              <a:rPr lang="en-US" sz="2000" dirty="0">
                <a:latin typeface="Lato" panose="020F0502020204030203" pitchFamily="34" charset="0"/>
              </a:rPr>
              <a:t>I have used Google font to download my choices of fonts. I have used two times of fonts, Poppins and </a:t>
            </a:r>
            <a:r>
              <a:rPr lang="en-US" sz="2000" dirty="0" err="1">
                <a:latin typeface="Lato" panose="020F0502020204030203" pitchFamily="34" charset="0"/>
              </a:rPr>
              <a:t>Lato</a:t>
            </a:r>
            <a:r>
              <a:rPr lang="en-US" sz="2000" dirty="0">
                <a:latin typeface="Lato" panose="020F0502020204030203" pitchFamily="34" charset="0"/>
              </a:rPr>
              <a:t>. The body of the website is written in Poppins, and the fall over font is sans-serif incase Poppins doesn’t work.  The about me section, the paragraph section for services, the text on the cards, the book an appointment paragraph all uses the </a:t>
            </a:r>
            <a:r>
              <a:rPr lang="en-US" sz="2000" dirty="0" err="1">
                <a:latin typeface="Lato" panose="020F0502020204030203" pitchFamily="34" charset="0"/>
              </a:rPr>
              <a:t>Lato</a:t>
            </a:r>
            <a:r>
              <a:rPr lang="en-US" sz="2000" dirty="0">
                <a:latin typeface="Lato" panose="020F0502020204030203" pitchFamily="34" charset="0"/>
              </a:rPr>
              <a:t> fonts. The reason I chose these fonts is because I thought they go well with the colors of the website, and it feels gender neutral just like the brand.</a:t>
            </a:r>
            <a:endParaRPr lang="en-NZ" sz="2000" dirty="0">
              <a:latin typeface="Lato" panose="020F0502020204030203" pitchFamily="34" charset="0"/>
            </a:endParaRPr>
          </a:p>
        </p:txBody>
      </p:sp>
      <p:sp>
        <p:nvSpPr>
          <p:cNvPr id="22" name="Rectangle 2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4B4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9717B7A-0212-44E3-BA41-1EE8DA134CF8}"/>
              </a:ext>
            </a:extLst>
          </p:cNvPr>
          <p:cNvPicPr>
            <a:picLocks noChangeAspect="1"/>
          </p:cNvPicPr>
          <p:nvPr/>
        </p:nvPicPr>
        <p:blipFill rotWithShape="1">
          <a:blip r:embed="rId2"/>
          <a:srcRect l="51688" t="11333" r="25625" b="6445"/>
          <a:stretch/>
        </p:blipFill>
        <p:spPr>
          <a:xfrm>
            <a:off x="8028033" y="694945"/>
            <a:ext cx="2268509" cy="2322576"/>
          </a:xfrm>
          <a:prstGeom prst="rect">
            <a:avLst/>
          </a:prstGeom>
        </p:spPr>
      </p:pic>
      <p:sp>
        <p:nvSpPr>
          <p:cNvPr id="26"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EE0C5B6-5094-479F-B225-950C578502A2}"/>
              </a:ext>
            </a:extLst>
          </p:cNvPr>
          <p:cNvPicPr>
            <a:picLocks noChangeAspect="1"/>
          </p:cNvPicPr>
          <p:nvPr/>
        </p:nvPicPr>
        <p:blipFill rotWithShape="1">
          <a:blip r:embed="rId3"/>
          <a:srcRect l="51375" t="12445" r="5938" b="9556"/>
          <a:stretch/>
        </p:blipFill>
        <p:spPr>
          <a:xfrm>
            <a:off x="7059168" y="3797281"/>
            <a:ext cx="4206240" cy="2171230"/>
          </a:xfrm>
          <a:prstGeom prst="rect">
            <a:avLst/>
          </a:prstGeom>
          <a:effectLst/>
        </p:spPr>
      </p:pic>
    </p:spTree>
    <p:extLst>
      <p:ext uri="{BB962C8B-B14F-4D97-AF65-F5344CB8AC3E}">
        <p14:creationId xmlns:p14="http://schemas.microsoft.com/office/powerpoint/2010/main" val="306103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8F83519B-7BEF-4683-AD95-44C6CEBD99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EBAD34AF-5414-49A5-AB75-F1CA854B3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6" cy="6858000"/>
            <a:chOff x="1" y="0"/>
            <a:chExt cx="12191996" cy="6858000"/>
          </a:xfrm>
        </p:grpSpPr>
        <p:sp>
          <p:nvSpPr>
            <p:cNvPr id="52" name="Rectangle 51">
              <a:extLst>
                <a:ext uri="{FF2B5EF4-FFF2-40B4-BE49-F238E27FC236}">
                  <a16:creationId xmlns:a16="http://schemas.microsoft.com/office/drawing/2014/main" id="{7BAD3960-6DE9-4457-8083-F6FFBD58D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bg1"/>
            </a:solidFill>
            <a:ln w="0">
              <a:noFill/>
              <a:prstDash val="solid"/>
              <a:round/>
              <a:headEnd/>
              <a:tailEnd/>
            </a:ln>
          </p:spPr>
          <p:txBody>
            <a:bodyPr rtlCol="0" anchor="ctr"/>
            <a:lstStyle/>
            <a:p>
              <a:pPr algn="ctr" defTabSz="457200"/>
              <a:endParaRPr lang="en-US">
                <a:solidFill>
                  <a:schemeClr val="tx1"/>
                </a:solidFill>
              </a:endParaRPr>
            </a:p>
          </p:txBody>
        </p:sp>
        <p:sp>
          <p:nvSpPr>
            <p:cNvPr id="53" name="Rectangle 52">
              <a:extLst>
                <a:ext uri="{FF2B5EF4-FFF2-40B4-BE49-F238E27FC236}">
                  <a16:creationId xmlns:a16="http://schemas.microsoft.com/office/drawing/2014/main" id="{F3F5E368-26F9-408D-9C1D-D007FCE0C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2" name="Title 1"/>
          <p:cNvSpPr>
            <a:spLocks noGrp="1"/>
          </p:cNvSpPr>
          <p:nvPr>
            <p:ph type="title"/>
          </p:nvPr>
        </p:nvSpPr>
        <p:spPr>
          <a:xfrm>
            <a:off x="765051" y="662400"/>
            <a:ext cx="7007349" cy="1492132"/>
          </a:xfrm>
        </p:spPr>
        <p:txBody>
          <a:bodyPr anchor="t">
            <a:normAutofit/>
          </a:bodyPr>
          <a:lstStyle/>
          <a:p>
            <a:r>
              <a:rPr lang="en-NZ" b="1" dirty="0"/>
              <a:t>SVG choices  </a:t>
            </a:r>
          </a:p>
        </p:txBody>
      </p:sp>
      <p:sp>
        <p:nvSpPr>
          <p:cNvPr id="3" name="Content Placeholder 2"/>
          <p:cNvSpPr>
            <a:spLocks noGrp="1"/>
          </p:cNvSpPr>
          <p:nvPr>
            <p:ph idx="1"/>
          </p:nvPr>
        </p:nvSpPr>
        <p:spPr>
          <a:xfrm>
            <a:off x="765052" y="2286001"/>
            <a:ext cx="4389998" cy="3593591"/>
          </a:xfrm>
        </p:spPr>
        <p:txBody>
          <a:bodyPr>
            <a:normAutofit fontScale="85000" lnSpcReduction="20000"/>
          </a:bodyPr>
          <a:lstStyle/>
          <a:p>
            <a:pPr marL="0" indent="0">
              <a:lnSpc>
                <a:spcPct val="150000"/>
              </a:lnSpc>
              <a:buNone/>
            </a:pPr>
            <a:r>
              <a:rPr lang="en-US" sz="2000" dirty="0">
                <a:solidFill>
                  <a:schemeClr val="tx1">
                    <a:alpha val="60000"/>
                  </a:schemeClr>
                </a:solidFill>
                <a:latin typeface="Lato" panose="020F0502020204030203" pitchFamily="34" charset="0"/>
              </a:rPr>
              <a:t>Kayla Jolly only has Facebook and Instagram for her brand at this stage, but she will be making a </a:t>
            </a:r>
            <a:r>
              <a:rPr lang="en-US" sz="2000" dirty="0" err="1">
                <a:solidFill>
                  <a:schemeClr val="tx1">
                    <a:alpha val="60000"/>
                  </a:schemeClr>
                </a:solidFill>
                <a:latin typeface="Lato" panose="020F0502020204030203" pitchFamily="34" charset="0"/>
              </a:rPr>
              <a:t>Linkedin</a:t>
            </a:r>
            <a:r>
              <a:rPr lang="en-US" sz="2000" dirty="0">
                <a:solidFill>
                  <a:schemeClr val="tx1">
                    <a:alpha val="60000"/>
                  </a:schemeClr>
                </a:solidFill>
                <a:latin typeface="Lato" panose="020F0502020204030203" pitchFamily="34" charset="0"/>
              </a:rPr>
              <a:t> profile soon, hence I have also added a linked plugin. The plugins are under the about me section after the paragraph finishes.</a:t>
            </a:r>
          </a:p>
          <a:p>
            <a:pPr marL="0" indent="0">
              <a:lnSpc>
                <a:spcPct val="150000"/>
              </a:lnSpc>
              <a:buNone/>
            </a:pPr>
            <a:endParaRPr lang="en-US" sz="2000" dirty="0">
              <a:solidFill>
                <a:schemeClr val="tx1">
                  <a:alpha val="60000"/>
                </a:schemeClr>
              </a:solidFill>
              <a:latin typeface="Lato" panose="020F0502020204030203" pitchFamily="34" charset="0"/>
            </a:endParaRPr>
          </a:p>
          <a:p>
            <a:pPr marL="0" indent="0">
              <a:lnSpc>
                <a:spcPct val="150000"/>
              </a:lnSpc>
              <a:buNone/>
            </a:pPr>
            <a:r>
              <a:rPr lang="en-US" sz="2000" dirty="0">
                <a:solidFill>
                  <a:schemeClr val="tx1">
                    <a:alpha val="60000"/>
                  </a:schemeClr>
                </a:solidFill>
                <a:latin typeface="Lato" panose="020F0502020204030203" pitchFamily="34" charset="0"/>
              </a:rPr>
              <a:t>I have used </a:t>
            </a:r>
            <a:r>
              <a:rPr lang="en-US" sz="2000" dirty="0">
                <a:solidFill>
                  <a:schemeClr val="tx1">
                    <a:alpha val="60000"/>
                  </a:schemeClr>
                </a:solidFill>
                <a:latin typeface="Lato" panose="020F0502020204030203" pitchFamily="34" charset="0"/>
                <a:hlinkClick r:id="rId2"/>
              </a:rPr>
              <a:t>https://www.flaticon.com/</a:t>
            </a:r>
            <a:r>
              <a:rPr lang="en-US" sz="2000" dirty="0">
                <a:solidFill>
                  <a:schemeClr val="tx1">
                    <a:alpha val="60000"/>
                  </a:schemeClr>
                </a:solidFill>
                <a:latin typeface="Lato" panose="020F0502020204030203" pitchFamily="34" charset="0"/>
              </a:rPr>
              <a:t> to download the icons. </a:t>
            </a:r>
            <a:endParaRPr lang="en-NZ" sz="2000" dirty="0">
              <a:solidFill>
                <a:schemeClr val="tx1">
                  <a:alpha val="60000"/>
                </a:schemeClr>
              </a:solidFill>
              <a:latin typeface="Lato" panose="020F0502020204030203" pitchFamily="34" charset="0"/>
            </a:endParaRPr>
          </a:p>
          <a:p>
            <a:pPr marL="0" indent="0">
              <a:buNone/>
            </a:pPr>
            <a:endParaRPr lang="en-NZ" sz="2000" dirty="0">
              <a:solidFill>
                <a:schemeClr val="tx1">
                  <a:alpha val="60000"/>
                </a:schemeClr>
              </a:solidFill>
            </a:endParaRPr>
          </a:p>
        </p:txBody>
      </p:sp>
      <p:grpSp>
        <p:nvGrpSpPr>
          <p:cNvPr id="55" name="Group 54">
            <a:extLst>
              <a:ext uri="{FF2B5EF4-FFF2-40B4-BE49-F238E27FC236}">
                <a16:creationId xmlns:a16="http://schemas.microsoft.com/office/drawing/2014/main" id="{7A737E2B-A28F-42F1-A1E9-1CA2DE4A1E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6276" y="0"/>
            <a:ext cx="4335727" cy="3532180"/>
            <a:chOff x="7856276" y="0"/>
            <a:chExt cx="4335727" cy="3532180"/>
          </a:xfrm>
        </p:grpSpPr>
        <p:sp>
          <p:nvSpPr>
            <p:cNvPr id="56" name="Freeform: Shape 55">
              <a:extLst>
                <a:ext uri="{FF2B5EF4-FFF2-40B4-BE49-F238E27FC236}">
                  <a16:creationId xmlns:a16="http://schemas.microsoft.com/office/drawing/2014/main" id="{CA31F01E-6863-47B2-B5F8-4C443DA14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6276" y="0"/>
              <a:ext cx="4335725" cy="3532180"/>
            </a:xfrm>
            <a:custGeom>
              <a:avLst/>
              <a:gdLst>
                <a:gd name="connsiteX0" fmla="*/ 179111 w 4335725"/>
                <a:gd name="connsiteY0" fmla="*/ 0 h 3532180"/>
                <a:gd name="connsiteX1" fmla="*/ 4335725 w 4335725"/>
                <a:gd name="connsiteY1" fmla="*/ 0 h 3532180"/>
                <a:gd name="connsiteX2" fmla="*/ 4335725 w 4335725"/>
                <a:gd name="connsiteY2" fmla="*/ 2845937 h 3532180"/>
                <a:gd name="connsiteX3" fmla="*/ 4315217 w 4335725"/>
                <a:gd name="connsiteY3" fmla="*/ 2853009 h 3532180"/>
                <a:gd name="connsiteX4" fmla="*/ 4269092 w 4335725"/>
                <a:gd name="connsiteY4" fmla="*/ 2867324 h 3532180"/>
                <a:gd name="connsiteX5" fmla="*/ 4219783 w 4335725"/>
                <a:gd name="connsiteY5" fmla="*/ 2880049 h 3532180"/>
                <a:gd name="connsiteX6" fmla="*/ 4172065 w 4335725"/>
                <a:gd name="connsiteY6" fmla="*/ 2892774 h 3532180"/>
                <a:gd name="connsiteX7" fmla="*/ 4124349 w 4335725"/>
                <a:gd name="connsiteY7" fmla="*/ 2907089 h 3532180"/>
                <a:gd name="connsiteX8" fmla="*/ 4078224 w 4335725"/>
                <a:gd name="connsiteY8" fmla="*/ 2922994 h 3532180"/>
                <a:gd name="connsiteX9" fmla="*/ 4035278 w 4335725"/>
                <a:gd name="connsiteY9" fmla="*/ 2942082 h 3532180"/>
                <a:gd name="connsiteX10" fmla="*/ 3995515 w 4335725"/>
                <a:gd name="connsiteY10" fmla="*/ 2964348 h 3532180"/>
                <a:gd name="connsiteX11" fmla="*/ 3960521 w 4335725"/>
                <a:gd name="connsiteY11" fmla="*/ 2992978 h 3532180"/>
                <a:gd name="connsiteX12" fmla="*/ 3923939 w 4335725"/>
                <a:gd name="connsiteY12" fmla="*/ 3024791 h 3532180"/>
                <a:gd name="connsiteX13" fmla="*/ 3892126 w 4335725"/>
                <a:gd name="connsiteY13" fmla="*/ 3061373 h 3532180"/>
                <a:gd name="connsiteX14" fmla="*/ 3861905 w 4335725"/>
                <a:gd name="connsiteY14" fmla="*/ 3099547 h 3532180"/>
                <a:gd name="connsiteX15" fmla="*/ 3831684 w 4335725"/>
                <a:gd name="connsiteY15" fmla="*/ 3139310 h 3532180"/>
                <a:gd name="connsiteX16" fmla="*/ 3801464 w 4335725"/>
                <a:gd name="connsiteY16" fmla="*/ 3179075 h 3532180"/>
                <a:gd name="connsiteX17" fmla="*/ 3771243 w 4335725"/>
                <a:gd name="connsiteY17" fmla="*/ 3217249 h 3532180"/>
                <a:gd name="connsiteX18" fmla="*/ 3737841 w 4335725"/>
                <a:gd name="connsiteY18" fmla="*/ 3253831 h 3532180"/>
                <a:gd name="connsiteX19" fmla="*/ 3704438 w 4335725"/>
                <a:gd name="connsiteY19" fmla="*/ 3285642 h 3532180"/>
                <a:gd name="connsiteX20" fmla="*/ 3666266 w 4335725"/>
                <a:gd name="connsiteY20" fmla="*/ 3312682 h 3532180"/>
                <a:gd name="connsiteX21" fmla="*/ 3626501 w 4335725"/>
                <a:gd name="connsiteY21" fmla="*/ 3333360 h 3532180"/>
                <a:gd name="connsiteX22" fmla="*/ 3578783 w 4335725"/>
                <a:gd name="connsiteY22" fmla="*/ 3347676 h 3532180"/>
                <a:gd name="connsiteX23" fmla="*/ 3529475 w 4335725"/>
                <a:gd name="connsiteY23" fmla="*/ 3354038 h 3532180"/>
                <a:gd name="connsiteX24" fmla="*/ 3478579 w 4335725"/>
                <a:gd name="connsiteY24" fmla="*/ 3355628 h 3532180"/>
                <a:gd name="connsiteX25" fmla="*/ 3424498 w 4335725"/>
                <a:gd name="connsiteY25" fmla="*/ 3350856 h 3532180"/>
                <a:gd name="connsiteX26" fmla="*/ 3370419 w 4335725"/>
                <a:gd name="connsiteY26" fmla="*/ 3344494 h 3532180"/>
                <a:gd name="connsiteX27" fmla="*/ 3316339 w 4335725"/>
                <a:gd name="connsiteY27" fmla="*/ 3336540 h 3532180"/>
                <a:gd name="connsiteX28" fmla="*/ 3262260 w 4335725"/>
                <a:gd name="connsiteY28" fmla="*/ 3330180 h 3532180"/>
                <a:gd name="connsiteX29" fmla="*/ 3208180 w 4335725"/>
                <a:gd name="connsiteY29" fmla="*/ 3326998 h 3532180"/>
                <a:gd name="connsiteX30" fmla="*/ 3155691 w 4335725"/>
                <a:gd name="connsiteY30" fmla="*/ 3326998 h 3532180"/>
                <a:gd name="connsiteX31" fmla="*/ 3106385 w 4335725"/>
                <a:gd name="connsiteY31" fmla="*/ 3333360 h 3532180"/>
                <a:gd name="connsiteX32" fmla="*/ 3055487 w 4335725"/>
                <a:gd name="connsiteY32" fmla="*/ 3346085 h 3532180"/>
                <a:gd name="connsiteX33" fmla="*/ 3009359 w 4335725"/>
                <a:gd name="connsiteY33" fmla="*/ 3365171 h 3532180"/>
                <a:gd name="connsiteX34" fmla="*/ 2961643 w 4335725"/>
                <a:gd name="connsiteY34" fmla="*/ 3390621 h 3532180"/>
                <a:gd name="connsiteX35" fmla="*/ 2913927 w 4335725"/>
                <a:gd name="connsiteY35" fmla="*/ 3416071 h 3532180"/>
                <a:gd name="connsiteX36" fmla="*/ 2866209 w 4335725"/>
                <a:gd name="connsiteY36" fmla="*/ 3444699 h 3532180"/>
                <a:gd name="connsiteX37" fmla="*/ 2820081 w 4335725"/>
                <a:gd name="connsiteY37" fmla="*/ 3471739 h 3532180"/>
                <a:gd name="connsiteX38" fmla="*/ 2770775 w 4335725"/>
                <a:gd name="connsiteY38" fmla="*/ 3495598 h 3532180"/>
                <a:gd name="connsiteX39" fmla="*/ 2723057 w 4335725"/>
                <a:gd name="connsiteY39" fmla="*/ 3514685 h 3532180"/>
                <a:gd name="connsiteX40" fmla="*/ 2673749 w 4335725"/>
                <a:gd name="connsiteY40" fmla="*/ 3527410 h 3532180"/>
                <a:gd name="connsiteX41" fmla="*/ 2622852 w 4335725"/>
                <a:gd name="connsiteY41" fmla="*/ 3532180 h 3532180"/>
                <a:gd name="connsiteX42" fmla="*/ 2571953 w 4335725"/>
                <a:gd name="connsiteY42" fmla="*/ 3527410 h 3532180"/>
                <a:gd name="connsiteX43" fmla="*/ 2522645 w 4335725"/>
                <a:gd name="connsiteY43" fmla="*/ 3514685 h 3532180"/>
                <a:gd name="connsiteX44" fmla="*/ 2474930 w 4335725"/>
                <a:gd name="connsiteY44" fmla="*/ 3495598 h 3532180"/>
                <a:gd name="connsiteX45" fmla="*/ 2425621 w 4335725"/>
                <a:gd name="connsiteY45" fmla="*/ 3471739 h 3532180"/>
                <a:gd name="connsiteX46" fmla="*/ 2379493 w 4335725"/>
                <a:gd name="connsiteY46" fmla="*/ 3444699 h 3532180"/>
                <a:gd name="connsiteX47" fmla="*/ 2331777 w 4335725"/>
                <a:gd name="connsiteY47" fmla="*/ 3416071 h 3532180"/>
                <a:gd name="connsiteX48" fmla="*/ 2284059 w 4335725"/>
                <a:gd name="connsiteY48" fmla="*/ 3390621 h 3532180"/>
                <a:gd name="connsiteX49" fmla="*/ 2236343 w 4335725"/>
                <a:gd name="connsiteY49" fmla="*/ 3365171 h 3532180"/>
                <a:gd name="connsiteX50" fmla="*/ 2188627 w 4335725"/>
                <a:gd name="connsiteY50" fmla="*/ 3346085 h 3532180"/>
                <a:gd name="connsiteX51" fmla="*/ 2139319 w 4335725"/>
                <a:gd name="connsiteY51" fmla="*/ 3333360 h 3532180"/>
                <a:gd name="connsiteX52" fmla="*/ 2090011 w 4335725"/>
                <a:gd name="connsiteY52" fmla="*/ 3326998 h 3532180"/>
                <a:gd name="connsiteX53" fmla="*/ 2037520 w 4335725"/>
                <a:gd name="connsiteY53" fmla="*/ 3326998 h 3532180"/>
                <a:gd name="connsiteX54" fmla="*/ 1983442 w 4335725"/>
                <a:gd name="connsiteY54" fmla="*/ 3330180 h 3532180"/>
                <a:gd name="connsiteX55" fmla="*/ 1929363 w 4335725"/>
                <a:gd name="connsiteY55" fmla="*/ 3336540 h 3532180"/>
                <a:gd name="connsiteX56" fmla="*/ 1875283 w 4335725"/>
                <a:gd name="connsiteY56" fmla="*/ 3344494 h 3532180"/>
                <a:gd name="connsiteX57" fmla="*/ 1821202 w 4335725"/>
                <a:gd name="connsiteY57" fmla="*/ 3350856 h 3532180"/>
                <a:gd name="connsiteX58" fmla="*/ 1767124 w 4335725"/>
                <a:gd name="connsiteY58" fmla="*/ 3355628 h 3532180"/>
                <a:gd name="connsiteX59" fmla="*/ 1716227 w 4335725"/>
                <a:gd name="connsiteY59" fmla="*/ 3354038 h 3532180"/>
                <a:gd name="connsiteX60" fmla="*/ 1666919 w 4335725"/>
                <a:gd name="connsiteY60" fmla="*/ 3347676 h 3532180"/>
                <a:gd name="connsiteX61" fmla="*/ 1619201 w 4335725"/>
                <a:gd name="connsiteY61" fmla="*/ 3333360 h 3532180"/>
                <a:gd name="connsiteX62" fmla="*/ 1579437 w 4335725"/>
                <a:gd name="connsiteY62" fmla="*/ 3312682 h 3532180"/>
                <a:gd name="connsiteX63" fmla="*/ 1541263 w 4335725"/>
                <a:gd name="connsiteY63" fmla="*/ 3285642 h 3532180"/>
                <a:gd name="connsiteX64" fmla="*/ 1507862 w 4335725"/>
                <a:gd name="connsiteY64" fmla="*/ 3253831 h 3532180"/>
                <a:gd name="connsiteX65" fmla="*/ 1474459 w 4335725"/>
                <a:gd name="connsiteY65" fmla="*/ 3217249 h 3532180"/>
                <a:gd name="connsiteX66" fmla="*/ 1444238 w 4335725"/>
                <a:gd name="connsiteY66" fmla="*/ 3179075 h 3532180"/>
                <a:gd name="connsiteX67" fmla="*/ 1414018 w 4335725"/>
                <a:gd name="connsiteY67" fmla="*/ 3139310 h 3532180"/>
                <a:gd name="connsiteX68" fmla="*/ 1383797 w 4335725"/>
                <a:gd name="connsiteY68" fmla="*/ 3099547 h 3532180"/>
                <a:gd name="connsiteX69" fmla="*/ 1353577 w 4335725"/>
                <a:gd name="connsiteY69" fmla="*/ 3061373 h 3532180"/>
                <a:gd name="connsiteX70" fmla="*/ 1321765 w 4335725"/>
                <a:gd name="connsiteY70" fmla="*/ 3024791 h 3532180"/>
                <a:gd name="connsiteX71" fmla="*/ 1285181 w 4335725"/>
                <a:gd name="connsiteY71" fmla="*/ 2992978 h 3532180"/>
                <a:gd name="connsiteX72" fmla="*/ 1250188 w 4335725"/>
                <a:gd name="connsiteY72" fmla="*/ 2964348 h 3532180"/>
                <a:gd name="connsiteX73" fmla="*/ 1210424 w 4335725"/>
                <a:gd name="connsiteY73" fmla="*/ 2942082 h 3532180"/>
                <a:gd name="connsiteX74" fmla="*/ 1167479 w 4335725"/>
                <a:gd name="connsiteY74" fmla="*/ 2922994 h 3532180"/>
                <a:gd name="connsiteX75" fmla="*/ 1121353 w 4335725"/>
                <a:gd name="connsiteY75" fmla="*/ 2907089 h 3532180"/>
                <a:gd name="connsiteX76" fmla="*/ 1073635 w 4335725"/>
                <a:gd name="connsiteY76" fmla="*/ 2892774 h 3532180"/>
                <a:gd name="connsiteX77" fmla="*/ 1025919 w 4335725"/>
                <a:gd name="connsiteY77" fmla="*/ 2880049 h 3532180"/>
                <a:gd name="connsiteX78" fmla="*/ 976611 w 4335725"/>
                <a:gd name="connsiteY78" fmla="*/ 2867324 h 3532180"/>
                <a:gd name="connsiteX79" fmla="*/ 930485 w 4335725"/>
                <a:gd name="connsiteY79" fmla="*/ 2853009 h 3532180"/>
                <a:gd name="connsiteX80" fmla="*/ 884357 w 4335725"/>
                <a:gd name="connsiteY80" fmla="*/ 2837103 h 3532180"/>
                <a:gd name="connsiteX81" fmla="*/ 841413 w 4335725"/>
                <a:gd name="connsiteY81" fmla="*/ 2818015 h 3532180"/>
                <a:gd name="connsiteX82" fmla="*/ 803238 w 4335725"/>
                <a:gd name="connsiteY82" fmla="*/ 2794157 h 3532180"/>
                <a:gd name="connsiteX83" fmla="*/ 768245 w 4335725"/>
                <a:gd name="connsiteY83" fmla="*/ 2765527 h 3532180"/>
                <a:gd name="connsiteX84" fmla="*/ 739617 w 4335725"/>
                <a:gd name="connsiteY84" fmla="*/ 2730536 h 3532180"/>
                <a:gd name="connsiteX85" fmla="*/ 715759 w 4335725"/>
                <a:gd name="connsiteY85" fmla="*/ 2692361 h 3532180"/>
                <a:gd name="connsiteX86" fmla="*/ 696671 w 4335725"/>
                <a:gd name="connsiteY86" fmla="*/ 2649416 h 3532180"/>
                <a:gd name="connsiteX87" fmla="*/ 680766 w 4335725"/>
                <a:gd name="connsiteY87" fmla="*/ 2603290 h 3532180"/>
                <a:gd name="connsiteX88" fmla="*/ 666450 w 4335725"/>
                <a:gd name="connsiteY88" fmla="*/ 2557164 h 3532180"/>
                <a:gd name="connsiteX89" fmla="*/ 653726 w 4335725"/>
                <a:gd name="connsiteY89" fmla="*/ 2507856 h 3532180"/>
                <a:gd name="connsiteX90" fmla="*/ 641000 w 4335725"/>
                <a:gd name="connsiteY90" fmla="*/ 2460140 h 3532180"/>
                <a:gd name="connsiteX91" fmla="*/ 626685 w 4335725"/>
                <a:gd name="connsiteY91" fmla="*/ 2412422 h 3532180"/>
                <a:gd name="connsiteX92" fmla="*/ 610780 w 4335725"/>
                <a:gd name="connsiteY92" fmla="*/ 2366295 h 3532180"/>
                <a:gd name="connsiteX93" fmla="*/ 591692 w 4335725"/>
                <a:gd name="connsiteY93" fmla="*/ 2323348 h 3532180"/>
                <a:gd name="connsiteX94" fmla="*/ 569424 w 4335725"/>
                <a:gd name="connsiteY94" fmla="*/ 2283586 h 3532180"/>
                <a:gd name="connsiteX95" fmla="*/ 540796 w 4335725"/>
                <a:gd name="connsiteY95" fmla="*/ 2248593 h 3532180"/>
                <a:gd name="connsiteX96" fmla="*/ 508983 w 4335725"/>
                <a:gd name="connsiteY96" fmla="*/ 2212010 h 3532180"/>
                <a:gd name="connsiteX97" fmla="*/ 472400 w 4335725"/>
                <a:gd name="connsiteY97" fmla="*/ 2180199 h 3532180"/>
                <a:gd name="connsiteX98" fmla="*/ 432635 w 4335725"/>
                <a:gd name="connsiteY98" fmla="*/ 2149978 h 3532180"/>
                <a:gd name="connsiteX99" fmla="*/ 392872 w 4335725"/>
                <a:gd name="connsiteY99" fmla="*/ 2119758 h 3532180"/>
                <a:gd name="connsiteX100" fmla="*/ 353108 w 4335725"/>
                <a:gd name="connsiteY100" fmla="*/ 2089537 h 3532180"/>
                <a:gd name="connsiteX101" fmla="*/ 314933 w 4335725"/>
                <a:gd name="connsiteY101" fmla="*/ 2059315 h 3532180"/>
                <a:gd name="connsiteX102" fmla="*/ 278350 w 4335725"/>
                <a:gd name="connsiteY102" fmla="*/ 2025914 h 3532180"/>
                <a:gd name="connsiteX103" fmla="*/ 246539 w 4335725"/>
                <a:gd name="connsiteY103" fmla="*/ 1992513 h 3532180"/>
                <a:gd name="connsiteX104" fmla="*/ 219500 w 4335725"/>
                <a:gd name="connsiteY104" fmla="*/ 1954338 h 3532180"/>
                <a:gd name="connsiteX105" fmla="*/ 198823 w 4335725"/>
                <a:gd name="connsiteY105" fmla="*/ 1914575 h 3532180"/>
                <a:gd name="connsiteX106" fmla="*/ 184508 w 4335725"/>
                <a:gd name="connsiteY106" fmla="*/ 1866859 h 3532180"/>
                <a:gd name="connsiteX107" fmla="*/ 178145 w 4335725"/>
                <a:gd name="connsiteY107" fmla="*/ 1817551 h 3532180"/>
                <a:gd name="connsiteX108" fmla="*/ 176554 w 4335725"/>
                <a:gd name="connsiteY108" fmla="*/ 1766651 h 3532180"/>
                <a:gd name="connsiteX109" fmla="*/ 181326 w 4335725"/>
                <a:gd name="connsiteY109" fmla="*/ 1712572 h 3532180"/>
                <a:gd name="connsiteX110" fmla="*/ 187688 w 4335725"/>
                <a:gd name="connsiteY110" fmla="*/ 1658493 h 3532180"/>
                <a:gd name="connsiteX111" fmla="*/ 195640 w 4335725"/>
                <a:gd name="connsiteY111" fmla="*/ 1604413 h 3532180"/>
                <a:gd name="connsiteX112" fmla="*/ 202004 w 4335725"/>
                <a:gd name="connsiteY112" fmla="*/ 1550335 h 3532180"/>
                <a:gd name="connsiteX113" fmla="*/ 205186 w 4335725"/>
                <a:gd name="connsiteY113" fmla="*/ 1496256 h 3532180"/>
                <a:gd name="connsiteX114" fmla="*/ 205186 w 4335725"/>
                <a:gd name="connsiteY114" fmla="*/ 1443766 h 3532180"/>
                <a:gd name="connsiteX115" fmla="*/ 198823 w 4335725"/>
                <a:gd name="connsiteY115" fmla="*/ 1394460 h 3532180"/>
                <a:gd name="connsiteX116" fmla="*/ 186098 w 4335725"/>
                <a:gd name="connsiteY116" fmla="*/ 1345152 h 3532180"/>
                <a:gd name="connsiteX117" fmla="*/ 167011 w 4335725"/>
                <a:gd name="connsiteY117" fmla="*/ 1299024 h 3532180"/>
                <a:gd name="connsiteX118" fmla="*/ 143153 w 4335725"/>
                <a:gd name="connsiteY118" fmla="*/ 1251308 h 3532180"/>
                <a:gd name="connsiteX119" fmla="*/ 116112 w 4335725"/>
                <a:gd name="connsiteY119" fmla="*/ 1203592 h 3532180"/>
                <a:gd name="connsiteX120" fmla="*/ 87483 w 4335725"/>
                <a:gd name="connsiteY120" fmla="*/ 1155874 h 3532180"/>
                <a:gd name="connsiteX121" fmla="*/ 60443 w 4335725"/>
                <a:gd name="connsiteY121" fmla="*/ 1109746 h 3532180"/>
                <a:gd name="connsiteX122" fmla="*/ 36583 w 4335725"/>
                <a:gd name="connsiteY122" fmla="*/ 1060441 h 3532180"/>
                <a:gd name="connsiteX123" fmla="*/ 17498 w 4335725"/>
                <a:gd name="connsiteY123" fmla="*/ 1012723 h 3532180"/>
                <a:gd name="connsiteX124" fmla="*/ 4773 w 4335725"/>
                <a:gd name="connsiteY124" fmla="*/ 963415 h 3532180"/>
                <a:gd name="connsiteX125" fmla="*/ 0 w 4335725"/>
                <a:gd name="connsiteY125" fmla="*/ 912516 h 3532180"/>
                <a:gd name="connsiteX126" fmla="*/ 4773 w 4335725"/>
                <a:gd name="connsiteY126" fmla="*/ 861620 h 3532180"/>
                <a:gd name="connsiteX127" fmla="*/ 17498 w 4335725"/>
                <a:gd name="connsiteY127" fmla="*/ 812312 h 3532180"/>
                <a:gd name="connsiteX128" fmla="*/ 36583 w 4335725"/>
                <a:gd name="connsiteY128" fmla="*/ 764594 h 3532180"/>
                <a:gd name="connsiteX129" fmla="*/ 60443 w 4335725"/>
                <a:gd name="connsiteY129" fmla="*/ 715288 h 3532180"/>
                <a:gd name="connsiteX130" fmla="*/ 87483 w 4335725"/>
                <a:gd name="connsiteY130" fmla="*/ 669160 h 3532180"/>
                <a:gd name="connsiteX131" fmla="*/ 116112 w 4335725"/>
                <a:gd name="connsiteY131" fmla="*/ 621444 h 3532180"/>
                <a:gd name="connsiteX132" fmla="*/ 143153 w 4335725"/>
                <a:gd name="connsiteY132" fmla="*/ 573726 h 3532180"/>
                <a:gd name="connsiteX133" fmla="*/ 167011 w 4335725"/>
                <a:gd name="connsiteY133" fmla="*/ 526010 h 3532180"/>
                <a:gd name="connsiteX134" fmla="*/ 186098 w 4335725"/>
                <a:gd name="connsiteY134" fmla="*/ 479882 h 3532180"/>
                <a:gd name="connsiteX135" fmla="*/ 198823 w 4335725"/>
                <a:gd name="connsiteY135" fmla="*/ 430575 h 3532180"/>
                <a:gd name="connsiteX136" fmla="*/ 205186 w 4335725"/>
                <a:gd name="connsiteY136" fmla="*/ 381268 h 3532180"/>
                <a:gd name="connsiteX137" fmla="*/ 205186 w 4335725"/>
                <a:gd name="connsiteY137" fmla="*/ 328780 h 3532180"/>
                <a:gd name="connsiteX138" fmla="*/ 202004 w 4335725"/>
                <a:gd name="connsiteY138" fmla="*/ 274700 h 3532180"/>
                <a:gd name="connsiteX139" fmla="*/ 195640 w 4335725"/>
                <a:gd name="connsiteY139" fmla="*/ 220621 h 3532180"/>
                <a:gd name="connsiteX140" fmla="*/ 187688 w 4335725"/>
                <a:gd name="connsiteY140" fmla="*/ 166541 h 3532180"/>
                <a:gd name="connsiteX141" fmla="*/ 181326 w 4335725"/>
                <a:gd name="connsiteY141" fmla="*/ 112462 h 3532180"/>
                <a:gd name="connsiteX142" fmla="*/ 176554 w 4335725"/>
                <a:gd name="connsiteY142" fmla="*/ 58383 h 3532180"/>
                <a:gd name="connsiteX143" fmla="*/ 178145 w 4335725"/>
                <a:gd name="connsiteY143" fmla="*/ 7485 h 353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335725" h="3532180">
                  <a:moveTo>
                    <a:pt x="179111" y="0"/>
                  </a:moveTo>
                  <a:lnTo>
                    <a:pt x="4335725" y="0"/>
                  </a:lnTo>
                  <a:lnTo>
                    <a:pt x="4335725" y="2845937"/>
                  </a:lnTo>
                  <a:lnTo>
                    <a:pt x="4315217" y="2853009"/>
                  </a:lnTo>
                  <a:lnTo>
                    <a:pt x="4269092" y="2867324"/>
                  </a:lnTo>
                  <a:lnTo>
                    <a:pt x="4219783" y="2880049"/>
                  </a:lnTo>
                  <a:lnTo>
                    <a:pt x="4172065" y="2892774"/>
                  </a:lnTo>
                  <a:lnTo>
                    <a:pt x="4124349" y="2907089"/>
                  </a:lnTo>
                  <a:lnTo>
                    <a:pt x="4078224" y="2922994"/>
                  </a:lnTo>
                  <a:lnTo>
                    <a:pt x="4035278" y="2942082"/>
                  </a:lnTo>
                  <a:lnTo>
                    <a:pt x="3995515" y="2964348"/>
                  </a:lnTo>
                  <a:lnTo>
                    <a:pt x="3960521" y="2992978"/>
                  </a:lnTo>
                  <a:lnTo>
                    <a:pt x="3923939" y="3024791"/>
                  </a:lnTo>
                  <a:lnTo>
                    <a:pt x="3892126" y="3061373"/>
                  </a:lnTo>
                  <a:lnTo>
                    <a:pt x="3861905" y="3099547"/>
                  </a:lnTo>
                  <a:lnTo>
                    <a:pt x="3831684" y="3139310"/>
                  </a:lnTo>
                  <a:lnTo>
                    <a:pt x="3801464" y="3179075"/>
                  </a:lnTo>
                  <a:lnTo>
                    <a:pt x="3771243" y="3217249"/>
                  </a:lnTo>
                  <a:lnTo>
                    <a:pt x="3737841" y="3253831"/>
                  </a:lnTo>
                  <a:lnTo>
                    <a:pt x="3704438" y="3285642"/>
                  </a:lnTo>
                  <a:lnTo>
                    <a:pt x="3666266" y="3312682"/>
                  </a:lnTo>
                  <a:lnTo>
                    <a:pt x="3626501" y="3333360"/>
                  </a:lnTo>
                  <a:lnTo>
                    <a:pt x="3578783" y="3347676"/>
                  </a:lnTo>
                  <a:lnTo>
                    <a:pt x="3529475" y="3354038"/>
                  </a:lnTo>
                  <a:lnTo>
                    <a:pt x="3478579" y="3355628"/>
                  </a:lnTo>
                  <a:lnTo>
                    <a:pt x="3424498" y="3350856"/>
                  </a:lnTo>
                  <a:lnTo>
                    <a:pt x="3370419" y="3344494"/>
                  </a:lnTo>
                  <a:lnTo>
                    <a:pt x="3316339" y="3336540"/>
                  </a:lnTo>
                  <a:lnTo>
                    <a:pt x="3262260" y="3330180"/>
                  </a:lnTo>
                  <a:lnTo>
                    <a:pt x="3208180" y="3326998"/>
                  </a:lnTo>
                  <a:lnTo>
                    <a:pt x="3155691" y="3326998"/>
                  </a:lnTo>
                  <a:lnTo>
                    <a:pt x="3106385" y="3333360"/>
                  </a:lnTo>
                  <a:lnTo>
                    <a:pt x="3055487" y="3346085"/>
                  </a:lnTo>
                  <a:lnTo>
                    <a:pt x="3009359" y="3365171"/>
                  </a:lnTo>
                  <a:lnTo>
                    <a:pt x="2961643" y="3390621"/>
                  </a:lnTo>
                  <a:lnTo>
                    <a:pt x="2913927" y="3416071"/>
                  </a:lnTo>
                  <a:lnTo>
                    <a:pt x="2866209" y="3444699"/>
                  </a:lnTo>
                  <a:lnTo>
                    <a:pt x="2820081" y="3471739"/>
                  </a:lnTo>
                  <a:lnTo>
                    <a:pt x="2770775" y="3495598"/>
                  </a:lnTo>
                  <a:lnTo>
                    <a:pt x="2723057" y="3514685"/>
                  </a:lnTo>
                  <a:lnTo>
                    <a:pt x="2673749" y="3527410"/>
                  </a:lnTo>
                  <a:lnTo>
                    <a:pt x="2622852" y="3532180"/>
                  </a:lnTo>
                  <a:lnTo>
                    <a:pt x="2571953" y="3527410"/>
                  </a:lnTo>
                  <a:lnTo>
                    <a:pt x="2522645" y="3514685"/>
                  </a:lnTo>
                  <a:lnTo>
                    <a:pt x="2474930" y="3495598"/>
                  </a:lnTo>
                  <a:lnTo>
                    <a:pt x="2425621" y="3471739"/>
                  </a:lnTo>
                  <a:lnTo>
                    <a:pt x="2379493" y="3444699"/>
                  </a:lnTo>
                  <a:lnTo>
                    <a:pt x="2331777" y="3416071"/>
                  </a:lnTo>
                  <a:lnTo>
                    <a:pt x="2284059" y="3390621"/>
                  </a:lnTo>
                  <a:lnTo>
                    <a:pt x="2236343" y="3365171"/>
                  </a:lnTo>
                  <a:lnTo>
                    <a:pt x="2188627" y="3346085"/>
                  </a:lnTo>
                  <a:lnTo>
                    <a:pt x="2139319" y="3333360"/>
                  </a:lnTo>
                  <a:lnTo>
                    <a:pt x="2090011" y="3326998"/>
                  </a:lnTo>
                  <a:lnTo>
                    <a:pt x="2037520" y="3326998"/>
                  </a:lnTo>
                  <a:lnTo>
                    <a:pt x="1983442" y="3330180"/>
                  </a:lnTo>
                  <a:lnTo>
                    <a:pt x="1929363" y="3336540"/>
                  </a:lnTo>
                  <a:lnTo>
                    <a:pt x="1875283" y="3344494"/>
                  </a:lnTo>
                  <a:lnTo>
                    <a:pt x="1821202" y="3350856"/>
                  </a:lnTo>
                  <a:lnTo>
                    <a:pt x="1767124" y="3355628"/>
                  </a:lnTo>
                  <a:lnTo>
                    <a:pt x="1716227" y="3354038"/>
                  </a:lnTo>
                  <a:lnTo>
                    <a:pt x="1666919" y="3347676"/>
                  </a:lnTo>
                  <a:lnTo>
                    <a:pt x="1619201" y="3333360"/>
                  </a:lnTo>
                  <a:lnTo>
                    <a:pt x="1579437" y="3312682"/>
                  </a:lnTo>
                  <a:lnTo>
                    <a:pt x="1541263" y="3285642"/>
                  </a:lnTo>
                  <a:lnTo>
                    <a:pt x="1507862" y="3253831"/>
                  </a:lnTo>
                  <a:lnTo>
                    <a:pt x="1474459" y="3217249"/>
                  </a:lnTo>
                  <a:lnTo>
                    <a:pt x="1444238" y="3179075"/>
                  </a:lnTo>
                  <a:lnTo>
                    <a:pt x="1414018" y="3139310"/>
                  </a:lnTo>
                  <a:lnTo>
                    <a:pt x="1383797" y="3099547"/>
                  </a:lnTo>
                  <a:lnTo>
                    <a:pt x="1353577" y="3061373"/>
                  </a:lnTo>
                  <a:lnTo>
                    <a:pt x="1321765" y="3024791"/>
                  </a:lnTo>
                  <a:lnTo>
                    <a:pt x="1285181" y="2992978"/>
                  </a:lnTo>
                  <a:lnTo>
                    <a:pt x="1250188" y="2964348"/>
                  </a:lnTo>
                  <a:lnTo>
                    <a:pt x="1210424" y="2942082"/>
                  </a:lnTo>
                  <a:lnTo>
                    <a:pt x="1167479" y="2922994"/>
                  </a:lnTo>
                  <a:lnTo>
                    <a:pt x="1121353" y="2907089"/>
                  </a:lnTo>
                  <a:lnTo>
                    <a:pt x="1073635" y="2892774"/>
                  </a:lnTo>
                  <a:lnTo>
                    <a:pt x="1025919" y="2880049"/>
                  </a:lnTo>
                  <a:lnTo>
                    <a:pt x="976611" y="2867324"/>
                  </a:lnTo>
                  <a:lnTo>
                    <a:pt x="930485" y="2853009"/>
                  </a:lnTo>
                  <a:lnTo>
                    <a:pt x="884357" y="2837103"/>
                  </a:lnTo>
                  <a:lnTo>
                    <a:pt x="841413" y="2818015"/>
                  </a:lnTo>
                  <a:lnTo>
                    <a:pt x="803238" y="2794157"/>
                  </a:lnTo>
                  <a:lnTo>
                    <a:pt x="768245" y="2765527"/>
                  </a:lnTo>
                  <a:lnTo>
                    <a:pt x="739617" y="2730536"/>
                  </a:lnTo>
                  <a:lnTo>
                    <a:pt x="715759" y="2692361"/>
                  </a:lnTo>
                  <a:lnTo>
                    <a:pt x="696671" y="2649416"/>
                  </a:lnTo>
                  <a:lnTo>
                    <a:pt x="680766" y="2603290"/>
                  </a:lnTo>
                  <a:lnTo>
                    <a:pt x="666450" y="2557164"/>
                  </a:lnTo>
                  <a:lnTo>
                    <a:pt x="653726" y="2507856"/>
                  </a:lnTo>
                  <a:lnTo>
                    <a:pt x="641000" y="2460140"/>
                  </a:lnTo>
                  <a:lnTo>
                    <a:pt x="626685" y="2412422"/>
                  </a:lnTo>
                  <a:lnTo>
                    <a:pt x="610780" y="2366295"/>
                  </a:lnTo>
                  <a:lnTo>
                    <a:pt x="591692" y="2323348"/>
                  </a:lnTo>
                  <a:lnTo>
                    <a:pt x="569424" y="2283586"/>
                  </a:lnTo>
                  <a:lnTo>
                    <a:pt x="540796" y="2248593"/>
                  </a:lnTo>
                  <a:lnTo>
                    <a:pt x="508983" y="2212010"/>
                  </a:lnTo>
                  <a:lnTo>
                    <a:pt x="472400" y="2180199"/>
                  </a:lnTo>
                  <a:lnTo>
                    <a:pt x="432635" y="2149978"/>
                  </a:lnTo>
                  <a:lnTo>
                    <a:pt x="392872" y="2119758"/>
                  </a:lnTo>
                  <a:lnTo>
                    <a:pt x="353108" y="2089537"/>
                  </a:lnTo>
                  <a:lnTo>
                    <a:pt x="314933" y="2059315"/>
                  </a:lnTo>
                  <a:lnTo>
                    <a:pt x="278350" y="2025914"/>
                  </a:lnTo>
                  <a:lnTo>
                    <a:pt x="246539" y="1992513"/>
                  </a:lnTo>
                  <a:lnTo>
                    <a:pt x="219500" y="1954338"/>
                  </a:lnTo>
                  <a:lnTo>
                    <a:pt x="198823" y="1914575"/>
                  </a:lnTo>
                  <a:lnTo>
                    <a:pt x="184508" y="1866859"/>
                  </a:lnTo>
                  <a:lnTo>
                    <a:pt x="178145" y="1817551"/>
                  </a:lnTo>
                  <a:lnTo>
                    <a:pt x="176554" y="1766651"/>
                  </a:lnTo>
                  <a:lnTo>
                    <a:pt x="181326" y="1712572"/>
                  </a:lnTo>
                  <a:lnTo>
                    <a:pt x="187688" y="1658493"/>
                  </a:lnTo>
                  <a:lnTo>
                    <a:pt x="195640" y="1604413"/>
                  </a:lnTo>
                  <a:lnTo>
                    <a:pt x="202004" y="1550335"/>
                  </a:lnTo>
                  <a:lnTo>
                    <a:pt x="205186" y="1496256"/>
                  </a:lnTo>
                  <a:lnTo>
                    <a:pt x="205186" y="1443766"/>
                  </a:lnTo>
                  <a:lnTo>
                    <a:pt x="198823" y="1394460"/>
                  </a:lnTo>
                  <a:lnTo>
                    <a:pt x="186098" y="1345152"/>
                  </a:lnTo>
                  <a:lnTo>
                    <a:pt x="167011" y="1299024"/>
                  </a:lnTo>
                  <a:lnTo>
                    <a:pt x="143153" y="1251308"/>
                  </a:lnTo>
                  <a:lnTo>
                    <a:pt x="116112" y="1203592"/>
                  </a:lnTo>
                  <a:lnTo>
                    <a:pt x="87483" y="1155874"/>
                  </a:lnTo>
                  <a:lnTo>
                    <a:pt x="60443" y="1109746"/>
                  </a:lnTo>
                  <a:lnTo>
                    <a:pt x="36583" y="1060441"/>
                  </a:lnTo>
                  <a:lnTo>
                    <a:pt x="17498" y="1012723"/>
                  </a:lnTo>
                  <a:lnTo>
                    <a:pt x="4773" y="963415"/>
                  </a:lnTo>
                  <a:lnTo>
                    <a:pt x="0" y="912516"/>
                  </a:lnTo>
                  <a:lnTo>
                    <a:pt x="4773" y="861620"/>
                  </a:lnTo>
                  <a:lnTo>
                    <a:pt x="17498" y="812312"/>
                  </a:lnTo>
                  <a:lnTo>
                    <a:pt x="36583" y="764594"/>
                  </a:lnTo>
                  <a:lnTo>
                    <a:pt x="60443" y="715288"/>
                  </a:lnTo>
                  <a:lnTo>
                    <a:pt x="87483" y="669160"/>
                  </a:lnTo>
                  <a:lnTo>
                    <a:pt x="116112" y="621444"/>
                  </a:lnTo>
                  <a:lnTo>
                    <a:pt x="143153" y="573726"/>
                  </a:lnTo>
                  <a:lnTo>
                    <a:pt x="167011" y="526010"/>
                  </a:lnTo>
                  <a:lnTo>
                    <a:pt x="186098" y="479882"/>
                  </a:lnTo>
                  <a:lnTo>
                    <a:pt x="198823" y="430575"/>
                  </a:lnTo>
                  <a:lnTo>
                    <a:pt x="205186" y="381268"/>
                  </a:lnTo>
                  <a:lnTo>
                    <a:pt x="205186" y="328780"/>
                  </a:lnTo>
                  <a:lnTo>
                    <a:pt x="202004" y="274700"/>
                  </a:lnTo>
                  <a:lnTo>
                    <a:pt x="195640" y="220621"/>
                  </a:lnTo>
                  <a:lnTo>
                    <a:pt x="187688" y="166541"/>
                  </a:lnTo>
                  <a:lnTo>
                    <a:pt x="181326" y="112462"/>
                  </a:lnTo>
                  <a:lnTo>
                    <a:pt x="176554" y="58383"/>
                  </a:lnTo>
                  <a:lnTo>
                    <a:pt x="178145" y="7485"/>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57" name="Freeform: Shape 56">
              <a:extLst>
                <a:ext uri="{FF2B5EF4-FFF2-40B4-BE49-F238E27FC236}">
                  <a16:creationId xmlns:a16="http://schemas.microsoft.com/office/drawing/2014/main" id="{F1AA6C21-51B2-47E8-9760-50708EB56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9582" y="0"/>
              <a:ext cx="4232421" cy="3429000"/>
            </a:xfrm>
            <a:custGeom>
              <a:avLst/>
              <a:gdLst>
                <a:gd name="connsiteX0" fmla="*/ 176695 w 4232421"/>
                <a:gd name="connsiteY0" fmla="*/ 0 h 3429000"/>
                <a:gd name="connsiteX1" fmla="*/ 4232421 w 4232421"/>
                <a:gd name="connsiteY1" fmla="*/ 0 h 3429000"/>
                <a:gd name="connsiteX2" fmla="*/ 4232421 w 4232421"/>
                <a:gd name="connsiteY2" fmla="*/ 2741963 h 3429000"/>
                <a:gd name="connsiteX3" fmla="*/ 4230819 w 4232421"/>
                <a:gd name="connsiteY3" fmla="*/ 2742965 h 3429000"/>
                <a:gd name="connsiteX4" fmla="*/ 4189566 w 4232421"/>
                <a:gd name="connsiteY4" fmla="*/ 2761300 h 3429000"/>
                <a:gd name="connsiteX5" fmla="*/ 4145256 w 4232421"/>
                <a:gd name="connsiteY5" fmla="*/ 2776579 h 3429000"/>
                <a:gd name="connsiteX6" fmla="*/ 4100946 w 4232421"/>
                <a:gd name="connsiteY6" fmla="*/ 2790330 h 3429000"/>
                <a:gd name="connsiteX7" fmla="*/ 4053581 w 4232421"/>
                <a:gd name="connsiteY7" fmla="*/ 2802553 h 3429000"/>
                <a:gd name="connsiteX8" fmla="*/ 4007741 w 4232421"/>
                <a:gd name="connsiteY8" fmla="*/ 2814777 h 3429000"/>
                <a:gd name="connsiteX9" fmla="*/ 3961906 w 4232421"/>
                <a:gd name="connsiteY9" fmla="*/ 2828531 h 3429000"/>
                <a:gd name="connsiteX10" fmla="*/ 3917596 w 4232421"/>
                <a:gd name="connsiteY10" fmla="*/ 2843809 h 3429000"/>
                <a:gd name="connsiteX11" fmla="*/ 3876343 w 4232421"/>
                <a:gd name="connsiteY11" fmla="*/ 2862145 h 3429000"/>
                <a:gd name="connsiteX12" fmla="*/ 3838145 w 4232421"/>
                <a:gd name="connsiteY12" fmla="*/ 2883535 h 3429000"/>
                <a:gd name="connsiteX13" fmla="*/ 3804531 w 4232421"/>
                <a:gd name="connsiteY13" fmla="*/ 2911037 h 3429000"/>
                <a:gd name="connsiteX14" fmla="*/ 3769387 w 4232421"/>
                <a:gd name="connsiteY14" fmla="*/ 2941596 h 3429000"/>
                <a:gd name="connsiteX15" fmla="*/ 3738828 w 4232421"/>
                <a:gd name="connsiteY15" fmla="*/ 2976737 h 3429000"/>
                <a:gd name="connsiteX16" fmla="*/ 3709798 w 4232421"/>
                <a:gd name="connsiteY16" fmla="*/ 3013408 h 3429000"/>
                <a:gd name="connsiteX17" fmla="*/ 3680767 w 4232421"/>
                <a:gd name="connsiteY17" fmla="*/ 3051604 h 3429000"/>
                <a:gd name="connsiteX18" fmla="*/ 3651737 w 4232421"/>
                <a:gd name="connsiteY18" fmla="*/ 3089802 h 3429000"/>
                <a:gd name="connsiteX19" fmla="*/ 3622708 w 4232421"/>
                <a:gd name="connsiteY19" fmla="*/ 3126473 h 3429000"/>
                <a:gd name="connsiteX20" fmla="*/ 3590619 w 4232421"/>
                <a:gd name="connsiteY20" fmla="*/ 3161614 h 3429000"/>
                <a:gd name="connsiteX21" fmla="*/ 3558532 w 4232421"/>
                <a:gd name="connsiteY21" fmla="*/ 3192174 h 3429000"/>
                <a:gd name="connsiteX22" fmla="*/ 3521864 w 4232421"/>
                <a:gd name="connsiteY22" fmla="*/ 3218148 h 3429000"/>
                <a:gd name="connsiteX23" fmla="*/ 3483665 w 4232421"/>
                <a:gd name="connsiteY23" fmla="*/ 3238011 h 3429000"/>
                <a:gd name="connsiteX24" fmla="*/ 3437828 w 4232421"/>
                <a:gd name="connsiteY24" fmla="*/ 3251762 h 3429000"/>
                <a:gd name="connsiteX25" fmla="*/ 3390461 w 4232421"/>
                <a:gd name="connsiteY25" fmla="*/ 3257874 h 3429000"/>
                <a:gd name="connsiteX26" fmla="*/ 3341569 w 4232421"/>
                <a:gd name="connsiteY26" fmla="*/ 3259401 h 3429000"/>
                <a:gd name="connsiteX27" fmla="*/ 3289619 w 4232421"/>
                <a:gd name="connsiteY27" fmla="*/ 3254819 h 3429000"/>
                <a:gd name="connsiteX28" fmla="*/ 3237670 w 4232421"/>
                <a:gd name="connsiteY28" fmla="*/ 3248707 h 3429000"/>
                <a:gd name="connsiteX29" fmla="*/ 3185721 w 4232421"/>
                <a:gd name="connsiteY29" fmla="*/ 3241066 h 3429000"/>
                <a:gd name="connsiteX30" fmla="*/ 3133771 w 4232421"/>
                <a:gd name="connsiteY30" fmla="*/ 3234956 h 3429000"/>
                <a:gd name="connsiteX31" fmla="*/ 3081822 w 4232421"/>
                <a:gd name="connsiteY31" fmla="*/ 3231899 h 3429000"/>
                <a:gd name="connsiteX32" fmla="*/ 3031400 w 4232421"/>
                <a:gd name="connsiteY32" fmla="*/ 3231899 h 3429000"/>
                <a:gd name="connsiteX33" fmla="*/ 2984035 w 4232421"/>
                <a:gd name="connsiteY33" fmla="*/ 3238011 h 3429000"/>
                <a:gd name="connsiteX34" fmla="*/ 2935140 w 4232421"/>
                <a:gd name="connsiteY34" fmla="*/ 3250235 h 3429000"/>
                <a:gd name="connsiteX35" fmla="*/ 2890830 w 4232421"/>
                <a:gd name="connsiteY35" fmla="*/ 3268570 h 3429000"/>
                <a:gd name="connsiteX36" fmla="*/ 2844995 w 4232421"/>
                <a:gd name="connsiteY36" fmla="*/ 3293018 h 3429000"/>
                <a:gd name="connsiteX37" fmla="*/ 2799158 w 4232421"/>
                <a:gd name="connsiteY37" fmla="*/ 3317465 h 3429000"/>
                <a:gd name="connsiteX38" fmla="*/ 2753317 w 4232421"/>
                <a:gd name="connsiteY38" fmla="*/ 3344964 h 3429000"/>
                <a:gd name="connsiteX39" fmla="*/ 2709007 w 4232421"/>
                <a:gd name="connsiteY39" fmla="*/ 3370942 h 3429000"/>
                <a:gd name="connsiteX40" fmla="*/ 2661643 w 4232421"/>
                <a:gd name="connsiteY40" fmla="*/ 3393859 h 3429000"/>
                <a:gd name="connsiteX41" fmla="*/ 2615805 w 4232421"/>
                <a:gd name="connsiteY41" fmla="*/ 3412195 h 3429000"/>
                <a:gd name="connsiteX42" fmla="*/ 2568440 w 4232421"/>
                <a:gd name="connsiteY42" fmla="*/ 3424418 h 3429000"/>
                <a:gd name="connsiteX43" fmla="*/ 2519548 w 4232421"/>
                <a:gd name="connsiteY43" fmla="*/ 3429000 h 3429000"/>
                <a:gd name="connsiteX44" fmla="*/ 2470653 w 4232421"/>
                <a:gd name="connsiteY44" fmla="*/ 3424418 h 3429000"/>
                <a:gd name="connsiteX45" fmla="*/ 2423286 w 4232421"/>
                <a:gd name="connsiteY45" fmla="*/ 3412195 h 3429000"/>
                <a:gd name="connsiteX46" fmla="*/ 2377451 w 4232421"/>
                <a:gd name="connsiteY46" fmla="*/ 3393859 h 3429000"/>
                <a:gd name="connsiteX47" fmla="*/ 2330084 w 4232421"/>
                <a:gd name="connsiteY47" fmla="*/ 3370942 h 3429000"/>
                <a:gd name="connsiteX48" fmla="*/ 2285773 w 4232421"/>
                <a:gd name="connsiteY48" fmla="*/ 3344964 h 3429000"/>
                <a:gd name="connsiteX49" fmla="*/ 2239936 w 4232421"/>
                <a:gd name="connsiteY49" fmla="*/ 3317465 h 3429000"/>
                <a:gd name="connsiteX50" fmla="*/ 2194099 w 4232421"/>
                <a:gd name="connsiteY50" fmla="*/ 3293018 h 3429000"/>
                <a:gd name="connsiteX51" fmla="*/ 2148261 w 4232421"/>
                <a:gd name="connsiteY51" fmla="*/ 3268570 h 3429000"/>
                <a:gd name="connsiteX52" fmla="*/ 2102426 w 4232421"/>
                <a:gd name="connsiteY52" fmla="*/ 3250235 h 3429000"/>
                <a:gd name="connsiteX53" fmla="*/ 2055059 w 4232421"/>
                <a:gd name="connsiteY53" fmla="*/ 3238011 h 3429000"/>
                <a:gd name="connsiteX54" fmla="*/ 2007691 w 4232421"/>
                <a:gd name="connsiteY54" fmla="*/ 3231899 h 3429000"/>
                <a:gd name="connsiteX55" fmla="*/ 1957269 w 4232421"/>
                <a:gd name="connsiteY55" fmla="*/ 3231899 h 3429000"/>
                <a:gd name="connsiteX56" fmla="*/ 1905320 w 4232421"/>
                <a:gd name="connsiteY56" fmla="*/ 3234956 h 3429000"/>
                <a:gd name="connsiteX57" fmla="*/ 1853373 w 4232421"/>
                <a:gd name="connsiteY57" fmla="*/ 3241066 h 3429000"/>
                <a:gd name="connsiteX58" fmla="*/ 1801421 w 4232421"/>
                <a:gd name="connsiteY58" fmla="*/ 3248707 h 3429000"/>
                <a:gd name="connsiteX59" fmla="*/ 1749472 w 4232421"/>
                <a:gd name="connsiteY59" fmla="*/ 3254819 h 3429000"/>
                <a:gd name="connsiteX60" fmla="*/ 1697523 w 4232421"/>
                <a:gd name="connsiteY60" fmla="*/ 3259401 h 3429000"/>
                <a:gd name="connsiteX61" fmla="*/ 1648630 w 4232421"/>
                <a:gd name="connsiteY61" fmla="*/ 3257874 h 3429000"/>
                <a:gd name="connsiteX62" fmla="*/ 1601266 w 4232421"/>
                <a:gd name="connsiteY62" fmla="*/ 3251762 h 3429000"/>
                <a:gd name="connsiteX63" fmla="*/ 1555428 w 4232421"/>
                <a:gd name="connsiteY63" fmla="*/ 3238011 h 3429000"/>
                <a:gd name="connsiteX64" fmla="*/ 1517230 w 4232421"/>
                <a:gd name="connsiteY64" fmla="*/ 3218148 h 3429000"/>
                <a:gd name="connsiteX65" fmla="*/ 1480559 w 4232421"/>
                <a:gd name="connsiteY65" fmla="*/ 3192174 h 3429000"/>
                <a:gd name="connsiteX66" fmla="*/ 1448472 w 4232421"/>
                <a:gd name="connsiteY66" fmla="*/ 3161614 h 3429000"/>
                <a:gd name="connsiteX67" fmla="*/ 1416386 w 4232421"/>
                <a:gd name="connsiteY67" fmla="*/ 3126473 h 3429000"/>
                <a:gd name="connsiteX68" fmla="*/ 1387354 w 4232421"/>
                <a:gd name="connsiteY68" fmla="*/ 3089802 h 3429000"/>
                <a:gd name="connsiteX69" fmla="*/ 1358325 w 4232421"/>
                <a:gd name="connsiteY69" fmla="*/ 3051604 h 3429000"/>
                <a:gd name="connsiteX70" fmla="*/ 1329295 w 4232421"/>
                <a:gd name="connsiteY70" fmla="*/ 3013408 h 3429000"/>
                <a:gd name="connsiteX71" fmla="*/ 1300263 w 4232421"/>
                <a:gd name="connsiteY71" fmla="*/ 2976737 h 3429000"/>
                <a:gd name="connsiteX72" fmla="*/ 1269704 w 4232421"/>
                <a:gd name="connsiteY72" fmla="*/ 2941596 h 3429000"/>
                <a:gd name="connsiteX73" fmla="*/ 1234563 w 4232421"/>
                <a:gd name="connsiteY73" fmla="*/ 2911037 h 3429000"/>
                <a:gd name="connsiteX74" fmla="*/ 1200949 w 4232421"/>
                <a:gd name="connsiteY74" fmla="*/ 2883535 h 3429000"/>
                <a:gd name="connsiteX75" fmla="*/ 1162751 w 4232421"/>
                <a:gd name="connsiteY75" fmla="*/ 2862145 h 3429000"/>
                <a:gd name="connsiteX76" fmla="*/ 1121495 w 4232421"/>
                <a:gd name="connsiteY76" fmla="*/ 2843809 h 3429000"/>
                <a:gd name="connsiteX77" fmla="*/ 1077188 w 4232421"/>
                <a:gd name="connsiteY77" fmla="*/ 2828531 h 3429000"/>
                <a:gd name="connsiteX78" fmla="*/ 1031348 w 4232421"/>
                <a:gd name="connsiteY78" fmla="*/ 2814777 h 3429000"/>
                <a:gd name="connsiteX79" fmla="*/ 985513 w 4232421"/>
                <a:gd name="connsiteY79" fmla="*/ 2802553 h 3429000"/>
                <a:gd name="connsiteX80" fmla="*/ 938145 w 4232421"/>
                <a:gd name="connsiteY80" fmla="*/ 2790330 h 3429000"/>
                <a:gd name="connsiteX81" fmla="*/ 893838 w 4232421"/>
                <a:gd name="connsiteY81" fmla="*/ 2776579 h 3429000"/>
                <a:gd name="connsiteX82" fmla="*/ 849525 w 4232421"/>
                <a:gd name="connsiteY82" fmla="*/ 2761300 h 3429000"/>
                <a:gd name="connsiteX83" fmla="*/ 808275 w 4232421"/>
                <a:gd name="connsiteY83" fmla="*/ 2742965 h 3429000"/>
                <a:gd name="connsiteX84" fmla="*/ 771601 w 4232421"/>
                <a:gd name="connsiteY84" fmla="*/ 2720045 h 3429000"/>
                <a:gd name="connsiteX85" fmla="*/ 737987 w 4232421"/>
                <a:gd name="connsiteY85" fmla="*/ 2692543 h 3429000"/>
                <a:gd name="connsiteX86" fmla="*/ 710485 w 4232421"/>
                <a:gd name="connsiteY86" fmla="*/ 2658929 h 3429000"/>
                <a:gd name="connsiteX87" fmla="*/ 687568 w 4232421"/>
                <a:gd name="connsiteY87" fmla="*/ 2622258 h 3429000"/>
                <a:gd name="connsiteX88" fmla="*/ 669232 w 4232421"/>
                <a:gd name="connsiteY88" fmla="*/ 2581005 h 3429000"/>
                <a:gd name="connsiteX89" fmla="*/ 653954 w 4232421"/>
                <a:gd name="connsiteY89" fmla="*/ 2536695 h 3429000"/>
                <a:gd name="connsiteX90" fmla="*/ 640203 w 4232421"/>
                <a:gd name="connsiteY90" fmla="*/ 2492387 h 3429000"/>
                <a:gd name="connsiteX91" fmla="*/ 627979 w 4232421"/>
                <a:gd name="connsiteY91" fmla="*/ 2445020 h 3429000"/>
                <a:gd name="connsiteX92" fmla="*/ 615753 w 4232421"/>
                <a:gd name="connsiteY92" fmla="*/ 2399185 h 3429000"/>
                <a:gd name="connsiteX93" fmla="*/ 602002 w 4232421"/>
                <a:gd name="connsiteY93" fmla="*/ 2353345 h 3429000"/>
                <a:gd name="connsiteX94" fmla="*/ 586724 w 4232421"/>
                <a:gd name="connsiteY94" fmla="*/ 2309035 h 3429000"/>
                <a:gd name="connsiteX95" fmla="*/ 568388 w 4232421"/>
                <a:gd name="connsiteY95" fmla="*/ 2267782 h 3429000"/>
                <a:gd name="connsiteX96" fmla="*/ 546998 w 4232421"/>
                <a:gd name="connsiteY96" fmla="*/ 2229583 h 3429000"/>
                <a:gd name="connsiteX97" fmla="*/ 519496 w 4232421"/>
                <a:gd name="connsiteY97" fmla="*/ 2195970 h 3429000"/>
                <a:gd name="connsiteX98" fmla="*/ 488937 w 4232421"/>
                <a:gd name="connsiteY98" fmla="*/ 2160826 h 3429000"/>
                <a:gd name="connsiteX99" fmla="*/ 453796 w 4232421"/>
                <a:gd name="connsiteY99" fmla="*/ 2130269 h 3429000"/>
                <a:gd name="connsiteX100" fmla="*/ 415595 w 4232421"/>
                <a:gd name="connsiteY100" fmla="*/ 2101240 h 3429000"/>
                <a:gd name="connsiteX101" fmla="*/ 377399 w 4232421"/>
                <a:gd name="connsiteY101" fmla="*/ 2072208 h 3429000"/>
                <a:gd name="connsiteX102" fmla="*/ 339201 w 4232421"/>
                <a:gd name="connsiteY102" fmla="*/ 2043179 h 3429000"/>
                <a:gd name="connsiteX103" fmla="*/ 302530 w 4232421"/>
                <a:gd name="connsiteY103" fmla="*/ 2014147 h 3429000"/>
                <a:gd name="connsiteX104" fmla="*/ 267389 w 4232421"/>
                <a:gd name="connsiteY104" fmla="*/ 1982060 h 3429000"/>
                <a:gd name="connsiteX105" fmla="*/ 236829 w 4232421"/>
                <a:gd name="connsiteY105" fmla="*/ 1949976 h 3429000"/>
                <a:gd name="connsiteX106" fmla="*/ 210855 w 4232421"/>
                <a:gd name="connsiteY106" fmla="*/ 1913305 h 3429000"/>
                <a:gd name="connsiteX107" fmla="*/ 190992 w 4232421"/>
                <a:gd name="connsiteY107" fmla="*/ 1875107 h 3429000"/>
                <a:gd name="connsiteX108" fmla="*/ 177241 w 4232421"/>
                <a:gd name="connsiteY108" fmla="*/ 1829269 h 3429000"/>
                <a:gd name="connsiteX109" fmla="*/ 171129 w 4232421"/>
                <a:gd name="connsiteY109" fmla="*/ 1781905 h 3429000"/>
                <a:gd name="connsiteX110" fmla="*/ 169599 w 4232421"/>
                <a:gd name="connsiteY110" fmla="*/ 1733010 h 3429000"/>
                <a:gd name="connsiteX111" fmla="*/ 174184 w 4232421"/>
                <a:gd name="connsiteY111" fmla="*/ 1681060 h 3429000"/>
                <a:gd name="connsiteX112" fmla="*/ 180296 w 4232421"/>
                <a:gd name="connsiteY112" fmla="*/ 1629111 h 3429000"/>
                <a:gd name="connsiteX113" fmla="*/ 187935 w 4232421"/>
                <a:gd name="connsiteY113" fmla="*/ 1577162 h 3429000"/>
                <a:gd name="connsiteX114" fmla="*/ 194049 w 4232421"/>
                <a:gd name="connsiteY114" fmla="*/ 1525212 h 3429000"/>
                <a:gd name="connsiteX115" fmla="*/ 197104 w 4232421"/>
                <a:gd name="connsiteY115" fmla="*/ 1473263 h 3429000"/>
                <a:gd name="connsiteX116" fmla="*/ 197104 w 4232421"/>
                <a:gd name="connsiteY116" fmla="*/ 1422841 h 3429000"/>
                <a:gd name="connsiteX117" fmla="*/ 190992 w 4232421"/>
                <a:gd name="connsiteY117" fmla="*/ 1375479 h 3429000"/>
                <a:gd name="connsiteX118" fmla="*/ 178768 w 4232421"/>
                <a:gd name="connsiteY118" fmla="*/ 1328111 h 3429000"/>
                <a:gd name="connsiteX119" fmla="*/ 160433 w 4232421"/>
                <a:gd name="connsiteY119" fmla="*/ 1283801 h 3429000"/>
                <a:gd name="connsiteX120" fmla="*/ 137515 w 4232421"/>
                <a:gd name="connsiteY120" fmla="*/ 1237964 h 3429000"/>
                <a:gd name="connsiteX121" fmla="*/ 111538 w 4232421"/>
                <a:gd name="connsiteY121" fmla="*/ 1192129 h 3429000"/>
                <a:gd name="connsiteX122" fmla="*/ 84039 w 4232421"/>
                <a:gd name="connsiteY122" fmla="*/ 1146289 h 3429000"/>
                <a:gd name="connsiteX123" fmla="*/ 58064 w 4232421"/>
                <a:gd name="connsiteY123" fmla="*/ 1101978 h 3429000"/>
                <a:gd name="connsiteX124" fmla="*/ 35144 w 4232421"/>
                <a:gd name="connsiteY124" fmla="*/ 1054614 h 3429000"/>
                <a:gd name="connsiteX125" fmla="*/ 16808 w 4232421"/>
                <a:gd name="connsiteY125" fmla="*/ 1008776 h 3429000"/>
                <a:gd name="connsiteX126" fmla="*/ 4585 w 4232421"/>
                <a:gd name="connsiteY126" fmla="*/ 961409 h 3429000"/>
                <a:gd name="connsiteX127" fmla="*/ 0 w 4232421"/>
                <a:gd name="connsiteY127" fmla="*/ 912517 h 3429000"/>
                <a:gd name="connsiteX128" fmla="*/ 4585 w 4232421"/>
                <a:gd name="connsiteY128" fmla="*/ 863625 h 3429000"/>
                <a:gd name="connsiteX129" fmla="*/ 16808 w 4232421"/>
                <a:gd name="connsiteY129" fmla="*/ 816260 h 3429000"/>
                <a:gd name="connsiteX130" fmla="*/ 35144 w 4232421"/>
                <a:gd name="connsiteY130" fmla="*/ 770420 h 3429000"/>
                <a:gd name="connsiteX131" fmla="*/ 58064 w 4232421"/>
                <a:gd name="connsiteY131" fmla="*/ 723055 h 3429000"/>
                <a:gd name="connsiteX132" fmla="*/ 84039 w 4232421"/>
                <a:gd name="connsiteY132" fmla="*/ 678745 h 3429000"/>
                <a:gd name="connsiteX133" fmla="*/ 111538 w 4232421"/>
                <a:gd name="connsiteY133" fmla="*/ 632910 h 3429000"/>
                <a:gd name="connsiteX134" fmla="*/ 137515 w 4232421"/>
                <a:gd name="connsiteY134" fmla="*/ 587070 h 3429000"/>
                <a:gd name="connsiteX135" fmla="*/ 160433 w 4232421"/>
                <a:gd name="connsiteY135" fmla="*/ 541232 h 3429000"/>
                <a:gd name="connsiteX136" fmla="*/ 178768 w 4232421"/>
                <a:gd name="connsiteY136" fmla="*/ 496922 h 3429000"/>
                <a:gd name="connsiteX137" fmla="*/ 190992 w 4232421"/>
                <a:gd name="connsiteY137" fmla="*/ 449557 h 3429000"/>
                <a:gd name="connsiteX138" fmla="*/ 197104 w 4232421"/>
                <a:gd name="connsiteY138" fmla="*/ 402192 h 3429000"/>
                <a:gd name="connsiteX139" fmla="*/ 197104 w 4232421"/>
                <a:gd name="connsiteY139" fmla="*/ 351770 h 3429000"/>
                <a:gd name="connsiteX140" fmla="*/ 194049 w 4232421"/>
                <a:gd name="connsiteY140" fmla="*/ 299821 h 3429000"/>
                <a:gd name="connsiteX141" fmla="*/ 187935 w 4232421"/>
                <a:gd name="connsiteY141" fmla="*/ 247872 h 3429000"/>
                <a:gd name="connsiteX142" fmla="*/ 180296 w 4232421"/>
                <a:gd name="connsiteY142" fmla="*/ 195922 h 3429000"/>
                <a:gd name="connsiteX143" fmla="*/ 174184 w 4232421"/>
                <a:gd name="connsiteY143" fmla="*/ 143973 h 3429000"/>
                <a:gd name="connsiteX144" fmla="*/ 169599 w 4232421"/>
                <a:gd name="connsiteY144" fmla="*/ 92024 h 3429000"/>
                <a:gd name="connsiteX145" fmla="*/ 171129 w 4232421"/>
                <a:gd name="connsiteY145" fmla="*/ 43131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232421" h="3429000">
                  <a:moveTo>
                    <a:pt x="176695" y="0"/>
                  </a:moveTo>
                  <a:lnTo>
                    <a:pt x="4232421" y="0"/>
                  </a:lnTo>
                  <a:lnTo>
                    <a:pt x="4232421" y="2741963"/>
                  </a:lnTo>
                  <a:lnTo>
                    <a:pt x="4230819" y="2742965"/>
                  </a:lnTo>
                  <a:lnTo>
                    <a:pt x="4189566" y="2761300"/>
                  </a:lnTo>
                  <a:lnTo>
                    <a:pt x="4145256" y="2776579"/>
                  </a:lnTo>
                  <a:lnTo>
                    <a:pt x="4100946" y="2790330"/>
                  </a:lnTo>
                  <a:lnTo>
                    <a:pt x="4053581" y="2802553"/>
                  </a:lnTo>
                  <a:lnTo>
                    <a:pt x="4007741" y="2814777"/>
                  </a:lnTo>
                  <a:lnTo>
                    <a:pt x="3961906" y="2828531"/>
                  </a:lnTo>
                  <a:lnTo>
                    <a:pt x="3917596" y="2843809"/>
                  </a:lnTo>
                  <a:lnTo>
                    <a:pt x="3876343" y="2862145"/>
                  </a:lnTo>
                  <a:lnTo>
                    <a:pt x="3838145" y="2883535"/>
                  </a:lnTo>
                  <a:lnTo>
                    <a:pt x="3804531" y="2911037"/>
                  </a:lnTo>
                  <a:lnTo>
                    <a:pt x="3769387" y="2941596"/>
                  </a:lnTo>
                  <a:lnTo>
                    <a:pt x="3738828" y="2976737"/>
                  </a:lnTo>
                  <a:lnTo>
                    <a:pt x="3709798" y="3013408"/>
                  </a:lnTo>
                  <a:lnTo>
                    <a:pt x="3680767" y="3051604"/>
                  </a:lnTo>
                  <a:lnTo>
                    <a:pt x="3651737" y="3089802"/>
                  </a:lnTo>
                  <a:lnTo>
                    <a:pt x="3622708" y="3126473"/>
                  </a:lnTo>
                  <a:lnTo>
                    <a:pt x="3590619" y="3161614"/>
                  </a:lnTo>
                  <a:lnTo>
                    <a:pt x="3558532" y="3192174"/>
                  </a:lnTo>
                  <a:lnTo>
                    <a:pt x="3521864" y="3218148"/>
                  </a:lnTo>
                  <a:lnTo>
                    <a:pt x="3483665" y="3238011"/>
                  </a:lnTo>
                  <a:lnTo>
                    <a:pt x="3437828" y="3251762"/>
                  </a:lnTo>
                  <a:lnTo>
                    <a:pt x="3390461" y="3257874"/>
                  </a:lnTo>
                  <a:lnTo>
                    <a:pt x="3341569" y="3259401"/>
                  </a:lnTo>
                  <a:lnTo>
                    <a:pt x="3289619" y="3254819"/>
                  </a:lnTo>
                  <a:lnTo>
                    <a:pt x="3237670" y="3248707"/>
                  </a:lnTo>
                  <a:lnTo>
                    <a:pt x="3185721" y="3241066"/>
                  </a:lnTo>
                  <a:lnTo>
                    <a:pt x="3133771" y="3234956"/>
                  </a:lnTo>
                  <a:lnTo>
                    <a:pt x="3081822" y="3231899"/>
                  </a:lnTo>
                  <a:lnTo>
                    <a:pt x="3031400" y="3231899"/>
                  </a:lnTo>
                  <a:lnTo>
                    <a:pt x="2984035" y="3238011"/>
                  </a:lnTo>
                  <a:lnTo>
                    <a:pt x="2935140" y="3250235"/>
                  </a:lnTo>
                  <a:lnTo>
                    <a:pt x="2890830" y="3268570"/>
                  </a:lnTo>
                  <a:lnTo>
                    <a:pt x="2844995" y="3293018"/>
                  </a:lnTo>
                  <a:lnTo>
                    <a:pt x="2799158" y="3317465"/>
                  </a:lnTo>
                  <a:lnTo>
                    <a:pt x="2753317" y="3344964"/>
                  </a:lnTo>
                  <a:lnTo>
                    <a:pt x="2709007" y="3370942"/>
                  </a:lnTo>
                  <a:lnTo>
                    <a:pt x="2661643" y="3393859"/>
                  </a:lnTo>
                  <a:lnTo>
                    <a:pt x="2615805" y="3412195"/>
                  </a:lnTo>
                  <a:lnTo>
                    <a:pt x="2568440" y="3424418"/>
                  </a:lnTo>
                  <a:lnTo>
                    <a:pt x="2519548" y="3429000"/>
                  </a:lnTo>
                  <a:lnTo>
                    <a:pt x="2470653" y="3424418"/>
                  </a:lnTo>
                  <a:lnTo>
                    <a:pt x="2423286" y="3412195"/>
                  </a:lnTo>
                  <a:lnTo>
                    <a:pt x="2377451" y="3393859"/>
                  </a:lnTo>
                  <a:lnTo>
                    <a:pt x="2330084" y="3370942"/>
                  </a:lnTo>
                  <a:lnTo>
                    <a:pt x="2285773" y="3344964"/>
                  </a:lnTo>
                  <a:lnTo>
                    <a:pt x="2239936" y="3317465"/>
                  </a:lnTo>
                  <a:lnTo>
                    <a:pt x="2194099" y="3293018"/>
                  </a:lnTo>
                  <a:lnTo>
                    <a:pt x="2148261" y="3268570"/>
                  </a:lnTo>
                  <a:lnTo>
                    <a:pt x="2102426" y="3250235"/>
                  </a:lnTo>
                  <a:lnTo>
                    <a:pt x="2055059" y="3238011"/>
                  </a:lnTo>
                  <a:lnTo>
                    <a:pt x="2007691" y="3231899"/>
                  </a:lnTo>
                  <a:lnTo>
                    <a:pt x="1957269" y="3231899"/>
                  </a:lnTo>
                  <a:lnTo>
                    <a:pt x="1905320" y="3234956"/>
                  </a:lnTo>
                  <a:lnTo>
                    <a:pt x="1853373" y="3241066"/>
                  </a:lnTo>
                  <a:lnTo>
                    <a:pt x="1801421" y="3248707"/>
                  </a:lnTo>
                  <a:lnTo>
                    <a:pt x="1749472" y="3254819"/>
                  </a:lnTo>
                  <a:lnTo>
                    <a:pt x="1697523" y="3259401"/>
                  </a:lnTo>
                  <a:lnTo>
                    <a:pt x="1648630" y="3257874"/>
                  </a:lnTo>
                  <a:lnTo>
                    <a:pt x="1601266" y="3251762"/>
                  </a:lnTo>
                  <a:lnTo>
                    <a:pt x="1555428" y="3238011"/>
                  </a:lnTo>
                  <a:lnTo>
                    <a:pt x="1517230" y="3218148"/>
                  </a:lnTo>
                  <a:lnTo>
                    <a:pt x="1480559" y="3192174"/>
                  </a:lnTo>
                  <a:lnTo>
                    <a:pt x="1448472" y="3161614"/>
                  </a:lnTo>
                  <a:lnTo>
                    <a:pt x="1416386" y="3126473"/>
                  </a:lnTo>
                  <a:lnTo>
                    <a:pt x="1387354" y="3089802"/>
                  </a:lnTo>
                  <a:lnTo>
                    <a:pt x="1358325" y="3051604"/>
                  </a:lnTo>
                  <a:lnTo>
                    <a:pt x="1329295" y="3013408"/>
                  </a:lnTo>
                  <a:lnTo>
                    <a:pt x="1300263" y="2976737"/>
                  </a:lnTo>
                  <a:lnTo>
                    <a:pt x="1269704" y="2941596"/>
                  </a:lnTo>
                  <a:lnTo>
                    <a:pt x="1234563" y="2911037"/>
                  </a:lnTo>
                  <a:lnTo>
                    <a:pt x="1200949" y="2883535"/>
                  </a:lnTo>
                  <a:lnTo>
                    <a:pt x="1162751" y="2862145"/>
                  </a:lnTo>
                  <a:lnTo>
                    <a:pt x="1121495" y="2843809"/>
                  </a:lnTo>
                  <a:lnTo>
                    <a:pt x="1077188" y="2828531"/>
                  </a:lnTo>
                  <a:lnTo>
                    <a:pt x="1031348" y="2814777"/>
                  </a:lnTo>
                  <a:lnTo>
                    <a:pt x="985513" y="2802553"/>
                  </a:lnTo>
                  <a:lnTo>
                    <a:pt x="938145" y="2790330"/>
                  </a:lnTo>
                  <a:lnTo>
                    <a:pt x="893838" y="2776579"/>
                  </a:lnTo>
                  <a:lnTo>
                    <a:pt x="849525" y="2761300"/>
                  </a:lnTo>
                  <a:lnTo>
                    <a:pt x="808275" y="2742965"/>
                  </a:lnTo>
                  <a:lnTo>
                    <a:pt x="771601" y="2720045"/>
                  </a:lnTo>
                  <a:lnTo>
                    <a:pt x="737987" y="2692543"/>
                  </a:lnTo>
                  <a:lnTo>
                    <a:pt x="710485" y="2658929"/>
                  </a:lnTo>
                  <a:lnTo>
                    <a:pt x="687568" y="2622258"/>
                  </a:lnTo>
                  <a:lnTo>
                    <a:pt x="669232" y="2581005"/>
                  </a:lnTo>
                  <a:lnTo>
                    <a:pt x="653954" y="2536695"/>
                  </a:lnTo>
                  <a:lnTo>
                    <a:pt x="640203" y="2492387"/>
                  </a:lnTo>
                  <a:lnTo>
                    <a:pt x="627979" y="2445020"/>
                  </a:lnTo>
                  <a:lnTo>
                    <a:pt x="615753" y="2399185"/>
                  </a:lnTo>
                  <a:lnTo>
                    <a:pt x="602002" y="2353345"/>
                  </a:lnTo>
                  <a:lnTo>
                    <a:pt x="586724" y="2309035"/>
                  </a:lnTo>
                  <a:lnTo>
                    <a:pt x="568388" y="2267782"/>
                  </a:lnTo>
                  <a:lnTo>
                    <a:pt x="546998" y="2229583"/>
                  </a:lnTo>
                  <a:lnTo>
                    <a:pt x="519496" y="2195970"/>
                  </a:lnTo>
                  <a:lnTo>
                    <a:pt x="488937" y="2160826"/>
                  </a:lnTo>
                  <a:lnTo>
                    <a:pt x="453796" y="2130269"/>
                  </a:lnTo>
                  <a:lnTo>
                    <a:pt x="415595" y="2101240"/>
                  </a:lnTo>
                  <a:lnTo>
                    <a:pt x="377399" y="2072208"/>
                  </a:lnTo>
                  <a:lnTo>
                    <a:pt x="339201" y="2043179"/>
                  </a:lnTo>
                  <a:lnTo>
                    <a:pt x="302530" y="2014147"/>
                  </a:lnTo>
                  <a:lnTo>
                    <a:pt x="267389" y="1982060"/>
                  </a:lnTo>
                  <a:lnTo>
                    <a:pt x="236829" y="1949976"/>
                  </a:lnTo>
                  <a:lnTo>
                    <a:pt x="210855" y="1913305"/>
                  </a:lnTo>
                  <a:lnTo>
                    <a:pt x="190992" y="1875107"/>
                  </a:lnTo>
                  <a:lnTo>
                    <a:pt x="177241" y="1829269"/>
                  </a:lnTo>
                  <a:lnTo>
                    <a:pt x="171129" y="1781905"/>
                  </a:lnTo>
                  <a:lnTo>
                    <a:pt x="169599" y="1733010"/>
                  </a:lnTo>
                  <a:lnTo>
                    <a:pt x="174184" y="1681060"/>
                  </a:lnTo>
                  <a:lnTo>
                    <a:pt x="180296" y="1629111"/>
                  </a:lnTo>
                  <a:lnTo>
                    <a:pt x="187935" y="1577162"/>
                  </a:lnTo>
                  <a:lnTo>
                    <a:pt x="194049" y="1525212"/>
                  </a:lnTo>
                  <a:lnTo>
                    <a:pt x="197104" y="1473263"/>
                  </a:lnTo>
                  <a:lnTo>
                    <a:pt x="197104" y="1422841"/>
                  </a:lnTo>
                  <a:lnTo>
                    <a:pt x="190992" y="1375479"/>
                  </a:lnTo>
                  <a:lnTo>
                    <a:pt x="178768" y="1328111"/>
                  </a:lnTo>
                  <a:lnTo>
                    <a:pt x="160433" y="1283801"/>
                  </a:lnTo>
                  <a:lnTo>
                    <a:pt x="137515" y="1237964"/>
                  </a:lnTo>
                  <a:lnTo>
                    <a:pt x="111538" y="1192129"/>
                  </a:lnTo>
                  <a:lnTo>
                    <a:pt x="84039" y="1146289"/>
                  </a:lnTo>
                  <a:lnTo>
                    <a:pt x="58064" y="1101978"/>
                  </a:lnTo>
                  <a:lnTo>
                    <a:pt x="35144" y="1054614"/>
                  </a:lnTo>
                  <a:lnTo>
                    <a:pt x="16808" y="1008776"/>
                  </a:lnTo>
                  <a:lnTo>
                    <a:pt x="4585" y="961409"/>
                  </a:lnTo>
                  <a:lnTo>
                    <a:pt x="0" y="912517"/>
                  </a:lnTo>
                  <a:lnTo>
                    <a:pt x="4585" y="863625"/>
                  </a:lnTo>
                  <a:lnTo>
                    <a:pt x="16808" y="816260"/>
                  </a:lnTo>
                  <a:lnTo>
                    <a:pt x="35144" y="770420"/>
                  </a:lnTo>
                  <a:lnTo>
                    <a:pt x="58064" y="723055"/>
                  </a:lnTo>
                  <a:lnTo>
                    <a:pt x="84039" y="678745"/>
                  </a:lnTo>
                  <a:lnTo>
                    <a:pt x="111538" y="632910"/>
                  </a:lnTo>
                  <a:lnTo>
                    <a:pt x="137515" y="587070"/>
                  </a:lnTo>
                  <a:lnTo>
                    <a:pt x="160433" y="541232"/>
                  </a:lnTo>
                  <a:lnTo>
                    <a:pt x="178768" y="496922"/>
                  </a:lnTo>
                  <a:lnTo>
                    <a:pt x="190992" y="449557"/>
                  </a:lnTo>
                  <a:lnTo>
                    <a:pt x="197104" y="402192"/>
                  </a:lnTo>
                  <a:lnTo>
                    <a:pt x="197104" y="351770"/>
                  </a:lnTo>
                  <a:lnTo>
                    <a:pt x="194049" y="299821"/>
                  </a:lnTo>
                  <a:lnTo>
                    <a:pt x="187935" y="247872"/>
                  </a:lnTo>
                  <a:lnTo>
                    <a:pt x="180296" y="195922"/>
                  </a:lnTo>
                  <a:lnTo>
                    <a:pt x="174184" y="143973"/>
                  </a:lnTo>
                  <a:lnTo>
                    <a:pt x="169599" y="92024"/>
                  </a:lnTo>
                  <a:lnTo>
                    <a:pt x="171129" y="4313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Graphic 7">
            <a:extLst>
              <a:ext uri="{FF2B5EF4-FFF2-40B4-BE49-F238E27FC236}">
                <a16:creationId xmlns:a16="http://schemas.microsoft.com/office/drawing/2014/main" id="{D696B713-B878-43F6-816A-5284831BB28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1554" y="240253"/>
            <a:ext cx="844000" cy="844000"/>
          </a:xfrm>
          <a:prstGeom prst="rect">
            <a:avLst/>
          </a:prstGeom>
        </p:spPr>
      </p:pic>
      <p:grpSp>
        <p:nvGrpSpPr>
          <p:cNvPr id="59" name="Group 58">
            <a:extLst>
              <a:ext uri="{FF2B5EF4-FFF2-40B4-BE49-F238E27FC236}">
                <a16:creationId xmlns:a16="http://schemas.microsoft.com/office/drawing/2014/main" id="{5F42AC07-1FE2-483E-851B-FC91342103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82017" y="3754146"/>
            <a:ext cx="3309985" cy="3103853"/>
            <a:chOff x="8882017" y="3754146"/>
            <a:chExt cx="3309985" cy="3103853"/>
          </a:xfrm>
        </p:grpSpPr>
        <p:sp>
          <p:nvSpPr>
            <p:cNvPr id="60" name="Freeform: Shape 59">
              <a:extLst>
                <a:ext uri="{FF2B5EF4-FFF2-40B4-BE49-F238E27FC236}">
                  <a16:creationId xmlns:a16="http://schemas.microsoft.com/office/drawing/2014/main" id="{0A6D42E8-3193-4B5F-8230-2778A35E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2017" y="3754146"/>
              <a:ext cx="3309983" cy="3103853"/>
            </a:xfrm>
            <a:custGeom>
              <a:avLst/>
              <a:gdLst>
                <a:gd name="connsiteX0" fmla="*/ 2022059 w 3309983"/>
                <a:gd name="connsiteY0" fmla="*/ 0 h 3103853"/>
                <a:gd name="connsiteX1" fmla="*/ 2061297 w 3309983"/>
                <a:gd name="connsiteY1" fmla="*/ 3678 h 3103853"/>
                <a:gd name="connsiteX2" fmla="*/ 2099311 w 3309983"/>
                <a:gd name="connsiteY2" fmla="*/ 13488 h 3103853"/>
                <a:gd name="connsiteX3" fmla="*/ 2136099 w 3309983"/>
                <a:gd name="connsiteY3" fmla="*/ 28203 h 3103853"/>
                <a:gd name="connsiteX4" fmla="*/ 2174111 w 3309983"/>
                <a:gd name="connsiteY4" fmla="*/ 46597 h 3103853"/>
                <a:gd name="connsiteX5" fmla="*/ 2209672 w 3309983"/>
                <a:gd name="connsiteY5" fmla="*/ 67443 h 3103853"/>
                <a:gd name="connsiteX6" fmla="*/ 2246460 w 3309983"/>
                <a:gd name="connsiteY6" fmla="*/ 89515 h 3103853"/>
                <a:gd name="connsiteX7" fmla="*/ 2283247 w 3309983"/>
                <a:gd name="connsiteY7" fmla="*/ 109134 h 3103853"/>
                <a:gd name="connsiteX8" fmla="*/ 2320033 w 3309983"/>
                <a:gd name="connsiteY8" fmla="*/ 128755 h 3103853"/>
                <a:gd name="connsiteX9" fmla="*/ 2355594 w 3309983"/>
                <a:gd name="connsiteY9" fmla="*/ 143469 h 3103853"/>
                <a:gd name="connsiteX10" fmla="*/ 2394834 w 3309983"/>
                <a:gd name="connsiteY10" fmla="*/ 153279 h 3103853"/>
                <a:gd name="connsiteX11" fmla="*/ 2432846 w 3309983"/>
                <a:gd name="connsiteY11" fmla="*/ 158184 h 3103853"/>
                <a:gd name="connsiteX12" fmla="*/ 2473311 w 3309983"/>
                <a:gd name="connsiteY12" fmla="*/ 158184 h 3103853"/>
                <a:gd name="connsiteX13" fmla="*/ 2515004 w 3309983"/>
                <a:gd name="connsiteY13" fmla="*/ 155732 h 3103853"/>
                <a:gd name="connsiteX14" fmla="*/ 2556695 w 3309983"/>
                <a:gd name="connsiteY14" fmla="*/ 150827 h 3103853"/>
                <a:gd name="connsiteX15" fmla="*/ 2598388 w 3309983"/>
                <a:gd name="connsiteY15" fmla="*/ 144696 h 3103853"/>
                <a:gd name="connsiteX16" fmla="*/ 2640079 w 3309983"/>
                <a:gd name="connsiteY16" fmla="*/ 139791 h 3103853"/>
                <a:gd name="connsiteX17" fmla="*/ 2681772 w 3309983"/>
                <a:gd name="connsiteY17" fmla="*/ 136111 h 3103853"/>
                <a:gd name="connsiteX18" fmla="*/ 2721011 w 3309983"/>
                <a:gd name="connsiteY18" fmla="*/ 137338 h 3103853"/>
                <a:gd name="connsiteX19" fmla="*/ 2759024 w 3309983"/>
                <a:gd name="connsiteY19" fmla="*/ 142243 h 3103853"/>
                <a:gd name="connsiteX20" fmla="*/ 2795812 w 3309983"/>
                <a:gd name="connsiteY20" fmla="*/ 153279 h 3103853"/>
                <a:gd name="connsiteX21" fmla="*/ 2826468 w 3309983"/>
                <a:gd name="connsiteY21" fmla="*/ 169220 h 3103853"/>
                <a:gd name="connsiteX22" fmla="*/ 2855897 w 3309983"/>
                <a:gd name="connsiteY22" fmla="*/ 190066 h 3103853"/>
                <a:gd name="connsiteX23" fmla="*/ 2881648 w 3309983"/>
                <a:gd name="connsiteY23" fmla="*/ 214590 h 3103853"/>
                <a:gd name="connsiteX24" fmla="*/ 2907399 w 3309983"/>
                <a:gd name="connsiteY24" fmla="*/ 242793 h 3103853"/>
                <a:gd name="connsiteX25" fmla="*/ 2930697 w 3309983"/>
                <a:gd name="connsiteY25" fmla="*/ 272223 h 3103853"/>
                <a:gd name="connsiteX26" fmla="*/ 2953995 w 3309983"/>
                <a:gd name="connsiteY26" fmla="*/ 302879 h 3103853"/>
                <a:gd name="connsiteX27" fmla="*/ 2977294 w 3309983"/>
                <a:gd name="connsiteY27" fmla="*/ 333535 h 3103853"/>
                <a:gd name="connsiteX28" fmla="*/ 3000592 w 3309983"/>
                <a:gd name="connsiteY28" fmla="*/ 362964 h 3103853"/>
                <a:gd name="connsiteX29" fmla="*/ 3025118 w 3309983"/>
                <a:gd name="connsiteY29" fmla="*/ 391167 h 3103853"/>
                <a:gd name="connsiteX30" fmla="*/ 3053321 w 3309983"/>
                <a:gd name="connsiteY30" fmla="*/ 415693 h 3103853"/>
                <a:gd name="connsiteX31" fmla="*/ 3080299 w 3309983"/>
                <a:gd name="connsiteY31" fmla="*/ 437765 h 3103853"/>
                <a:gd name="connsiteX32" fmla="*/ 3110953 w 3309983"/>
                <a:gd name="connsiteY32" fmla="*/ 454931 h 3103853"/>
                <a:gd name="connsiteX33" fmla="*/ 3144062 w 3309983"/>
                <a:gd name="connsiteY33" fmla="*/ 469646 h 3103853"/>
                <a:gd name="connsiteX34" fmla="*/ 3179622 w 3309983"/>
                <a:gd name="connsiteY34" fmla="*/ 481908 h 3103853"/>
                <a:gd name="connsiteX35" fmla="*/ 3216409 w 3309983"/>
                <a:gd name="connsiteY35" fmla="*/ 492944 h 3103853"/>
                <a:gd name="connsiteX36" fmla="*/ 3253196 w 3309983"/>
                <a:gd name="connsiteY36" fmla="*/ 502755 h 3103853"/>
                <a:gd name="connsiteX37" fmla="*/ 3291210 w 3309983"/>
                <a:gd name="connsiteY37" fmla="*/ 512565 h 3103853"/>
                <a:gd name="connsiteX38" fmla="*/ 3309983 w 3309983"/>
                <a:gd name="connsiteY38" fmla="*/ 518391 h 3103853"/>
                <a:gd name="connsiteX39" fmla="*/ 3309983 w 3309983"/>
                <a:gd name="connsiteY39" fmla="*/ 3103853 h 3103853"/>
                <a:gd name="connsiteX40" fmla="*/ 454246 w 3309983"/>
                <a:gd name="connsiteY40" fmla="*/ 3103853 h 3103853"/>
                <a:gd name="connsiteX41" fmla="*/ 438991 w 3309983"/>
                <a:gd name="connsiteY41" fmla="*/ 3076613 h 3103853"/>
                <a:gd name="connsiteX42" fmla="*/ 416921 w 3309983"/>
                <a:gd name="connsiteY42" fmla="*/ 3049636 h 3103853"/>
                <a:gd name="connsiteX43" fmla="*/ 392395 w 3309983"/>
                <a:gd name="connsiteY43" fmla="*/ 3021432 h 3103853"/>
                <a:gd name="connsiteX44" fmla="*/ 364192 w 3309983"/>
                <a:gd name="connsiteY44" fmla="*/ 2996908 h 3103853"/>
                <a:gd name="connsiteX45" fmla="*/ 333535 w 3309983"/>
                <a:gd name="connsiteY45" fmla="*/ 2973610 h 3103853"/>
                <a:gd name="connsiteX46" fmla="*/ 302880 w 3309983"/>
                <a:gd name="connsiteY46" fmla="*/ 2950312 h 3103853"/>
                <a:gd name="connsiteX47" fmla="*/ 272224 w 3309983"/>
                <a:gd name="connsiteY47" fmla="*/ 2927014 h 3103853"/>
                <a:gd name="connsiteX48" fmla="*/ 242794 w 3309983"/>
                <a:gd name="connsiteY48" fmla="*/ 2903714 h 3103853"/>
                <a:gd name="connsiteX49" fmla="*/ 214591 w 3309983"/>
                <a:gd name="connsiteY49" fmla="*/ 2877964 h 3103853"/>
                <a:gd name="connsiteX50" fmla="*/ 190066 w 3309983"/>
                <a:gd name="connsiteY50" fmla="*/ 2852214 h 3103853"/>
                <a:gd name="connsiteX51" fmla="*/ 169221 w 3309983"/>
                <a:gd name="connsiteY51" fmla="*/ 2822783 h 3103853"/>
                <a:gd name="connsiteX52" fmla="*/ 153281 w 3309983"/>
                <a:gd name="connsiteY52" fmla="*/ 2792128 h 3103853"/>
                <a:gd name="connsiteX53" fmla="*/ 142244 w 3309983"/>
                <a:gd name="connsiteY53" fmla="*/ 2755342 h 3103853"/>
                <a:gd name="connsiteX54" fmla="*/ 137339 w 3309983"/>
                <a:gd name="connsiteY54" fmla="*/ 2717328 h 3103853"/>
                <a:gd name="connsiteX55" fmla="*/ 136112 w 3309983"/>
                <a:gd name="connsiteY55" fmla="*/ 2678088 h 3103853"/>
                <a:gd name="connsiteX56" fmla="*/ 139791 w 3309983"/>
                <a:gd name="connsiteY56" fmla="*/ 2636396 h 3103853"/>
                <a:gd name="connsiteX57" fmla="*/ 144696 w 3309983"/>
                <a:gd name="connsiteY57" fmla="*/ 2594705 h 3103853"/>
                <a:gd name="connsiteX58" fmla="*/ 150827 w 3309983"/>
                <a:gd name="connsiteY58" fmla="*/ 2553012 h 3103853"/>
                <a:gd name="connsiteX59" fmla="*/ 155732 w 3309983"/>
                <a:gd name="connsiteY59" fmla="*/ 2511321 h 3103853"/>
                <a:gd name="connsiteX60" fmla="*/ 158185 w 3309983"/>
                <a:gd name="connsiteY60" fmla="*/ 2469629 h 3103853"/>
                <a:gd name="connsiteX61" fmla="*/ 158185 w 3309983"/>
                <a:gd name="connsiteY61" fmla="*/ 2429163 h 3103853"/>
                <a:gd name="connsiteX62" fmla="*/ 153281 w 3309983"/>
                <a:gd name="connsiteY62" fmla="*/ 2391151 h 3103853"/>
                <a:gd name="connsiteX63" fmla="*/ 143470 w 3309983"/>
                <a:gd name="connsiteY63" fmla="*/ 2353137 h 3103853"/>
                <a:gd name="connsiteX64" fmla="*/ 128755 w 3309983"/>
                <a:gd name="connsiteY64" fmla="*/ 2317576 h 3103853"/>
                <a:gd name="connsiteX65" fmla="*/ 110362 w 3309983"/>
                <a:gd name="connsiteY65" fmla="*/ 2280789 h 3103853"/>
                <a:gd name="connsiteX66" fmla="*/ 89515 w 3309983"/>
                <a:gd name="connsiteY66" fmla="*/ 2244004 h 3103853"/>
                <a:gd name="connsiteX67" fmla="*/ 67444 w 3309983"/>
                <a:gd name="connsiteY67" fmla="*/ 2207216 h 3103853"/>
                <a:gd name="connsiteX68" fmla="*/ 46598 w 3309983"/>
                <a:gd name="connsiteY68" fmla="*/ 2171654 h 3103853"/>
                <a:gd name="connsiteX69" fmla="*/ 28203 w 3309983"/>
                <a:gd name="connsiteY69" fmla="*/ 2133642 h 3103853"/>
                <a:gd name="connsiteX70" fmla="*/ 13490 w 3309983"/>
                <a:gd name="connsiteY70" fmla="*/ 2096855 h 3103853"/>
                <a:gd name="connsiteX71" fmla="*/ 3680 w 3309983"/>
                <a:gd name="connsiteY71" fmla="*/ 2058841 h 3103853"/>
                <a:gd name="connsiteX72" fmla="*/ 0 w 3309983"/>
                <a:gd name="connsiteY72" fmla="*/ 2019602 h 3103853"/>
                <a:gd name="connsiteX73" fmla="*/ 3680 w 3309983"/>
                <a:gd name="connsiteY73" fmla="*/ 1980363 h 3103853"/>
                <a:gd name="connsiteX74" fmla="*/ 13490 w 3309983"/>
                <a:gd name="connsiteY74" fmla="*/ 1942350 h 3103853"/>
                <a:gd name="connsiteX75" fmla="*/ 28203 w 3309983"/>
                <a:gd name="connsiteY75" fmla="*/ 1905563 h 3103853"/>
                <a:gd name="connsiteX76" fmla="*/ 46598 w 3309983"/>
                <a:gd name="connsiteY76" fmla="*/ 1867550 h 3103853"/>
                <a:gd name="connsiteX77" fmla="*/ 67444 w 3309983"/>
                <a:gd name="connsiteY77" fmla="*/ 1831989 h 3103853"/>
                <a:gd name="connsiteX78" fmla="*/ 89515 w 3309983"/>
                <a:gd name="connsiteY78" fmla="*/ 1795203 h 3103853"/>
                <a:gd name="connsiteX79" fmla="*/ 110362 w 3309983"/>
                <a:gd name="connsiteY79" fmla="*/ 1758415 h 3103853"/>
                <a:gd name="connsiteX80" fmla="*/ 128755 w 3309983"/>
                <a:gd name="connsiteY80" fmla="*/ 1721629 h 3103853"/>
                <a:gd name="connsiteX81" fmla="*/ 143470 w 3309983"/>
                <a:gd name="connsiteY81" fmla="*/ 1686067 h 3103853"/>
                <a:gd name="connsiteX82" fmla="*/ 153281 w 3309983"/>
                <a:gd name="connsiteY82" fmla="*/ 1648054 h 3103853"/>
                <a:gd name="connsiteX83" fmla="*/ 158185 w 3309983"/>
                <a:gd name="connsiteY83" fmla="*/ 1610042 h 3103853"/>
                <a:gd name="connsiteX84" fmla="*/ 158185 w 3309983"/>
                <a:gd name="connsiteY84" fmla="*/ 1569576 h 3103853"/>
                <a:gd name="connsiteX85" fmla="*/ 155732 w 3309983"/>
                <a:gd name="connsiteY85" fmla="*/ 1527883 h 3103853"/>
                <a:gd name="connsiteX86" fmla="*/ 150827 w 3309983"/>
                <a:gd name="connsiteY86" fmla="*/ 1486192 h 3103853"/>
                <a:gd name="connsiteX87" fmla="*/ 144696 w 3309983"/>
                <a:gd name="connsiteY87" fmla="*/ 1444499 h 3103853"/>
                <a:gd name="connsiteX88" fmla="*/ 139791 w 3309983"/>
                <a:gd name="connsiteY88" fmla="*/ 1402808 h 3103853"/>
                <a:gd name="connsiteX89" fmla="*/ 136112 w 3309983"/>
                <a:gd name="connsiteY89" fmla="*/ 1361117 h 3103853"/>
                <a:gd name="connsiteX90" fmla="*/ 137339 w 3309983"/>
                <a:gd name="connsiteY90" fmla="*/ 1321877 h 3103853"/>
                <a:gd name="connsiteX91" fmla="*/ 142244 w 3309983"/>
                <a:gd name="connsiteY91" fmla="*/ 1283864 h 3103853"/>
                <a:gd name="connsiteX92" fmla="*/ 153281 w 3309983"/>
                <a:gd name="connsiteY92" fmla="*/ 1247077 h 3103853"/>
                <a:gd name="connsiteX93" fmla="*/ 169221 w 3309983"/>
                <a:gd name="connsiteY93" fmla="*/ 1216422 h 3103853"/>
                <a:gd name="connsiteX94" fmla="*/ 190066 w 3309983"/>
                <a:gd name="connsiteY94" fmla="*/ 1186992 h 3103853"/>
                <a:gd name="connsiteX95" fmla="*/ 214591 w 3309983"/>
                <a:gd name="connsiteY95" fmla="*/ 1161241 h 3103853"/>
                <a:gd name="connsiteX96" fmla="*/ 242794 w 3309983"/>
                <a:gd name="connsiteY96" fmla="*/ 1135491 h 3103853"/>
                <a:gd name="connsiteX97" fmla="*/ 272224 w 3309983"/>
                <a:gd name="connsiteY97" fmla="*/ 1112191 h 3103853"/>
                <a:gd name="connsiteX98" fmla="*/ 302880 w 3309983"/>
                <a:gd name="connsiteY98" fmla="*/ 1088893 h 3103853"/>
                <a:gd name="connsiteX99" fmla="*/ 333535 w 3309983"/>
                <a:gd name="connsiteY99" fmla="*/ 1065594 h 3103853"/>
                <a:gd name="connsiteX100" fmla="*/ 364192 w 3309983"/>
                <a:gd name="connsiteY100" fmla="*/ 1042296 h 3103853"/>
                <a:gd name="connsiteX101" fmla="*/ 392395 w 3309983"/>
                <a:gd name="connsiteY101" fmla="*/ 1017772 h 3103853"/>
                <a:gd name="connsiteX102" fmla="*/ 416921 w 3309983"/>
                <a:gd name="connsiteY102" fmla="*/ 989569 h 3103853"/>
                <a:gd name="connsiteX103" fmla="*/ 438991 w 3309983"/>
                <a:gd name="connsiteY103" fmla="*/ 962591 h 3103853"/>
                <a:gd name="connsiteX104" fmla="*/ 456159 w 3309983"/>
                <a:gd name="connsiteY104" fmla="*/ 931936 h 3103853"/>
                <a:gd name="connsiteX105" fmla="*/ 470874 w 3309983"/>
                <a:gd name="connsiteY105" fmla="*/ 898828 h 3103853"/>
                <a:gd name="connsiteX106" fmla="*/ 483136 w 3309983"/>
                <a:gd name="connsiteY106" fmla="*/ 863267 h 3103853"/>
                <a:gd name="connsiteX107" fmla="*/ 494172 w 3309983"/>
                <a:gd name="connsiteY107" fmla="*/ 826479 h 3103853"/>
                <a:gd name="connsiteX108" fmla="*/ 503983 w 3309983"/>
                <a:gd name="connsiteY108" fmla="*/ 789692 h 3103853"/>
                <a:gd name="connsiteX109" fmla="*/ 513793 w 3309983"/>
                <a:gd name="connsiteY109" fmla="*/ 751680 h 3103853"/>
                <a:gd name="connsiteX110" fmla="*/ 524829 w 3309983"/>
                <a:gd name="connsiteY110" fmla="*/ 716119 h 3103853"/>
                <a:gd name="connsiteX111" fmla="*/ 537091 w 3309983"/>
                <a:gd name="connsiteY111" fmla="*/ 680557 h 3103853"/>
                <a:gd name="connsiteX112" fmla="*/ 551806 w 3309983"/>
                <a:gd name="connsiteY112" fmla="*/ 647450 h 3103853"/>
                <a:gd name="connsiteX113" fmla="*/ 570199 w 3309983"/>
                <a:gd name="connsiteY113" fmla="*/ 618021 h 3103853"/>
                <a:gd name="connsiteX114" fmla="*/ 592270 w 3309983"/>
                <a:gd name="connsiteY114" fmla="*/ 591044 h 3103853"/>
                <a:gd name="connsiteX115" fmla="*/ 619248 w 3309983"/>
                <a:gd name="connsiteY115" fmla="*/ 568971 h 3103853"/>
                <a:gd name="connsiteX116" fmla="*/ 648679 w 3309983"/>
                <a:gd name="connsiteY116" fmla="*/ 550578 h 3103853"/>
                <a:gd name="connsiteX117" fmla="*/ 681785 w 3309983"/>
                <a:gd name="connsiteY117" fmla="*/ 535863 h 3103853"/>
                <a:gd name="connsiteX118" fmla="*/ 717347 w 3309983"/>
                <a:gd name="connsiteY118" fmla="*/ 523601 h 3103853"/>
                <a:gd name="connsiteX119" fmla="*/ 752908 w 3309983"/>
                <a:gd name="connsiteY119" fmla="*/ 512565 h 3103853"/>
                <a:gd name="connsiteX120" fmla="*/ 790921 w 3309983"/>
                <a:gd name="connsiteY120" fmla="*/ 502755 h 3103853"/>
                <a:gd name="connsiteX121" fmla="*/ 827707 w 3309983"/>
                <a:gd name="connsiteY121" fmla="*/ 492944 h 3103853"/>
                <a:gd name="connsiteX122" fmla="*/ 864495 w 3309983"/>
                <a:gd name="connsiteY122" fmla="*/ 481908 h 3103853"/>
                <a:gd name="connsiteX123" fmla="*/ 900055 w 3309983"/>
                <a:gd name="connsiteY123" fmla="*/ 469646 h 3103853"/>
                <a:gd name="connsiteX124" fmla="*/ 933163 w 3309983"/>
                <a:gd name="connsiteY124" fmla="*/ 454931 h 3103853"/>
                <a:gd name="connsiteX125" fmla="*/ 963819 w 3309983"/>
                <a:gd name="connsiteY125" fmla="*/ 437765 h 3103853"/>
                <a:gd name="connsiteX126" fmla="*/ 990796 w 3309983"/>
                <a:gd name="connsiteY126" fmla="*/ 415693 h 3103853"/>
                <a:gd name="connsiteX127" fmla="*/ 1019000 w 3309983"/>
                <a:gd name="connsiteY127" fmla="*/ 391167 h 3103853"/>
                <a:gd name="connsiteX128" fmla="*/ 1043525 w 3309983"/>
                <a:gd name="connsiteY128" fmla="*/ 362964 h 3103853"/>
                <a:gd name="connsiteX129" fmla="*/ 1066823 w 3309983"/>
                <a:gd name="connsiteY129" fmla="*/ 333535 h 3103853"/>
                <a:gd name="connsiteX130" fmla="*/ 1090122 w 3309983"/>
                <a:gd name="connsiteY130" fmla="*/ 302879 h 3103853"/>
                <a:gd name="connsiteX131" fmla="*/ 1113420 w 3309983"/>
                <a:gd name="connsiteY131" fmla="*/ 272223 h 3103853"/>
                <a:gd name="connsiteX132" fmla="*/ 1136718 w 3309983"/>
                <a:gd name="connsiteY132" fmla="*/ 242793 h 3103853"/>
                <a:gd name="connsiteX133" fmla="*/ 1162470 w 3309983"/>
                <a:gd name="connsiteY133" fmla="*/ 214590 h 3103853"/>
                <a:gd name="connsiteX134" fmla="*/ 1188220 w 3309983"/>
                <a:gd name="connsiteY134" fmla="*/ 190066 h 3103853"/>
                <a:gd name="connsiteX135" fmla="*/ 1217650 w 3309983"/>
                <a:gd name="connsiteY135" fmla="*/ 169220 h 3103853"/>
                <a:gd name="connsiteX136" fmla="*/ 1248306 w 3309983"/>
                <a:gd name="connsiteY136" fmla="*/ 153279 h 3103853"/>
                <a:gd name="connsiteX137" fmla="*/ 1285093 w 3309983"/>
                <a:gd name="connsiteY137" fmla="*/ 142243 h 3103853"/>
                <a:gd name="connsiteX138" fmla="*/ 1323107 w 3309983"/>
                <a:gd name="connsiteY138" fmla="*/ 137338 h 3103853"/>
                <a:gd name="connsiteX139" fmla="*/ 1362345 w 3309983"/>
                <a:gd name="connsiteY139" fmla="*/ 136111 h 3103853"/>
                <a:gd name="connsiteX140" fmla="*/ 1404036 w 3309983"/>
                <a:gd name="connsiteY140" fmla="*/ 139791 h 3103853"/>
                <a:gd name="connsiteX141" fmla="*/ 1445729 w 3309983"/>
                <a:gd name="connsiteY141" fmla="*/ 144696 h 3103853"/>
                <a:gd name="connsiteX142" fmla="*/ 1487421 w 3309983"/>
                <a:gd name="connsiteY142" fmla="*/ 150827 h 3103853"/>
                <a:gd name="connsiteX143" fmla="*/ 1529113 w 3309983"/>
                <a:gd name="connsiteY143" fmla="*/ 155732 h 3103853"/>
                <a:gd name="connsiteX144" fmla="*/ 1570804 w 3309983"/>
                <a:gd name="connsiteY144" fmla="*/ 158184 h 3103853"/>
                <a:gd name="connsiteX145" fmla="*/ 1611271 w 3309983"/>
                <a:gd name="connsiteY145" fmla="*/ 158184 h 3103853"/>
                <a:gd name="connsiteX146" fmla="*/ 1649285 w 3309983"/>
                <a:gd name="connsiteY146" fmla="*/ 153279 h 3103853"/>
                <a:gd name="connsiteX147" fmla="*/ 1687298 w 3309983"/>
                <a:gd name="connsiteY147" fmla="*/ 143469 h 3103853"/>
                <a:gd name="connsiteX148" fmla="*/ 1724085 w 3309983"/>
                <a:gd name="connsiteY148" fmla="*/ 128755 h 3103853"/>
                <a:gd name="connsiteX149" fmla="*/ 1760871 w 3309983"/>
                <a:gd name="connsiteY149" fmla="*/ 109134 h 3103853"/>
                <a:gd name="connsiteX150" fmla="*/ 1797658 w 3309983"/>
                <a:gd name="connsiteY150" fmla="*/ 89515 h 3103853"/>
                <a:gd name="connsiteX151" fmla="*/ 1834445 w 3309983"/>
                <a:gd name="connsiteY151" fmla="*/ 67443 h 3103853"/>
                <a:gd name="connsiteX152" fmla="*/ 1870007 w 3309983"/>
                <a:gd name="connsiteY152" fmla="*/ 46597 h 3103853"/>
                <a:gd name="connsiteX153" fmla="*/ 1908020 w 3309983"/>
                <a:gd name="connsiteY153" fmla="*/ 28203 h 3103853"/>
                <a:gd name="connsiteX154" fmla="*/ 1944806 w 3309983"/>
                <a:gd name="connsiteY154" fmla="*/ 13488 h 3103853"/>
                <a:gd name="connsiteX155" fmla="*/ 1982820 w 3309983"/>
                <a:gd name="connsiteY155" fmla="*/ 3678 h 310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3309983" h="3103853">
                  <a:moveTo>
                    <a:pt x="2022059" y="0"/>
                  </a:moveTo>
                  <a:lnTo>
                    <a:pt x="2061297" y="3678"/>
                  </a:lnTo>
                  <a:lnTo>
                    <a:pt x="2099311" y="13488"/>
                  </a:lnTo>
                  <a:lnTo>
                    <a:pt x="2136099" y="28203"/>
                  </a:lnTo>
                  <a:lnTo>
                    <a:pt x="2174111" y="46597"/>
                  </a:lnTo>
                  <a:lnTo>
                    <a:pt x="2209672" y="67443"/>
                  </a:lnTo>
                  <a:lnTo>
                    <a:pt x="2246460" y="89515"/>
                  </a:lnTo>
                  <a:lnTo>
                    <a:pt x="2283247" y="109134"/>
                  </a:lnTo>
                  <a:lnTo>
                    <a:pt x="2320033" y="128755"/>
                  </a:lnTo>
                  <a:lnTo>
                    <a:pt x="2355594" y="143469"/>
                  </a:lnTo>
                  <a:lnTo>
                    <a:pt x="2394834" y="153279"/>
                  </a:lnTo>
                  <a:lnTo>
                    <a:pt x="2432846" y="158184"/>
                  </a:lnTo>
                  <a:lnTo>
                    <a:pt x="2473311" y="158184"/>
                  </a:lnTo>
                  <a:lnTo>
                    <a:pt x="2515004" y="155732"/>
                  </a:lnTo>
                  <a:lnTo>
                    <a:pt x="2556695" y="150827"/>
                  </a:lnTo>
                  <a:lnTo>
                    <a:pt x="2598388" y="144696"/>
                  </a:lnTo>
                  <a:lnTo>
                    <a:pt x="2640079" y="139791"/>
                  </a:lnTo>
                  <a:lnTo>
                    <a:pt x="2681772" y="136111"/>
                  </a:lnTo>
                  <a:lnTo>
                    <a:pt x="2721011" y="137338"/>
                  </a:lnTo>
                  <a:lnTo>
                    <a:pt x="2759024" y="142243"/>
                  </a:lnTo>
                  <a:lnTo>
                    <a:pt x="2795812" y="153279"/>
                  </a:lnTo>
                  <a:lnTo>
                    <a:pt x="2826468" y="169220"/>
                  </a:lnTo>
                  <a:lnTo>
                    <a:pt x="2855897" y="190066"/>
                  </a:lnTo>
                  <a:lnTo>
                    <a:pt x="2881648" y="214590"/>
                  </a:lnTo>
                  <a:lnTo>
                    <a:pt x="2907399" y="242793"/>
                  </a:lnTo>
                  <a:lnTo>
                    <a:pt x="2930697" y="272223"/>
                  </a:lnTo>
                  <a:lnTo>
                    <a:pt x="2953995" y="302879"/>
                  </a:lnTo>
                  <a:lnTo>
                    <a:pt x="2977294" y="333535"/>
                  </a:lnTo>
                  <a:lnTo>
                    <a:pt x="3000592" y="362964"/>
                  </a:lnTo>
                  <a:lnTo>
                    <a:pt x="3025118" y="391167"/>
                  </a:lnTo>
                  <a:lnTo>
                    <a:pt x="3053321" y="415693"/>
                  </a:lnTo>
                  <a:lnTo>
                    <a:pt x="3080299" y="437765"/>
                  </a:lnTo>
                  <a:lnTo>
                    <a:pt x="3110953" y="454931"/>
                  </a:lnTo>
                  <a:lnTo>
                    <a:pt x="3144062" y="469646"/>
                  </a:lnTo>
                  <a:lnTo>
                    <a:pt x="3179622" y="481908"/>
                  </a:lnTo>
                  <a:lnTo>
                    <a:pt x="3216409" y="492944"/>
                  </a:lnTo>
                  <a:lnTo>
                    <a:pt x="3253196" y="502755"/>
                  </a:lnTo>
                  <a:lnTo>
                    <a:pt x="3291210" y="512565"/>
                  </a:lnTo>
                  <a:lnTo>
                    <a:pt x="3309983" y="518391"/>
                  </a:lnTo>
                  <a:lnTo>
                    <a:pt x="3309983" y="3103853"/>
                  </a:lnTo>
                  <a:lnTo>
                    <a:pt x="454246" y="3103853"/>
                  </a:lnTo>
                  <a:lnTo>
                    <a:pt x="438991" y="3076613"/>
                  </a:lnTo>
                  <a:lnTo>
                    <a:pt x="416921" y="3049636"/>
                  </a:lnTo>
                  <a:lnTo>
                    <a:pt x="392395" y="3021432"/>
                  </a:lnTo>
                  <a:lnTo>
                    <a:pt x="364192" y="2996908"/>
                  </a:lnTo>
                  <a:lnTo>
                    <a:pt x="333535" y="2973610"/>
                  </a:lnTo>
                  <a:lnTo>
                    <a:pt x="302880" y="2950312"/>
                  </a:lnTo>
                  <a:lnTo>
                    <a:pt x="272224" y="2927014"/>
                  </a:lnTo>
                  <a:lnTo>
                    <a:pt x="242794" y="2903714"/>
                  </a:lnTo>
                  <a:lnTo>
                    <a:pt x="214591" y="2877964"/>
                  </a:lnTo>
                  <a:lnTo>
                    <a:pt x="190066" y="2852214"/>
                  </a:lnTo>
                  <a:lnTo>
                    <a:pt x="169221" y="2822783"/>
                  </a:lnTo>
                  <a:lnTo>
                    <a:pt x="153281" y="2792128"/>
                  </a:lnTo>
                  <a:lnTo>
                    <a:pt x="142244" y="2755342"/>
                  </a:lnTo>
                  <a:lnTo>
                    <a:pt x="137339" y="2717328"/>
                  </a:lnTo>
                  <a:lnTo>
                    <a:pt x="136112" y="2678088"/>
                  </a:lnTo>
                  <a:lnTo>
                    <a:pt x="139791" y="2636396"/>
                  </a:lnTo>
                  <a:lnTo>
                    <a:pt x="144696" y="2594705"/>
                  </a:lnTo>
                  <a:lnTo>
                    <a:pt x="150827" y="2553012"/>
                  </a:lnTo>
                  <a:lnTo>
                    <a:pt x="155732" y="2511321"/>
                  </a:lnTo>
                  <a:lnTo>
                    <a:pt x="158185" y="2469629"/>
                  </a:lnTo>
                  <a:lnTo>
                    <a:pt x="158185" y="2429163"/>
                  </a:lnTo>
                  <a:lnTo>
                    <a:pt x="153281" y="2391151"/>
                  </a:lnTo>
                  <a:lnTo>
                    <a:pt x="143470" y="2353137"/>
                  </a:lnTo>
                  <a:lnTo>
                    <a:pt x="128755" y="2317576"/>
                  </a:lnTo>
                  <a:lnTo>
                    <a:pt x="110362" y="2280789"/>
                  </a:lnTo>
                  <a:lnTo>
                    <a:pt x="89515" y="2244004"/>
                  </a:lnTo>
                  <a:lnTo>
                    <a:pt x="67444" y="2207216"/>
                  </a:lnTo>
                  <a:lnTo>
                    <a:pt x="46598" y="2171654"/>
                  </a:lnTo>
                  <a:lnTo>
                    <a:pt x="28203" y="2133642"/>
                  </a:lnTo>
                  <a:lnTo>
                    <a:pt x="13490" y="2096855"/>
                  </a:lnTo>
                  <a:lnTo>
                    <a:pt x="3680" y="2058841"/>
                  </a:lnTo>
                  <a:lnTo>
                    <a:pt x="0" y="2019602"/>
                  </a:lnTo>
                  <a:lnTo>
                    <a:pt x="3680" y="1980363"/>
                  </a:lnTo>
                  <a:lnTo>
                    <a:pt x="13490" y="1942350"/>
                  </a:lnTo>
                  <a:lnTo>
                    <a:pt x="28203" y="1905563"/>
                  </a:lnTo>
                  <a:lnTo>
                    <a:pt x="46598" y="1867550"/>
                  </a:lnTo>
                  <a:lnTo>
                    <a:pt x="67444" y="1831989"/>
                  </a:lnTo>
                  <a:lnTo>
                    <a:pt x="89515" y="1795203"/>
                  </a:lnTo>
                  <a:lnTo>
                    <a:pt x="110362" y="1758415"/>
                  </a:lnTo>
                  <a:lnTo>
                    <a:pt x="128755" y="1721629"/>
                  </a:lnTo>
                  <a:lnTo>
                    <a:pt x="143470" y="1686067"/>
                  </a:lnTo>
                  <a:lnTo>
                    <a:pt x="153281" y="1648054"/>
                  </a:lnTo>
                  <a:lnTo>
                    <a:pt x="158185" y="1610042"/>
                  </a:lnTo>
                  <a:lnTo>
                    <a:pt x="158185" y="1569576"/>
                  </a:lnTo>
                  <a:lnTo>
                    <a:pt x="155732" y="1527883"/>
                  </a:lnTo>
                  <a:lnTo>
                    <a:pt x="150827" y="1486192"/>
                  </a:lnTo>
                  <a:lnTo>
                    <a:pt x="144696" y="1444499"/>
                  </a:lnTo>
                  <a:lnTo>
                    <a:pt x="139791" y="1402808"/>
                  </a:lnTo>
                  <a:lnTo>
                    <a:pt x="136112" y="1361117"/>
                  </a:lnTo>
                  <a:lnTo>
                    <a:pt x="137339" y="1321877"/>
                  </a:lnTo>
                  <a:lnTo>
                    <a:pt x="142244" y="1283864"/>
                  </a:lnTo>
                  <a:lnTo>
                    <a:pt x="153281" y="1247077"/>
                  </a:lnTo>
                  <a:lnTo>
                    <a:pt x="169221" y="1216422"/>
                  </a:lnTo>
                  <a:lnTo>
                    <a:pt x="190066" y="1186992"/>
                  </a:lnTo>
                  <a:lnTo>
                    <a:pt x="214591" y="1161241"/>
                  </a:lnTo>
                  <a:lnTo>
                    <a:pt x="242794" y="1135491"/>
                  </a:lnTo>
                  <a:lnTo>
                    <a:pt x="272224" y="1112191"/>
                  </a:lnTo>
                  <a:lnTo>
                    <a:pt x="302880" y="1088893"/>
                  </a:lnTo>
                  <a:lnTo>
                    <a:pt x="333535" y="1065594"/>
                  </a:lnTo>
                  <a:lnTo>
                    <a:pt x="364192" y="1042296"/>
                  </a:lnTo>
                  <a:lnTo>
                    <a:pt x="392395" y="1017772"/>
                  </a:lnTo>
                  <a:lnTo>
                    <a:pt x="416921" y="989569"/>
                  </a:lnTo>
                  <a:lnTo>
                    <a:pt x="438991" y="962591"/>
                  </a:lnTo>
                  <a:lnTo>
                    <a:pt x="456159" y="931936"/>
                  </a:lnTo>
                  <a:lnTo>
                    <a:pt x="470874" y="898828"/>
                  </a:lnTo>
                  <a:lnTo>
                    <a:pt x="483136" y="863267"/>
                  </a:lnTo>
                  <a:lnTo>
                    <a:pt x="494172" y="826479"/>
                  </a:lnTo>
                  <a:lnTo>
                    <a:pt x="503983" y="789692"/>
                  </a:lnTo>
                  <a:lnTo>
                    <a:pt x="513793" y="751680"/>
                  </a:lnTo>
                  <a:lnTo>
                    <a:pt x="524829" y="716119"/>
                  </a:lnTo>
                  <a:lnTo>
                    <a:pt x="537091" y="680557"/>
                  </a:lnTo>
                  <a:lnTo>
                    <a:pt x="551806" y="647450"/>
                  </a:lnTo>
                  <a:lnTo>
                    <a:pt x="570199" y="618021"/>
                  </a:lnTo>
                  <a:lnTo>
                    <a:pt x="592270" y="591044"/>
                  </a:lnTo>
                  <a:lnTo>
                    <a:pt x="619248" y="568971"/>
                  </a:lnTo>
                  <a:lnTo>
                    <a:pt x="648679" y="550578"/>
                  </a:lnTo>
                  <a:lnTo>
                    <a:pt x="681785" y="535863"/>
                  </a:lnTo>
                  <a:lnTo>
                    <a:pt x="717347" y="523601"/>
                  </a:lnTo>
                  <a:lnTo>
                    <a:pt x="752908" y="512565"/>
                  </a:lnTo>
                  <a:lnTo>
                    <a:pt x="790921" y="502755"/>
                  </a:lnTo>
                  <a:lnTo>
                    <a:pt x="827707" y="492944"/>
                  </a:lnTo>
                  <a:lnTo>
                    <a:pt x="864495" y="481908"/>
                  </a:lnTo>
                  <a:lnTo>
                    <a:pt x="900055" y="469646"/>
                  </a:lnTo>
                  <a:lnTo>
                    <a:pt x="933163" y="454931"/>
                  </a:lnTo>
                  <a:lnTo>
                    <a:pt x="963819" y="437765"/>
                  </a:lnTo>
                  <a:lnTo>
                    <a:pt x="990796" y="415693"/>
                  </a:lnTo>
                  <a:lnTo>
                    <a:pt x="1019000" y="391167"/>
                  </a:lnTo>
                  <a:lnTo>
                    <a:pt x="1043525" y="362964"/>
                  </a:lnTo>
                  <a:lnTo>
                    <a:pt x="1066823" y="333535"/>
                  </a:lnTo>
                  <a:lnTo>
                    <a:pt x="1090122" y="302879"/>
                  </a:lnTo>
                  <a:lnTo>
                    <a:pt x="1113420" y="272223"/>
                  </a:lnTo>
                  <a:lnTo>
                    <a:pt x="1136718" y="242793"/>
                  </a:lnTo>
                  <a:lnTo>
                    <a:pt x="1162470" y="214590"/>
                  </a:lnTo>
                  <a:lnTo>
                    <a:pt x="1188220" y="190066"/>
                  </a:lnTo>
                  <a:lnTo>
                    <a:pt x="1217650" y="169220"/>
                  </a:lnTo>
                  <a:lnTo>
                    <a:pt x="1248306" y="153279"/>
                  </a:lnTo>
                  <a:lnTo>
                    <a:pt x="1285093" y="142243"/>
                  </a:lnTo>
                  <a:lnTo>
                    <a:pt x="1323107" y="137338"/>
                  </a:lnTo>
                  <a:lnTo>
                    <a:pt x="1362345" y="136111"/>
                  </a:lnTo>
                  <a:lnTo>
                    <a:pt x="1404036" y="139791"/>
                  </a:lnTo>
                  <a:lnTo>
                    <a:pt x="1445729" y="144696"/>
                  </a:lnTo>
                  <a:lnTo>
                    <a:pt x="1487421" y="150827"/>
                  </a:lnTo>
                  <a:lnTo>
                    <a:pt x="1529113" y="155732"/>
                  </a:lnTo>
                  <a:lnTo>
                    <a:pt x="1570804" y="158184"/>
                  </a:lnTo>
                  <a:lnTo>
                    <a:pt x="1611271" y="158184"/>
                  </a:lnTo>
                  <a:lnTo>
                    <a:pt x="1649285" y="153279"/>
                  </a:lnTo>
                  <a:lnTo>
                    <a:pt x="1687298" y="143469"/>
                  </a:lnTo>
                  <a:lnTo>
                    <a:pt x="1724085" y="128755"/>
                  </a:lnTo>
                  <a:lnTo>
                    <a:pt x="1760871" y="109134"/>
                  </a:lnTo>
                  <a:lnTo>
                    <a:pt x="1797658" y="89515"/>
                  </a:lnTo>
                  <a:lnTo>
                    <a:pt x="1834445" y="67443"/>
                  </a:lnTo>
                  <a:lnTo>
                    <a:pt x="1870007" y="46597"/>
                  </a:lnTo>
                  <a:lnTo>
                    <a:pt x="1908020" y="28203"/>
                  </a:lnTo>
                  <a:lnTo>
                    <a:pt x="1944806" y="13488"/>
                  </a:lnTo>
                  <a:lnTo>
                    <a:pt x="1982820" y="3678"/>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61" name="Freeform: Shape 60">
              <a:extLst>
                <a:ext uri="{FF2B5EF4-FFF2-40B4-BE49-F238E27FC236}">
                  <a16:creationId xmlns:a16="http://schemas.microsoft.com/office/drawing/2014/main" id="{4C2C01E1-D319-482D-ACDE-2C00980C8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18359" y="3890298"/>
              <a:ext cx="3173643" cy="2967700"/>
            </a:xfrm>
            <a:custGeom>
              <a:avLst/>
              <a:gdLst>
                <a:gd name="connsiteX0" fmla="*/ 1885720 w 3173643"/>
                <a:gd name="connsiteY0" fmla="*/ 0 h 2967700"/>
                <a:gd name="connsiteX1" fmla="*/ 1922313 w 3173643"/>
                <a:gd name="connsiteY1" fmla="*/ 3430 h 2967700"/>
                <a:gd name="connsiteX2" fmla="*/ 1957763 w 3173643"/>
                <a:gd name="connsiteY2" fmla="*/ 12579 h 2967700"/>
                <a:gd name="connsiteX3" fmla="*/ 1992070 w 3173643"/>
                <a:gd name="connsiteY3" fmla="*/ 26302 h 2967700"/>
                <a:gd name="connsiteX4" fmla="*/ 2027519 w 3173643"/>
                <a:gd name="connsiteY4" fmla="*/ 43455 h 2967700"/>
                <a:gd name="connsiteX5" fmla="*/ 2060683 w 3173643"/>
                <a:gd name="connsiteY5" fmla="*/ 62896 h 2967700"/>
                <a:gd name="connsiteX6" fmla="*/ 2094991 w 3173643"/>
                <a:gd name="connsiteY6" fmla="*/ 83480 h 2967700"/>
                <a:gd name="connsiteX7" fmla="*/ 2129297 w 3173643"/>
                <a:gd name="connsiteY7" fmla="*/ 101777 h 2967700"/>
                <a:gd name="connsiteX8" fmla="*/ 2163602 w 3173643"/>
                <a:gd name="connsiteY8" fmla="*/ 120075 h 2967700"/>
                <a:gd name="connsiteX9" fmla="*/ 2196766 w 3173643"/>
                <a:gd name="connsiteY9" fmla="*/ 133797 h 2967700"/>
                <a:gd name="connsiteX10" fmla="*/ 2233360 w 3173643"/>
                <a:gd name="connsiteY10" fmla="*/ 142945 h 2967700"/>
                <a:gd name="connsiteX11" fmla="*/ 2268809 w 3173643"/>
                <a:gd name="connsiteY11" fmla="*/ 147520 h 2967700"/>
                <a:gd name="connsiteX12" fmla="*/ 2306546 w 3173643"/>
                <a:gd name="connsiteY12" fmla="*/ 147520 h 2967700"/>
                <a:gd name="connsiteX13" fmla="*/ 2345428 w 3173643"/>
                <a:gd name="connsiteY13" fmla="*/ 145233 h 2967700"/>
                <a:gd name="connsiteX14" fmla="*/ 2384308 w 3173643"/>
                <a:gd name="connsiteY14" fmla="*/ 140659 h 2967700"/>
                <a:gd name="connsiteX15" fmla="*/ 2423190 w 3173643"/>
                <a:gd name="connsiteY15" fmla="*/ 134941 h 2967700"/>
                <a:gd name="connsiteX16" fmla="*/ 2462070 w 3173643"/>
                <a:gd name="connsiteY16" fmla="*/ 130367 h 2967700"/>
                <a:gd name="connsiteX17" fmla="*/ 2500951 w 3173643"/>
                <a:gd name="connsiteY17" fmla="*/ 126936 h 2967700"/>
                <a:gd name="connsiteX18" fmla="*/ 2537544 w 3173643"/>
                <a:gd name="connsiteY18" fmla="*/ 128079 h 2967700"/>
                <a:gd name="connsiteX19" fmla="*/ 2572995 w 3173643"/>
                <a:gd name="connsiteY19" fmla="*/ 132653 h 2967700"/>
                <a:gd name="connsiteX20" fmla="*/ 2607301 w 3173643"/>
                <a:gd name="connsiteY20" fmla="*/ 142945 h 2967700"/>
                <a:gd name="connsiteX21" fmla="*/ 2635891 w 3173643"/>
                <a:gd name="connsiteY21" fmla="*/ 157812 h 2967700"/>
                <a:gd name="connsiteX22" fmla="*/ 2663335 w 3173643"/>
                <a:gd name="connsiteY22" fmla="*/ 177253 h 2967700"/>
                <a:gd name="connsiteX23" fmla="*/ 2687350 w 3173643"/>
                <a:gd name="connsiteY23" fmla="*/ 200124 h 2967700"/>
                <a:gd name="connsiteX24" fmla="*/ 2711365 w 3173643"/>
                <a:gd name="connsiteY24" fmla="*/ 226426 h 2967700"/>
                <a:gd name="connsiteX25" fmla="*/ 2733093 w 3173643"/>
                <a:gd name="connsiteY25" fmla="*/ 253871 h 2967700"/>
                <a:gd name="connsiteX26" fmla="*/ 2754820 w 3173643"/>
                <a:gd name="connsiteY26" fmla="*/ 282461 h 2967700"/>
                <a:gd name="connsiteX27" fmla="*/ 2776547 w 3173643"/>
                <a:gd name="connsiteY27" fmla="*/ 311049 h 2967700"/>
                <a:gd name="connsiteX28" fmla="*/ 2798275 w 3173643"/>
                <a:gd name="connsiteY28" fmla="*/ 338495 h 2967700"/>
                <a:gd name="connsiteX29" fmla="*/ 2821146 w 3173643"/>
                <a:gd name="connsiteY29" fmla="*/ 364797 h 2967700"/>
                <a:gd name="connsiteX30" fmla="*/ 2847448 w 3173643"/>
                <a:gd name="connsiteY30" fmla="*/ 387669 h 2967700"/>
                <a:gd name="connsiteX31" fmla="*/ 2872607 w 3173643"/>
                <a:gd name="connsiteY31" fmla="*/ 408253 h 2967700"/>
                <a:gd name="connsiteX32" fmla="*/ 2901195 w 3173643"/>
                <a:gd name="connsiteY32" fmla="*/ 424261 h 2967700"/>
                <a:gd name="connsiteX33" fmla="*/ 2932071 w 3173643"/>
                <a:gd name="connsiteY33" fmla="*/ 437985 h 2967700"/>
                <a:gd name="connsiteX34" fmla="*/ 2965233 w 3173643"/>
                <a:gd name="connsiteY34" fmla="*/ 449420 h 2967700"/>
                <a:gd name="connsiteX35" fmla="*/ 2999539 w 3173643"/>
                <a:gd name="connsiteY35" fmla="*/ 459712 h 2967700"/>
                <a:gd name="connsiteX36" fmla="*/ 3033847 w 3173643"/>
                <a:gd name="connsiteY36" fmla="*/ 468861 h 2967700"/>
                <a:gd name="connsiteX37" fmla="*/ 3069297 w 3173643"/>
                <a:gd name="connsiteY37" fmla="*/ 478010 h 2967700"/>
                <a:gd name="connsiteX38" fmla="*/ 3102460 w 3173643"/>
                <a:gd name="connsiteY38" fmla="*/ 488302 h 2967700"/>
                <a:gd name="connsiteX39" fmla="*/ 3135622 w 3173643"/>
                <a:gd name="connsiteY39" fmla="*/ 499737 h 2967700"/>
                <a:gd name="connsiteX40" fmla="*/ 3166499 w 3173643"/>
                <a:gd name="connsiteY40" fmla="*/ 513461 h 2967700"/>
                <a:gd name="connsiteX41" fmla="*/ 3173643 w 3173643"/>
                <a:gd name="connsiteY41" fmla="*/ 517926 h 2967700"/>
                <a:gd name="connsiteX42" fmla="*/ 3173643 w 3173643"/>
                <a:gd name="connsiteY42" fmla="*/ 2967700 h 2967700"/>
                <a:gd name="connsiteX43" fmla="*/ 452321 w 3173643"/>
                <a:gd name="connsiteY43" fmla="*/ 2967700 h 2967700"/>
                <a:gd name="connsiteX44" fmla="*/ 450560 w 3173643"/>
                <a:gd name="connsiteY44" fmla="*/ 2961831 h 2967700"/>
                <a:gd name="connsiteX45" fmla="*/ 439125 w 3173643"/>
                <a:gd name="connsiteY45" fmla="*/ 2928666 h 2967700"/>
                <a:gd name="connsiteX46" fmla="*/ 425402 w 3173643"/>
                <a:gd name="connsiteY46" fmla="*/ 2897790 h 2967700"/>
                <a:gd name="connsiteX47" fmla="*/ 409392 w 3173643"/>
                <a:gd name="connsiteY47" fmla="*/ 2869201 h 2967700"/>
                <a:gd name="connsiteX48" fmla="*/ 388809 w 3173643"/>
                <a:gd name="connsiteY48" fmla="*/ 2844043 h 2967700"/>
                <a:gd name="connsiteX49" fmla="*/ 365937 w 3173643"/>
                <a:gd name="connsiteY49" fmla="*/ 2817741 h 2967700"/>
                <a:gd name="connsiteX50" fmla="*/ 339636 w 3173643"/>
                <a:gd name="connsiteY50" fmla="*/ 2794870 h 2967700"/>
                <a:gd name="connsiteX51" fmla="*/ 311046 w 3173643"/>
                <a:gd name="connsiteY51" fmla="*/ 2773142 h 2967700"/>
                <a:gd name="connsiteX52" fmla="*/ 282458 w 3173643"/>
                <a:gd name="connsiteY52" fmla="*/ 2751415 h 2967700"/>
                <a:gd name="connsiteX53" fmla="*/ 253870 w 3173643"/>
                <a:gd name="connsiteY53" fmla="*/ 2729687 h 2967700"/>
                <a:gd name="connsiteX54" fmla="*/ 226423 w 3173643"/>
                <a:gd name="connsiteY54" fmla="*/ 2707959 h 2967700"/>
                <a:gd name="connsiteX55" fmla="*/ 200122 w 3173643"/>
                <a:gd name="connsiteY55" fmla="*/ 2683944 h 2967700"/>
                <a:gd name="connsiteX56" fmla="*/ 177251 w 3173643"/>
                <a:gd name="connsiteY56" fmla="*/ 2659930 h 2967700"/>
                <a:gd name="connsiteX57" fmla="*/ 157812 w 3173643"/>
                <a:gd name="connsiteY57" fmla="*/ 2632484 h 2967700"/>
                <a:gd name="connsiteX58" fmla="*/ 142945 w 3173643"/>
                <a:gd name="connsiteY58" fmla="*/ 2603895 h 2967700"/>
                <a:gd name="connsiteX59" fmla="*/ 132653 w 3173643"/>
                <a:gd name="connsiteY59" fmla="*/ 2569589 h 2967700"/>
                <a:gd name="connsiteX60" fmla="*/ 128079 w 3173643"/>
                <a:gd name="connsiteY60" fmla="*/ 2534138 h 2967700"/>
                <a:gd name="connsiteX61" fmla="*/ 126934 w 3173643"/>
                <a:gd name="connsiteY61" fmla="*/ 2497543 h 2967700"/>
                <a:gd name="connsiteX62" fmla="*/ 130365 w 3173643"/>
                <a:gd name="connsiteY62" fmla="*/ 2458662 h 2967700"/>
                <a:gd name="connsiteX63" fmla="*/ 134940 w 3173643"/>
                <a:gd name="connsiteY63" fmla="*/ 2419782 h 2967700"/>
                <a:gd name="connsiteX64" fmla="*/ 140657 w 3173643"/>
                <a:gd name="connsiteY64" fmla="*/ 2380900 h 2967700"/>
                <a:gd name="connsiteX65" fmla="*/ 145232 w 3173643"/>
                <a:gd name="connsiteY65" fmla="*/ 2342019 h 2967700"/>
                <a:gd name="connsiteX66" fmla="*/ 147519 w 3173643"/>
                <a:gd name="connsiteY66" fmla="*/ 2303138 h 2967700"/>
                <a:gd name="connsiteX67" fmla="*/ 147519 w 3173643"/>
                <a:gd name="connsiteY67" fmla="*/ 2265400 h 2967700"/>
                <a:gd name="connsiteX68" fmla="*/ 142945 w 3173643"/>
                <a:gd name="connsiteY68" fmla="*/ 2229950 h 2967700"/>
                <a:gd name="connsiteX69" fmla="*/ 133796 w 3173643"/>
                <a:gd name="connsiteY69" fmla="*/ 2194499 h 2967700"/>
                <a:gd name="connsiteX70" fmla="*/ 120073 w 3173643"/>
                <a:gd name="connsiteY70" fmla="*/ 2161335 h 2967700"/>
                <a:gd name="connsiteX71" fmla="*/ 102920 w 3173643"/>
                <a:gd name="connsiteY71" fmla="*/ 2127029 h 2967700"/>
                <a:gd name="connsiteX72" fmla="*/ 83479 w 3173643"/>
                <a:gd name="connsiteY72" fmla="*/ 2092723 h 2967700"/>
                <a:gd name="connsiteX73" fmla="*/ 62897 w 3173643"/>
                <a:gd name="connsiteY73" fmla="*/ 2058415 h 2967700"/>
                <a:gd name="connsiteX74" fmla="*/ 43456 w 3173643"/>
                <a:gd name="connsiteY74" fmla="*/ 2025251 h 2967700"/>
                <a:gd name="connsiteX75" fmla="*/ 26302 w 3173643"/>
                <a:gd name="connsiteY75" fmla="*/ 1989801 h 2967700"/>
                <a:gd name="connsiteX76" fmla="*/ 12580 w 3173643"/>
                <a:gd name="connsiteY76" fmla="*/ 1955494 h 2967700"/>
                <a:gd name="connsiteX77" fmla="*/ 3431 w 3173643"/>
                <a:gd name="connsiteY77" fmla="*/ 1920043 h 2967700"/>
                <a:gd name="connsiteX78" fmla="*/ 0 w 3173643"/>
                <a:gd name="connsiteY78" fmla="*/ 1883449 h 2967700"/>
                <a:gd name="connsiteX79" fmla="*/ 3431 w 3173643"/>
                <a:gd name="connsiteY79" fmla="*/ 1846856 h 2967700"/>
                <a:gd name="connsiteX80" fmla="*/ 12580 w 3173643"/>
                <a:gd name="connsiteY80" fmla="*/ 1811405 h 2967700"/>
                <a:gd name="connsiteX81" fmla="*/ 26302 w 3173643"/>
                <a:gd name="connsiteY81" fmla="*/ 1777098 h 2967700"/>
                <a:gd name="connsiteX82" fmla="*/ 43456 w 3173643"/>
                <a:gd name="connsiteY82" fmla="*/ 1741648 h 2967700"/>
                <a:gd name="connsiteX83" fmla="*/ 62897 w 3173643"/>
                <a:gd name="connsiteY83" fmla="*/ 1708484 h 2967700"/>
                <a:gd name="connsiteX84" fmla="*/ 83479 w 3173643"/>
                <a:gd name="connsiteY84" fmla="*/ 1674178 h 2967700"/>
                <a:gd name="connsiteX85" fmla="*/ 102920 w 3173643"/>
                <a:gd name="connsiteY85" fmla="*/ 1639870 h 2967700"/>
                <a:gd name="connsiteX86" fmla="*/ 120073 w 3173643"/>
                <a:gd name="connsiteY86" fmla="*/ 1605564 h 2967700"/>
                <a:gd name="connsiteX87" fmla="*/ 133796 w 3173643"/>
                <a:gd name="connsiteY87" fmla="*/ 1572400 h 2967700"/>
                <a:gd name="connsiteX88" fmla="*/ 142945 w 3173643"/>
                <a:gd name="connsiteY88" fmla="*/ 1536949 h 2967700"/>
                <a:gd name="connsiteX89" fmla="*/ 147519 w 3173643"/>
                <a:gd name="connsiteY89" fmla="*/ 1501500 h 2967700"/>
                <a:gd name="connsiteX90" fmla="*/ 147519 w 3173643"/>
                <a:gd name="connsiteY90" fmla="*/ 1463762 h 2967700"/>
                <a:gd name="connsiteX91" fmla="*/ 145232 w 3173643"/>
                <a:gd name="connsiteY91" fmla="*/ 1424880 h 2967700"/>
                <a:gd name="connsiteX92" fmla="*/ 140657 w 3173643"/>
                <a:gd name="connsiteY92" fmla="*/ 1386000 h 2967700"/>
                <a:gd name="connsiteX93" fmla="*/ 134940 w 3173643"/>
                <a:gd name="connsiteY93" fmla="*/ 1347118 h 2967700"/>
                <a:gd name="connsiteX94" fmla="*/ 130365 w 3173643"/>
                <a:gd name="connsiteY94" fmla="*/ 1308237 h 2967700"/>
                <a:gd name="connsiteX95" fmla="*/ 126934 w 3173643"/>
                <a:gd name="connsiteY95" fmla="*/ 1269356 h 2967700"/>
                <a:gd name="connsiteX96" fmla="*/ 128079 w 3173643"/>
                <a:gd name="connsiteY96" fmla="*/ 1232762 h 2967700"/>
                <a:gd name="connsiteX97" fmla="*/ 132653 w 3173643"/>
                <a:gd name="connsiteY97" fmla="*/ 1197312 h 2967700"/>
                <a:gd name="connsiteX98" fmla="*/ 142945 w 3173643"/>
                <a:gd name="connsiteY98" fmla="*/ 1163004 h 2967700"/>
                <a:gd name="connsiteX99" fmla="*/ 157812 w 3173643"/>
                <a:gd name="connsiteY99" fmla="*/ 1134416 h 2967700"/>
                <a:gd name="connsiteX100" fmla="*/ 177251 w 3173643"/>
                <a:gd name="connsiteY100" fmla="*/ 1106970 h 2967700"/>
                <a:gd name="connsiteX101" fmla="*/ 200122 w 3173643"/>
                <a:gd name="connsiteY101" fmla="*/ 1082955 h 2967700"/>
                <a:gd name="connsiteX102" fmla="*/ 226423 w 3173643"/>
                <a:gd name="connsiteY102" fmla="*/ 1058941 h 2967700"/>
                <a:gd name="connsiteX103" fmla="*/ 253870 w 3173643"/>
                <a:gd name="connsiteY103" fmla="*/ 1037212 h 2967700"/>
                <a:gd name="connsiteX104" fmla="*/ 282458 w 3173643"/>
                <a:gd name="connsiteY104" fmla="*/ 1015484 h 2967700"/>
                <a:gd name="connsiteX105" fmla="*/ 311046 w 3173643"/>
                <a:gd name="connsiteY105" fmla="*/ 993757 h 2967700"/>
                <a:gd name="connsiteX106" fmla="*/ 339636 w 3173643"/>
                <a:gd name="connsiteY106" fmla="*/ 972029 h 2967700"/>
                <a:gd name="connsiteX107" fmla="*/ 365937 w 3173643"/>
                <a:gd name="connsiteY107" fmla="*/ 949159 h 2967700"/>
                <a:gd name="connsiteX108" fmla="*/ 388809 w 3173643"/>
                <a:gd name="connsiteY108" fmla="*/ 922857 h 2967700"/>
                <a:gd name="connsiteX109" fmla="*/ 409392 w 3173643"/>
                <a:gd name="connsiteY109" fmla="*/ 897698 h 2967700"/>
                <a:gd name="connsiteX110" fmla="*/ 425402 w 3173643"/>
                <a:gd name="connsiteY110" fmla="*/ 869109 h 2967700"/>
                <a:gd name="connsiteX111" fmla="*/ 439125 w 3173643"/>
                <a:gd name="connsiteY111" fmla="*/ 838233 h 2967700"/>
                <a:gd name="connsiteX112" fmla="*/ 450560 w 3173643"/>
                <a:gd name="connsiteY112" fmla="*/ 805069 h 2967700"/>
                <a:gd name="connsiteX113" fmla="*/ 460852 w 3173643"/>
                <a:gd name="connsiteY113" fmla="*/ 770761 h 2967700"/>
                <a:gd name="connsiteX114" fmla="*/ 470001 w 3173643"/>
                <a:gd name="connsiteY114" fmla="*/ 736455 h 2967700"/>
                <a:gd name="connsiteX115" fmla="*/ 479150 w 3173643"/>
                <a:gd name="connsiteY115" fmla="*/ 701004 h 2967700"/>
                <a:gd name="connsiteX116" fmla="*/ 489442 w 3173643"/>
                <a:gd name="connsiteY116" fmla="*/ 667841 h 2967700"/>
                <a:gd name="connsiteX117" fmla="*/ 500877 w 3173643"/>
                <a:gd name="connsiteY117" fmla="*/ 634677 h 2967700"/>
                <a:gd name="connsiteX118" fmla="*/ 514600 w 3173643"/>
                <a:gd name="connsiteY118" fmla="*/ 603802 h 2967700"/>
                <a:gd name="connsiteX119" fmla="*/ 531753 w 3173643"/>
                <a:gd name="connsiteY119" fmla="*/ 576357 h 2967700"/>
                <a:gd name="connsiteX120" fmla="*/ 552336 w 3173643"/>
                <a:gd name="connsiteY120" fmla="*/ 551198 h 2967700"/>
                <a:gd name="connsiteX121" fmla="*/ 577494 w 3173643"/>
                <a:gd name="connsiteY121" fmla="*/ 530614 h 2967700"/>
                <a:gd name="connsiteX122" fmla="*/ 604941 w 3173643"/>
                <a:gd name="connsiteY122" fmla="*/ 513461 h 2967700"/>
                <a:gd name="connsiteX123" fmla="*/ 635815 w 3173643"/>
                <a:gd name="connsiteY123" fmla="*/ 499737 h 2967700"/>
                <a:gd name="connsiteX124" fmla="*/ 668979 w 3173643"/>
                <a:gd name="connsiteY124" fmla="*/ 488302 h 2967700"/>
                <a:gd name="connsiteX125" fmla="*/ 702142 w 3173643"/>
                <a:gd name="connsiteY125" fmla="*/ 478010 h 2967700"/>
                <a:gd name="connsiteX126" fmla="*/ 737592 w 3173643"/>
                <a:gd name="connsiteY126" fmla="*/ 468861 h 2967700"/>
                <a:gd name="connsiteX127" fmla="*/ 771898 w 3173643"/>
                <a:gd name="connsiteY127" fmla="*/ 459712 h 2967700"/>
                <a:gd name="connsiteX128" fmla="*/ 806205 w 3173643"/>
                <a:gd name="connsiteY128" fmla="*/ 449420 h 2967700"/>
                <a:gd name="connsiteX129" fmla="*/ 839368 w 3173643"/>
                <a:gd name="connsiteY129" fmla="*/ 437985 h 2967700"/>
                <a:gd name="connsiteX130" fmla="*/ 870244 w 3173643"/>
                <a:gd name="connsiteY130" fmla="*/ 424261 h 2967700"/>
                <a:gd name="connsiteX131" fmla="*/ 898833 w 3173643"/>
                <a:gd name="connsiteY131" fmla="*/ 408253 h 2967700"/>
                <a:gd name="connsiteX132" fmla="*/ 923991 w 3173643"/>
                <a:gd name="connsiteY132" fmla="*/ 387669 h 2967700"/>
                <a:gd name="connsiteX133" fmla="*/ 950293 w 3173643"/>
                <a:gd name="connsiteY133" fmla="*/ 364797 h 2967700"/>
                <a:gd name="connsiteX134" fmla="*/ 973165 w 3173643"/>
                <a:gd name="connsiteY134" fmla="*/ 338495 h 2967700"/>
                <a:gd name="connsiteX135" fmla="*/ 994892 w 3173643"/>
                <a:gd name="connsiteY135" fmla="*/ 311049 h 2967700"/>
                <a:gd name="connsiteX136" fmla="*/ 1016619 w 3173643"/>
                <a:gd name="connsiteY136" fmla="*/ 282461 h 2967700"/>
                <a:gd name="connsiteX137" fmla="*/ 1038347 w 3173643"/>
                <a:gd name="connsiteY137" fmla="*/ 253871 h 2967700"/>
                <a:gd name="connsiteX138" fmla="*/ 1060074 w 3173643"/>
                <a:gd name="connsiteY138" fmla="*/ 226426 h 2967700"/>
                <a:gd name="connsiteX139" fmla="*/ 1084089 w 3173643"/>
                <a:gd name="connsiteY139" fmla="*/ 200124 h 2967700"/>
                <a:gd name="connsiteX140" fmla="*/ 1108103 w 3173643"/>
                <a:gd name="connsiteY140" fmla="*/ 177253 h 2967700"/>
                <a:gd name="connsiteX141" fmla="*/ 1135549 w 3173643"/>
                <a:gd name="connsiteY141" fmla="*/ 157812 h 2967700"/>
                <a:gd name="connsiteX142" fmla="*/ 1164137 w 3173643"/>
                <a:gd name="connsiteY142" fmla="*/ 142945 h 2967700"/>
                <a:gd name="connsiteX143" fmla="*/ 1198445 w 3173643"/>
                <a:gd name="connsiteY143" fmla="*/ 132653 h 2967700"/>
                <a:gd name="connsiteX144" fmla="*/ 1233895 w 3173643"/>
                <a:gd name="connsiteY144" fmla="*/ 128079 h 2967700"/>
                <a:gd name="connsiteX145" fmla="*/ 1270487 w 3173643"/>
                <a:gd name="connsiteY145" fmla="*/ 126936 h 2967700"/>
                <a:gd name="connsiteX146" fmla="*/ 1309368 w 3173643"/>
                <a:gd name="connsiteY146" fmla="*/ 130367 h 2967700"/>
                <a:gd name="connsiteX147" fmla="*/ 1348249 w 3173643"/>
                <a:gd name="connsiteY147" fmla="*/ 134941 h 2967700"/>
                <a:gd name="connsiteX148" fmla="*/ 1387131 w 3173643"/>
                <a:gd name="connsiteY148" fmla="*/ 140659 h 2967700"/>
                <a:gd name="connsiteX149" fmla="*/ 1426011 w 3173643"/>
                <a:gd name="connsiteY149" fmla="*/ 145233 h 2967700"/>
                <a:gd name="connsiteX150" fmla="*/ 1464891 w 3173643"/>
                <a:gd name="connsiteY150" fmla="*/ 147520 h 2967700"/>
                <a:gd name="connsiteX151" fmla="*/ 1502630 w 3173643"/>
                <a:gd name="connsiteY151" fmla="*/ 147520 h 2967700"/>
                <a:gd name="connsiteX152" fmla="*/ 1538080 w 3173643"/>
                <a:gd name="connsiteY152" fmla="*/ 142945 h 2967700"/>
                <a:gd name="connsiteX153" fmla="*/ 1573531 w 3173643"/>
                <a:gd name="connsiteY153" fmla="*/ 133797 h 2967700"/>
                <a:gd name="connsiteX154" fmla="*/ 1607837 w 3173643"/>
                <a:gd name="connsiteY154" fmla="*/ 120075 h 2967700"/>
                <a:gd name="connsiteX155" fmla="*/ 1642143 w 3173643"/>
                <a:gd name="connsiteY155" fmla="*/ 101777 h 2967700"/>
                <a:gd name="connsiteX156" fmla="*/ 1676450 w 3173643"/>
                <a:gd name="connsiteY156" fmla="*/ 83480 h 2967700"/>
                <a:gd name="connsiteX157" fmla="*/ 1710756 w 3173643"/>
                <a:gd name="connsiteY157" fmla="*/ 62896 h 2967700"/>
                <a:gd name="connsiteX158" fmla="*/ 1743919 w 3173643"/>
                <a:gd name="connsiteY158" fmla="*/ 43455 h 2967700"/>
                <a:gd name="connsiteX159" fmla="*/ 1779370 w 3173643"/>
                <a:gd name="connsiteY159" fmla="*/ 26302 h 2967700"/>
                <a:gd name="connsiteX160" fmla="*/ 1813676 w 3173643"/>
                <a:gd name="connsiteY160" fmla="*/ 12579 h 2967700"/>
                <a:gd name="connsiteX161" fmla="*/ 1849126 w 3173643"/>
                <a:gd name="connsiteY161" fmla="*/ 3430 h 296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3173643" h="2967700">
                  <a:moveTo>
                    <a:pt x="1885720" y="0"/>
                  </a:moveTo>
                  <a:lnTo>
                    <a:pt x="1922313" y="3430"/>
                  </a:lnTo>
                  <a:lnTo>
                    <a:pt x="1957763" y="12579"/>
                  </a:lnTo>
                  <a:lnTo>
                    <a:pt x="1992070" y="26302"/>
                  </a:lnTo>
                  <a:lnTo>
                    <a:pt x="2027519" y="43455"/>
                  </a:lnTo>
                  <a:lnTo>
                    <a:pt x="2060683" y="62896"/>
                  </a:lnTo>
                  <a:lnTo>
                    <a:pt x="2094991" y="83480"/>
                  </a:lnTo>
                  <a:lnTo>
                    <a:pt x="2129297" y="101777"/>
                  </a:lnTo>
                  <a:lnTo>
                    <a:pt x="2163602" y="120075"/>
                  </a:lnTo>
                  <a:lnTo>
                    <a:pt x="2196766" y="133797"/>
                  </a:lnTo>
                  <a:lnTo>
                    <a:pt x="2233360" y="142945"/>
                  </a:lnTo>
                  <a:lnTo>
                    <a:pt x="2268809" y="147520"/>
                  </a:lnTo>
                  <a:lnTo>
                    <a:pt x="2306546" y="147520"/>
                  </a:lnTo>
                  <a:lnTo>
                    <a:pt x="2345428" y="145233"/>
                  </a:lnTo>
                  <a:lnTo>
                    <a:pt x="2384308" y="140659"/>
                  </a:lnTo>
                  <a:lnTo>
                    <a:pt x="2423190" y="134941"/>
                  </a:lnTo>
                  <a:lnTo>
                    <a:pt x="2462070" y="130367"/>
                  </a:lnTo>
                  <a:lnTo>
                    <a:pt x="2500951" y="126936"/>
                  </a:lnTo>
                  <a:lnTo>
                    <a:pt x="2537544" y="128079"/>
                  </a:lnTo>
                  <a:lnTo>
                    <a:pt x="2572995" y="132653"/>
                  </a:lnTo>
                  <a:lnTo>
                    <a:pt x="2607301" y="142945"/>
                  </a:lnTo>
                  <a:lnTo>
                    <a:pt x="2635891" y="157812"/>
                  </a:lnTo>
                  <a:lnTo>
                    <a:pt x="2663335" y="177253"/>
                  </a:lnTo>
                  <a:lnTo>
                    <a:pt x="2687350" y="200124"/>
                  </a:lnTo>
                  <a:lnTo>
                    <a:pt x="2711365" y="226426"/>
                  </a:lnTo>
                  <a:lnTo>
                    <a:pt x="2733093" y="253871"/>
                  </a:lnTo>
                  <a:lnTo>
                    <a:pt x="2754820" y="282461"/>
                  </a:lnTo>
                  <a:lnTo>
                    <a:pt x="2776547" y="311049"/>
                  </a:lnTo>
                  <a:lnTo>
                    <a:pt x="2798275" y="338495"/>
                  </a:lnTo>
                  <a:lnTo>
                    <a:pt x="2821146" y="364797"/>
                  </a:lnTo>
                  <a:lnTo>
                    <a:pt x="2847448" y="387669"/>
                  </a:lnTo>
                  <a:lnTo>
                    <a:pt x="2872607" y="408253"/>
                  </a:lnTo>
                  <a:lnTo>
                    <a:pt x="2901195" y="424261"/>
                  </a:lnTo>
                  <a:lnTo>
                    <a:pt x="2932071" y="437985"/>
                  </a:lnTo>
                  <a:lnTo>
                    <a:pt x="2965233" y="449420"/>
                  </a:lnTo>
                  <a:lnTo>
                    <a:pt x="2999539" y="459712"/>
                  </a:lnTo>
                  <a:lnTo>
                    <a:pt x="3033847" y="468861"/>
                  </a:lnTo>
                  <a:lnTo>
                    <a:pt x="3069297" y="478010"/>
                  </a:lnTo>
                  <a:lnTo>
                    <a:pt x="3102460" y="488302"/>
                  </a:lnTo>
                  <a:lnTo>
                    <a:pt x="3135622" y="499737"/>
                  </a:lnTo>
                  <a:lnTo>
                    <a:pt x="3166499" y="513461"/>
                  </a:lnTo>
                  <a:lnTo>
                    <a:pt x="3173643" y="517926"/>
                  </a:lnTo>
                  <a:lnTo>
                    <a:pt x="3173643" y="2967700"/>
                  </a:lnTo>
                  <a:lnTo>
                    <a:pt x="452321" y="2967700"/>
                  </a:lnTo>
                  <a:lnTo>
                    <a:pt x="450560" y="2961831"/>
                  </a:lnTo>
                  <a:lnTo>
                    <a:pt x="439125" y="2928666"/>
                  </a:lnTo>
                  <a:lnTo>
                    <a:pt x="425402" y="2897790"/>
                  </a:lnTo>
                  <a:lnTo>
                    <a:pt x="409392" y="2869201"/>
                  </a:lnTo>
                  <a:lnTo>
                    <a:pt x="388809" y="2844043"/>
                  </a:lnTo>
                  <a:lnTo>
                    <a:pt x="365937" y="2817741"/>
                  </a:lnTo>
                  <a:lnTo>
                    <a:pt x="339636" y="2794870"/>
                  </a:lnTo>
                  <a:lnTo>
                    <a:pt x="311046" y="2773142"/>
                  </a:lnTo>
                  <a:lnTo>
                    <a:pt x="282458" y="2751415"/>
                  </a:lnTo>
                  <a:lnTo>
                    <a:pt x="253870" y="2729687"/>
                  </a:lnTo>
                  <a:lnTo>
                    <a:pt x="226423" y="2707959"/>
                  </a:lnTo>
                  <a:lnTo>
                    <a:pt x="200122" y="2683944"/>
                  </a:lnTo>
                  <a:lnTo>
                    <a:pt x="177251" y="2659930"/>
                  </a:lnTo>
                  <a:lnTo>
                    <a:pt x="157812" y="2632484"/>
                  </a:lnTo>
                  <a:lnTo>
                    <a:pt x="142945" y="2603895"/>
                  </a:lnTo>
                  <a:lnTo>
                    <a:pt x="132653" y="2569589"/>
                  </a:lnTo>
                  <a:lnTo>
                    <a:pt x="128079" y="2534138"/>
                  </a:lnTo>
                  <a:lnTo>
                    <a:pt x="126934" y="2497543"/>
                  </a:lnTo>
                  <a:lnTo>
                    <a:pt x="130365" y="2458662"/>
                  </a:lnTo>
                  <a:lnTo>
                    <a:pt x="134940" y="2419782"/>
                  </a:lnTo>
                  <a:lnTo>
                    <a:pt x="140657" y="2380900"/>
                  </a:lnTo>
                  <a:lnTo>
                    <a:pt x="145232" y="2342019"/>
                  </a:lnTo>
                  <a:lnTo>
                    <a:pt x="147519" y="2303138"/>
                  </a:lnTo>
                  <a:lnTo>
                    <a:pt x="147519" y="2265400"/>
                  </a:lnTo>
                  <a:lnTo>
                    <a:pt x="142945" y="2229950"/>
                  </a:lnTo>
                  <a:lnTo>
                    <a:pt x="133796" y="2194499"/>
                  </a:lnTo>
                  <a:lnTo>
                    <a:pt x="120073" y="2161335"/>
                  </a:lnTo>
                  <a:lnTo>
                    <a:pt x="102920" y="2127029"/>
                  </a:lnTo>
                  <a:lnTo>
                    <a:pt x="83479" y="2092723"/>
                  </a:lnTo>
                  <a:lnTo>
                    <a:pt x="62897" y="2058415"/>
                  </a:lnTo>
                  <a:lnTo>
                    <a:pt x="43456" y="2025251"/>
                  </a:lnTo>
                  <a:lnTo>
                    <a:pt x="26302" y="1989801"/>
                  </a:lnTo>
                  <a:lnTo>
                    <a:pt x="12580" y="1955494"/>
                  </a:lnTo>
                  <a:lnTo>
                    <a:pt x="3431" y="1920043"/>
                  </a:lnTo>
                  <a:lnTo>
                    <a:pt x="0" y="1883449"/>
                  </a:lnTo>
                  <a:lnTo>
                    <a:pt x="3431" y="1846856"/>
                  </a:lnTo>
                  <a:lnTo>
                    <a:pt x="12580" y="1811405"/>
                  </a:lnTo>
                  <a:lnTo>
                    <a:pt x="26302" y="1777098"/>
                  </a:lnTo>
                  <a:lnTo>
                    <a:pt x="43456" y="1741648"/>
                  </a:lnTo>
                  <a:lnTo>
                    <a:pt x="62897" y="1708484"/>
                  </a:lnTo>
                  <a:lnTo>
                    <a:pt x="83479" y="1674178"/>
                  </a:lnTo>
                  <a:lnTo>
                    <a:pt x="102920" y="1639870"/>
                  </a:lnTo>
                  <a:lnTo>
                    <a:pt x="120073" y="1605564"/>
                  </a:lnTo>
                  <a:lnTo>
                    <a:pt x="133796" y="1572400"/>
                  </a:lnTo>
                  <a:lnTo>
                    <a:pt x="142945" y="1536949"/>
                  </a:lnTo>
                  <a:lnTo>
                    <a:pt x="147519" y="1501500"/>
                  </a:lnTo>
                  <a:lnTo>
                    <a:pt x="147519" y="1463762"/>
                  </a:lnTo>
                  <a:lnTo>
                    <a:pt x="145232" y="1424880"/>
                  </a:lnTo>
                  <a:lnTo>
                    <a:pt x="140657" y="1386000"/>
                  </a:lnTo>
                  <a:lnTo>
                    <a:pt x="134940" y="1347118"/>
                  </a:lnTo>
                  <a:lnTo>
                    <a:pt x="130365" y="1308237"/>
                  </a:lnTo>
                  <a:lnTo>
                    <a:pt x="126934" y="1269356"/>
                  </a:lnTo>
                  <a:lnTo>
                    <a:pt x="128079" y="1232762"/>
                  </a:lnTo>
                  <a:lnTo>
                    <a:pt x="132653" y="1197312"/>
                  </a:lnTo>
                  <a:lnTo>
                    <a:pt x="142945" y="1163004"/>
                  </a:lnTo>
                  <a:lnTo>
                    <a:pt x="157812" y="1134416"/>
                  </a:lnTo>
                  <a:lnTo>
                    <a:pt x="177251" y="1106970"/>
                  </a:lnTo>
                  <a:lnTo>
                    <a:pt x="200122" y="1082955"/>
                  </a:lnTo>
                  <a:lnTo>
                    <a:pt x="226423" y="1058941"/>
                  </a:lnTo>
                  <a:lnTo>
                    <a:pt x="253870" y="1037212"/>
                  </a:lnTo>
                  <a:lnTo>
                    <a:pt x="282458" y="1015484"/>
                  </a:lnTo>
                  <a:lnTo>
                    <a:pt x="311046" y="993757"/>
                  </a:lnTo>
                  <a:lnTo>
                    <a:pt x="339636" y="972029"/>
                  </a:lnTo>
                  <a:lnTo>
                    <a:pt x="365937" y="949159"/>
                  </a:lnTo>
                  <a:lnTo>
                    <a:pt x="388809" y="922857"/>
                  </a:lnTo>
                  <a:lnTo>
                    <a:pt x="409392" y="897698"/>
                  </a:lnTo>
                  <a:lnTo>
                    <a:pt x="425402" y="869109"/>
                  </a:lnTo>
                  <a:lnTo>
                    <a:pt x="439125" y="838233"/>
                  </a:lnTo>
                  <a:lnTo>
                    <a:pt x="450560" y="805069"/>
                  </a:lnTo>
                  <a:lnTo>
                    <a:pt x="460852" y="770761"/>
                  </a:lnTo>
                  <a:lnTo>
                    <a:pt x="470001" y="736455"/>
                  </a:lnTo>
                  <a:lnTo>
                    <a:pt x="479150" y="701004"/>
                  </a:lnTo>
                  <a:lnTo>
                    <a:pt x="489442" y="667841"/>
                  </a:lnTo>
                  <a:lnTo>
                    <a:pt x="500877" y="634677"/>
                  </a:lnTo>
                  <a:lnTo>
                    <a:pt x="514600" y="603802"/>
                  </a:lnTo>
                  <a:lnTo>
                    <a:pt x="531753" y="576357"/>
                  </a:lnTo>
                  <a:lnTo>
                    <a:pt x="552336" y="551198"/>
                  </a:lnTo>
                  <a:lnTo>
                    <a:pt x="577494" y="530614"/>
                  </a:lnTo>
                  <a:lnTo>
                    <a:pt x="604941" y="513461"/>
                  </a:lnTo>
                  <a:lnTo>
                    <a:pt x="635815" y="499737"/>
                  </a:lnTo>
                  <a:lnTo>
                    <a:pt x="668979" y="488302"/>
                  </a:lnTo>
                  <a:lnTo>
                    <a:pt x="702142" y="478010"/>
                  </a:lnTo>
                  <a:lnTo>
                    <a:pt x="737592" y="468861"/>
                  </a:lnTo>
                  <a:lnTo>
                    <a:pt x="771898" y="459712"/>
                  </a:lnTo>
                  <a:lnTo>
                    <a:pt x="806205" y="449420"/>
                  </a:lnTo>
                  <a:lnTo>
                    <a:pt x="839368" y="437985"/>
                  </a:lnTo>
                  <a:lnTo>
                    <a:pt x="870244" y="424261"/>
                  </a:lnTo>
                  <a:lnTo>
                    <a:pt x="898833" y="408253"/>
                  </a:lnTo>
                  <a:lnTo>
                    <a:pt x="923991" y="387669"/>
                  </a:lnTo>
                  <a:lnTo>
                    <a:pt x="950293" y="364797"/>
                  </a:lnTo>
                  <a:lnTo>
                    <a:pt x="973165" y="338495"/>
                  </a:lnTo>
                  <a:lnTo>
                    <a:pt x="994892" y="311049"/>
                  </a:lnTo>
                  <a:lnTo>
                    <a:pt x="1016619" y="282461"/>
                  </a:lnTo>
                  <a:lnTo>
                    <a:pt x="1038347" y="253871"/>
                  </a:lnTo>
                  <a:lnTo>
                    <a:pt x="1060074" y="226426"/>
                  </a:lnTo>
                  <a:lnTo>
                    <a:pt x="1084089" y="200124"/>
                  </a:lnTo>
                  <a:lnTo>
                    <a:pt x="1108103" y="177253"/>
                  </a:lnTo>
                  <a:lnTo>
                    <a:pt x="1135549" y="157812"/>
                  </a:lnTo>
                  <a:lnTo>
                    <a:pt x="1164137" y="142945"/>
                  </a:lnTo>
                  <a:lnTo>
                    <a:pt x="1198445" y="132653"/>
                  </a:lnTo>
                  <a:lnTo>
                    <a:pt x="1233895" y="128079"/>
                  </a:lnTo>
                  <a:lnTo>
                    <a:pt x="1270487" y="126936"/>
                  </a:lnTo>
                  <a:lnTo>
                    <a:pt x="1309368" y="130367"/>
                  </a:lnTo>
                  <a:lnTo>
                    <a:pt x="1348249" y="134941"/>
                  </a:lnTo>
                  <a:lnTo>
                    <a:pt x="1387131" y="140659"/>
                  </a:lnTo>
                  <a:lnTo>
                    <a:pt x="1426011" y="145233"/>
                  </a:lnTo>
                  <a:lnTo>
                    <a:pt x="1464891" y="147520"/>
                  </a:lnTo>
                  <a:lnTo>
                    <a:pt x="1502630" y="147520"/>
                  </a:lnTo>
                  <a:lnTo>
                    <a:pt x="1538080" y="142945"/>
                  </a:lnTo>
                  <a:lnTo>
                    <a:pt x="1573531" y="133797"/>
                  </a:lnTo>
                  <a:lnTo>
                    <a:pt x="1607837" y="120075"/>
                  </a:lnTo>
                  <a:lnTo>
                    <a:pt x="1642143" y="101777"/>
                  </a:lnTo>
                  <a:lnTo>
                    <a:pt x="1676450" y="83480"/>
                  </a:lnTo>
                  <a:lnTo>
                    <a:pt x="1710756" y="62896"/>
                  </a:lnTo>
                  <a:lnTo>
                    <a:pt x="1743919" y="43455"/>
                  </a:lnTo>
                  <a:lnTo>
                    <a:pt x="1779370" y="26302"/>
                  </a:lnTo>
                  <a:lnTo>
                    <a:pt x="1813676" y="12579"/>
                  </a:lnTo>
                  <a:lnTo>
                    <a:pt x="1849126" y="343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3" name="Group 62">
            <a:extLst>
              <a:ext uri="{FF2B5EF4-FFF2-40B4-BE49-F238E27FC236}">
                <a16:creationId xmlns:a16="http://schemas.microsoft.com/office/drawing/2014/main" id="{990CD16F-8620-4B36-8D85-DB9DD98696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0946" y="2529102"/>
            <a:ext cx="3361914" cy="3357830"/>
            <a:chOff x="5610946" y="2529102"/>
            <a:chExt cx="3361914" cy="3357830"/>
          </a:xfrm>
        </p:grpSpPr>
        <p:sp>
          <p:nvSpPr>
            <p:cNvPr id="64" name="Freeform: Shape 63">
              <a:extLst>
                <a:ext uri="{FF2B5EF4-FFF2-40B4-BE49-F238E27FC236}">
                  <a16:creationId xmlns:a16="http://schemas.microsoft.com/office/drawing/2014/main" id="{4AF1E51D-8E17-4D73-9B13-D0D66F9E2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10946" y="2529102"/>
              <a:ext cx="3361914" cy="3357830"/>
            </a:xfrm>
            <a:custGeom>
              <a:avLst/>
              <a:gdLst>
                <a:gd name="connsiteX0" fmla="*/ 3095991 w 6191980"/>
                <a:gd name="connsiteY0" fmla="*/ 0 h 6184462"/>
                <a:gd name="connsiteX1" fmla="*/ 3156069 w 6191980"/>
                <a:gd name="connsiteY1" fmla="*/ 5631 h 6184462"/>
                <a:gd name="connsiteX2" fmla="*/ 3214272 w 6191980"/>
                <a:gd name="connsiteY2" fmla="*/ 20652 h 6184462"/>
                <a:gd name="connsiteX3" fmla="*/ 3270598 w 6191980"/>
                <a:gd name="connsiteY3" fmla="*/ 43182 h 6184462"/>
                <a:gd name="connsiteX4" fmla="*/ 3328798 w 6191980"/>
                <a:gd name="connsiteY4" fmla="*/ 71344 h 6184462"/>
                <a:gd name="connsiteX5" fmla="*/ 3383247 w 6191980"/>
                <a:gd name="connsiteY5" fmla="*/ 103262 h 6184462"/>
                <a:gd name="connsiteX6" fmla="*/ 3439573 w 6191980"/>
                <a:gd name="connsiteY6" fmla="*/ 137057 h 6184462"/>
                <a:gd name="connsiteX7" fmla="*/ 3495897 w 6191980"/>
                <a:gd name="connsiteY7" fmla="*/ 167096 h 6184462"/>
                <a:gd name="connsiteX8" fmla="*/ 3552221 w 6191980"/>
                <a:gd name="connsiteY8" fmla="*/ 197137 h 6184462"/>
                <a:gd name="connsiteX9" fmla="*/ 3606669 w 6191980"/>
                <a:gd name="connsiteY9" fmla="*/ 219666 h 6184462"/>
                <a:gd name="connsiteX10" fmla="*/ 3666749 w 6191980"/>
                <a:gd name="connsiteY10" fmla="*/ 234686 h 6184462"/>
                <a:gd name="connsiteX11" fmla="*/ 3724950 w 6191980"/>
                <a:gd name="connsiteY11" fmla="*/ 242197 h 6184462"/>
                <a:gd name="connsiteX12" fmla="*/ 3786907 w 6191980"/>
                <a:gd name="connsiteY12" fmla="*/ 242197 h 6184462"/>
                <a:gd name="connsiteX13" fmla="*/ 3850743 w 6191980"/>
                <a:gd name="connsiteY13" fmla="*/ 238443 h 6184462"/>
                <a:gd name="connsiteX14" fmla="*/ 3914577 w 6191980"/>
                <a:gd name="connsiteY14" fmla="*/ 230932 h 6184462"/>
                <a:gd name="connsiteX15" fmla="*/ 3978413 w 6191980"/>
                <a:gd name="connsiteY15" fmla="*/ 221545 h 6184462"/>
                <a:gd name="connsiteX16" fmla="*/ 4042247 w 6191980"/>
                <a:gd name="connsiteY16" fmla="*/ 214035 h 6184462"/>
                <a:gd name="connsiteX17" fmla="*/ 4106083 w 6191980"/>
                <a:gd name="connsiteY17" fmla="*/ 208401 h 6184462"/>
                <a:gd name="connsiteX18" fmla="*/ 4166161 w 6191980"/>
                <a:gd name="connsiteY18" fmla="*/ 210279 h 6184462"/>
                <a:gd name="connsiteX19" fmla="*/ 4224364 w 6191980"/>
                <a:gd name="connsiteY19" fmla="*/ 217789 h 6184462"/>
                <a:gd name="connsiteX20" fmla="*/ 4280690 w 6191980"/>
                <a:gd name="connsiteY20" fmla="*/ 234686 h 6184462"/>
                <a:gd name="connsiteX21" fmla="*/ 4327628 w 6191980"/>
                <a:gd name="connsiteY21" fmla="*/ 259094 h 6184462"/>
                <a:gd name="connsiteX22" fmla="*/ 4372686 w 6191980"/>
                <a:gd name="connsiteY22" fmla="*/ 291012 h 6184462"/>
                <a:gd name="connsiteX23" fmla="*/ 4412114 w 6191980"/>
                <a:gd name="connsiteY23" fmla="*/ 328561 h 6184462"/>
                <a:gd name="connsiteX24" fmla="*/ 4451542 w 6191980"/>
                <a:gd name="connsiteY24" fmla="*/ 371743 h 6184462"/>
                <a:gd name="connsiteX25" fmla="*/ 4487214 w 6191980"/>
                <a:gd name="connsiteY25" fmla="*/ 416803 h 6184462"/>
                <a:gd name="connsiteX26" fmla="*/ 4522886 w 6191980"/>
                <a:gd name="connsiteY26" fmla="*/ 463741 h 6184462"/>
                <a:gd name="connsiteX27" fmla="*/ 4558559 w 6191980"/>
                <a:gd name="connsiteY27" fmla="*/ 510678 h 6184462"/>
                <a:gd name="connsiteX28" fmla="*/ 4594231 w 6191980"/>
                <a:gd name="connsiteY28" fmla="*/ 555737 h 6184462"/>
                <a:gd name="connsiteX29" fmla="*/ 4631782 w 6191980"/>
                <a:gd name="connsiteY29" fmla="*/ 598919 h 6184462"/>
                <a:gd name="connsiteX30" fmla="*/ 4674964 w 6191980"/>
                <a:gd name="connsiteY30" fmla="*/ 636471 h 6184462"/>
                <a:gd name="connsiteX31" fmla="*/ 4716270 w 6191980"/>
                <a:gd name="connsiteY31" fmla="*/ 670266 h 6184462"/>
                <a:gd name="connsiteX32" fmla="*/ 4763206 w 6191980"/>
                <a:gd name="connsiteY32" fmla="*/ 696549 h 6184462"/>
                <a:gd name="connsiteX33" fmla="*/ 4813899 w 6191980"/>
                <a:gd name="connsiteY33" fmla="*/ 719079 h 6184462"/>
                <a:gd name="connsiteX34" fmla="*/ 4868345 w 6191980"/>
                <a:gd name="connsiteY34" fmla="*/ 737854 h 6184462"/>
                <a:gd name="connsiteX35" fmla="*/ 4924669 w 6191980"/>
                <a:gd name="connsiteY35" fmla="*/ 754751 h 6184462"/>
                <a:gd name="connsiteX36" fmla="*/ 4980995 w 6191980"/>
                <a:gd name="connsiteY36" fmla="*/ 769772 h 6184462"/>
                <a:gd name="connsiteX37" fmla="*/ 5039198 w 6191980"/>
                <a:gd name="connsiteY37" fmla="*/ 784792 h 6184462"/>
                <a:gd name="connsiteX38" fmla="*/ 5093644 w 6191980"/>
                <a:gd name="connsiteY38" fmla="*/ 801690 h 6184462"/>
                <a:gd name="connsiteX39" fmla="*/ 5148091 w 6191980"/>
                <a:gd name="connsiteY39" fmla="*/ 820464 h 6184462"/>
                <a:gd name="connsiteX40" fmla="*/ 5198784 w 6191980"/>
                <a:gd name="connsiteY40" fmla="*/ 842995 h 6184462"/>
                <a:gd name="connsiteX41" fmla="*/ 5243845 w 6191980"/>
                <a:gd name="connsiteY41" fmla="*/ 871157 h 6184462"/>
                <a:gd name="connsiteX42" fmla="*/ 5285151 w 6191980"/>
                <a:gd name="connsiteY42" fmla="*/ 904952 h 6184462"/>
                <a:gd name="connsiteX43" fmla="*/ 5318944 w 6191980"/>
                <a:gd name="connsiteY43" fmla="*/ 946257 h 6184462"/>
                <a:gd name="connsiteX44" fmla="*/ 5347108 w 6191980"/>
                <a:gd name="connsiteY44" fmla="*/ 991317 h 6184462"/>
                <a:gd name="connsiteX45" fmla="*/ 5369636 w 6191980"/>
                <a:gd name="connsiteY45" fmla="*/ 1042007 h 6184462"/>
                <a:gd name="connsiteX46" fmla="*/ 5388410 w 6191980"/>
                <a:gd name="connsiteY46" fmla="*/ 1096456 h 6184462"/>
                <a:gd name="connsiteX47" fmla="*/ 5405308 w 6191980"/>
                <a:gd name="connsiteY47" fmla="*/ 1150903 h 6184462"/>
                <a:gd name="connsiteX48" fmla="*/ 5420328 w 6191980"/>
                <a:gd name="connsiteY48" fmla="*/ 1209105 h 6184462"/>
                <a:gd name="connsiteX49" fmla="*/ 5435349 w 6191980"/>
                <a:gd name="connsiteY49" fmla="*/ 1265429 h 6184462"/>
                <a:gd name="connsiteX50" fmla="*/ 5452246 w 6191980"/>
                <a:gd name="connsiteY50" fmla="*/ 1321755 h 6184462"/>
                <a:gd name="connsiteX51" fmla="*/ 5471021 w 6191980"/>
                <a:gd name="connsiteY51" fmla="*/ 1376203 h 6184462"/>
                <a:gd name="connsiteX52" fmla="*/ 5493550 w 6191980"/>
                <a:gd name="connsiteY52" fmla="*/ 1426896 h 6184462"/>
                <a:gd name="connsiteX53" fmla="*/ 5519836 w 6191980"/>
                <a:gd name="connsiteY53" fmla="*/ 1473832 h 6184462"/>
                <a:gd name="connsiteX54" fmla="*/ 5553632 w 6191980"/>
                <a:gd name="connsiteY54" fmla="*/ 1515138 h 6184462"/>
                <a:gd name="connsiteX55" fmla="*/ 5591181 w 6191980"/>
                <a:gd name="connsiteY55" fmla="*/ 1558320 h 6184462"/>
                <a:gd name="connsiteX56" fmla="*/ 5634364 w 6191980"/>
                <a:gd name="connsiteY56" fmla="*/ 1595869 h 6184462"/>
                <a:gd name="connsiteX57" fmla="*/ 5679425 w 6191980"/>
                <a:gd name="connsiteY57" fmla="*/ 1631541 h 6184462"/>
                <a:gd name="connsiteX58" fmla="*/ 5728238 w 6191980"/>
                <a:gd name="connsiteY58" fmla="*/ 1667213 h 6184462"/>
                <a:gd name="connsiteX59" fmla="*/ 5775175 w 6191980"/>
                <a:gd name="connsiteY59" fmla="*/ 1702885 h 6184462"/>
                <a:gd name="connsiteX60" fmla="*/ 5820236 w 6191980"/>
                <a:gd name="connsiteY60" fmla="*/ 1738560 h 6184462"/>
                <a:gd name="connsiteX61" fmla="*/ 5863416 w 6191980"/>
                <a:gd name="connsiteY61" fmla="*/ 1777986 h 6184462"/>
                <a:gd name="connsiteX62" fmla="*/ 5900968 w 6191980"/>
                <a:gd name="connsiteY62" fmla="*/ 1817414 h 6184462"/>
                <a:gd name="connsiteX63" fmla="*/ 5932886 w 6191980"/>
                <a:gd name="connsiteY63" fmla="*/ 1862474 h 6184462"/>
                <a:gd name="connsiteX64" fmla="*/ 5957294 w 6191980"/>
                <a:gd name="connsiteY64" fmla="*/ 1909410 h 6184462"/>
                <a:gd name="connsiteX65" fmla="*/ 5974191 w 6191980"/>
                <a:gd name="connsiteY65" fmla="*/ 1965736 h 6184462"/>
                <a:gd name="connsiteX66" fmla="*/ 5981700 w 6191980"/>
                <a:gd name="connsiteY66" fmla="*/ 2023938 h 6184462"/>
                <a:gd name="connsiteX67" fmla="*/ 5983578 w 6191980"/>
                <a:gd name="connsiteY67" fmla="*/ 2084018 h 6184462"/>
                <a:gd name="connsiteX68" fmla="*/ 5977945 w 6191980"/>
                <a:gd name="connsiteY68" fmla="*/ 2147852 h 6184462"/>
                <a:gd name="connsiteX69" fmla="*/ 5970435 w 6191980"/>
                <a:gd name="connsiteY69" fmla="*/ 2211686 h 6184462"/>
                <a:gd name="connsiteX70" fmla="*/ 5961048 w 6191980"/>
                <a:gd name="connsiteY70" fmla="*/ 2275522 h 6184462"/>
                <a:gd name="connsiteX71" fmla="*/ 5953538 w 6191980"/>
                <a:gd name="connsiteY71" fmla="*/ 2339356 h 6184462"/>
                <a:gd name="connsiteX72" fmla="*/ 5949784 w 6191980"/>
                <a:gd name="connsiteY72" fmla="*/ 2403192 h 6184462"/>
                <a:gd name="connsiteX73" fmla="*/ 5949784 w 6191980"/>
                <a:gd name="connsiteY73" fmla="*/ 2465149 h 6184462"/>
                <a:gd name="connsiteX74" fmla="*/ 5957294 w 6191980"/>
                <a:gd name="connsiteY74" fmla="*/ 2523350 h 6184462"/>
                <a:gd name="connsiteX75" fmla="*/ 5972312 w 6191980"/>
                <a:gd name="connsiteY75" fmla="*/ 2581552 h 6184462"/>
                <a:gd name="connsiteX76" fmla="*/ 5994843 w 6191980"/>
                <a:gd name="connsiteY76" fmla="*/ 2636001 h 6184462"/>
                <a:gd name="connsiteX77" fmla="*/ 6024884 w 6191980"/>
                <a:gd name="connsiteY77" fmla="*/ 2692325 h 6184462"/>
                <a:gd name="connsiteX78" fmla="*/ 6054922 w 6191980"/>
                <a:gd name="connsiteY78" fmla="*/ 2748651 h 6184462"/>
                <a:gd name="connsiteX79" fmla="*/ 6088718 w 6191980"/>
                <a:gd name="connsiteY79" fmla="*/ 2804974 h 6184462"/>
                <a:gd name="connsiteX80" fmla="*/ 6120634 w 6191980"/>
                <a:gd name="connsiteY80" fmla="*/ 2859423 h 6184462"/>
                <a:gd name="connsiteX81" fmla="*/ 6148798 w 6191980"/>
                <a:gd name="connsiteY81" fmla="*/ 2917624 h 6184462"/>
                <a:gd name="connsiteX82" fmla="*/ 6171326 w 6191980"/>
                <a:gd name="connsiteY82" fmla="*/ 2973950 h 6184462"/>
                <a:gd name="connsiteX83" fmla="*/ 6186347 w 6191980"/>
                <a:gd name="connsiteY83" fmla="*/ 3032152 h 6184462"/>
                <a:gd name="connsiteX84" fmla="*/ 6191980 w 6191980"/>
                <a:gd name="connsiteY84" fmla="*/ 3092230 h 6184462"/>
                <a:gd name="connsiteX85" fmla="*/ 6186347 w 6191980"/>
                <a:gd name="connsiteY85" fmla="*/ 3152310 h 6184462"/>
                <a:gd name="connsiteX86" fmla="*/ 6171326 w 6191980"/>
                <a:gd name="connsiteY86" fmla="*/ 3210513 h 6184462"/>
                <a:gd name="connsiteX87" fmla="*/ 6148798 w 6191980"/>
                <a:gd name="connsiteY87" fmla="*/ 3266839 h 6184462"/>
                <a:gd name="connsiteX88" fmla="*/ 6120634 w 6191980"/>
                <a:gd name="connsiteY88" fmla="*/ 3325039 h 6184462"/>
                <a:gd name="connsiteX89" fmla="*/ 6088718 w 6191980"/>
                <a:gd name="connsiteY89" fmla="*/ 3379488 h 6184462"/>
                <a:gd name="connsiteX90" fmla="*/ 6054922 w 6191980"/>
                <a:gd name="connsiteY90" fmla="*/ 3435814 h 6184462"/>
                <a:gd name="connsiteX91" fmla="*/ 6024884 w 6191980"/>
                <a:gd name="connsiteY91" fmla="*/ 3492137 h 6184462"/>
                <a:gd name="connsiteX92" fmla="*/ 5994843 w 6191980"/>
                <a:gd name="connsiteY92" fmla="*/ 3548461 h 6184462"/>
                <a:gd name="connsiteX93" fmla="*/ 5972312 w 6191980"/>
                <a:gd name="connsiteY93" fmla="*/ 3602910 h 6184462"/>
                <a:gd name="connsiteX94" fmla="*/ 5957294 w 6191980"/>
                <a:gd name="connsiteY94" fmla="*/ 3661113 h 6184462"/>
                <a:gd name="connsiteX95" fmla="*/ 5949784 w 6191980"/>
                <a:gd name="connsiteY95" fmla="*/ 3719313 h 6184462"/>
                <a:gd name="connsiteX96" fmla="*/ 5949784 w 6191980"/>
                <a:gd name="connsiteY96" fmla="*/ 3781272 h 6184462"/>
                <a:gd name="connsiteX97" fmla="*/ 5953538 w 6191980"/>
                <a:gd name="connsiteY97" fmla="*/ 3845106 h 6184462"/>
                <a:gd name="connsiteX98" fmla="*/ 5961048 w 6191980"/>
                <a:gd name="connsiteY98" fmla="*/ 3908940 h 6184462"/>
                <a:gd name="connsiteX99" fmla="*/ 5970435 w 6191980"/>
                <a:gd name="connsiteY99" fmla="*/ 3972776 h 6184462"/>
                <a:gd name="connsiteX100" fmla="*/ 5977945 w 6191980"/>
                <a:gd name="connsiteY100" fmla="*/ 4036610 h 6184462"/>
                <a:gd name="connsiteX101" fmla="*/ 5983578 w 6191980"/>
                <a:gd name="connsiteY101" fmla="*/ 4100444 h 6184462"/>
                <a:gd name="connsiteX102" fmla="*/ 5981700 w 6191980"/>
                <a:gd name="connsiteY102" fmla="*/ 4160526 h 6184462"/>
                <a:gd name="connsiteX103" fmla="*/ 5974191 w 6191980"/>
                <a:gd name="connsiteY103" fmla="*/ 4218729 h 6184462"/>
                <a:gd name="connsiteX104" fmla="*/ 5957294 w 6191980"/>
                <a:gd name="connsiteY104" fmla="*/ 4275053 h 6184462"/>
                <a:gd name="connsiteX105" fmla="*/ 5932886 w 6191980"/>
                <a:gd name="connsiteY105" fmla="*/ 4321989 h 6184462"/>
                <a:gd name="connsiteX106" fmla="*/ 5900968 w 6191980"/>
                <a:gd name="connsiteY106" fmla="*/ 4367050 h 6184462"/>
                <a:gd name="connsiteX107" fmla="*/ 5863416 w 6191980"/>
                <a:gd name="connsiteY107" fmla="*/ 4406477 h 6184462"/>
                <a:gd name="connsiteX108" fmla="*/ 5820236 w 6191980"/>
                <a:gd name="connsiteY108" fmla="*/ 4445903 h 6184462"/>
                <a:gd name="connsiteX109" fmla="*/ 5775175 w 6191980"/>
                <a:gd name="connsiteY109" fmla="*/ 4481577 h 6184462"/>
                <a:gd name="connsiteX110" fmla="*/ 5728238 w 6191980"/>
                <a:gd name="connsiteY110" fmla="*/ 4517249 h 6184462"/>
                <a:gd name="connsiteX111" fmla="*/ 5679425 w 6191980"/>
                <a:gd name="connsiteY111" fmla="*/ 4552921 h 6184462"/>
                <a:gd name="connsiteX112" fmla="*/ 5634364 w 6191980"/>
                <a:gd name="connsiteY112" fmla="*/ 4588593 h 6184462"/>
                <a:gd name="connsiteX113" fmla="*/ 5591181 w 6191980"/>
                <a:gd name="connsiteY113" fmla="*/ 4626142 h 6184462"/>
                <a:gd name="connsiteX114" fmla="*/ 5553632 w 6191980"/>
                <a:gd name="connsiteY114" fmla="*/ 4669325 h 6184462"/>
                <a:gd name="connsiteX115" fmla="*/ 5519836 w 6191980"/>
                <a:gd name="connsiteY115" fmla="*/ 4710630 h 6184462"/>
                <a:gd name="connsiteX116" fmla="*/ 5493550 w 6191980"/>
                <a:gd name="connsiteY116" fmla="*/ 4757566 h 6184462"/>
                <a:gd name="connsiteX117" fmla="*/ 5471021 w 6191980"/>
                <a:gd name="connsiteY117" fmla="*/ 4808259 h 6184462"/>
                <a:gd name="connsiteX118" fmla="*/ 5452246 w 6191980"/>
                <a:gd name="connsiteY118" fmla="*/ 4862708 h 6184462"/>
                <a:gd name="connsiteX119" fmla="*/ 5435349 w 6191980"/>
                <a:gd name="connsiteY119" fmla="*/ 4919033 h 6184462"/>
                <a:gd name="connsiteX120" fmla="*/ 5420328 w 6191980"/>
                <a:gd name="connsiteY120" fmla="*/ 4975357 h 6184462"/>
                <a:gd name="connsiteX121" fmla="*/ 5405308 w 6191980"/>
                <a:gd name="connsiteY121" fmla="*/ 5033560 h 6184462"/>
                <a:gd name="connsiteX122" fmla="*/ 5388410 w 6191980"/>
                <a:gd name="connsiteY122" fmla="*/ 5088007 h 6184462"/>
                <a:gd name="connsiteX123" fmla="*/ 5369636 w 6191980"/>
                <a:gd name="connsiteY123" fmla="*/ 5142453 h 6184462"/>
                <a:gd name="connsiteX124" fmla="*/ 5347108 w 6191980"/>
                <a:gd name="connsiteY124" fmla="*/ 5193146 h 6184462"/>
                <a:gd name="connsiteX125" fmla="*/ 5318944 w 6191980"/>
                <a:gd name="connsiteY125" fmla="*/ 5238207 h 6184462"/>
                <a:gd name="connsiteX126" fmla="*/ 5285151 w 6191980"/>
                <a:gd name="connsiteY126" fmla="*/ 5279510 h 6184462"/>
                <a:gd name="connsiteX127" fmla="*/ 5243845 w 6191980"/>
                <a:gd name="connsiteY127" fmla="*/ 5313305 h 6184462"/>
                <a:gd name="connsiteX128" fmla="*/ 5198784 w 6191980"/>
                <a:gd name="connsiteY128" fmla="*/ 5341467 h 6184462"/>
                <a:gd name="connsiteX129" fmla="*/ 5148091 w 6191980"/>
                <a:gd name="connsiteY129" fmla="*/ 5363998 h 6184462"/>
                <a:gd name="connsiteX130" fmla="*/ 5093644 w 6191980"/>
                <a:gd name="connsiteY130" fmla="*/ 5382773 h 6184462"/>
                <a:gd name="connsiteX131" fmla="*/ 5039198 w 6191980"/>
                <a:gd name="connsiteY131" fmla="*/ 5399670 h 6184462"/>
                <a:gd name="connsiteX132" fmla="*/ 4980995 w 6191980"/>
                <a:gd name="connsiteY132" fmla="*/ 5414691 h 6184462"/>
                <a:gd name="connsiteX133" fmla="*/ 4924669 w 6191980"/>
                <a:gd name="connsiteY133" fmla="*/ 5429711 h 6184462"/>
                <a:gd name="connsiteX134" fmla="*/ 4868345 w 6191980"/>
                <a:gd name="connsiteY134" fmla="*/ 5446609 h 6184462"/>
                <a:gd name="connsiteX135" fmla="*/ 4813899 w 6191980"/>
                <a:gd name="connsiteY135" fmla="*/ 5465383 h 6184462"/>
                <a:gd name="connsiteX136" fmla="*/ 4763206 w 6191980"/>
                <a:gd name="connsiteY136" fmla="*/ 5487914 h 6184462"/>
                <a:gd name="connsiteX137" fmla="*/ 4716270 w 6191980"/>
                <a:gd name="connsiteY137" fmla="*/ 5514197 h 6184462"/>
                <a:gd name="connsiteX138" fmla="*/ 4674964 w 6191980"/>
                <a:gd name="connsiteY138" fmla="*/ 5547992 h 6184462"/>
                <a:gd name="connsiteX139" fmla="*/ 4631782 w 6191980"/>
                <a:gd name="connsiteY139" fmla="*/ 5585543 h 6184462"/>
                <a:gd name="connsiteX140" fmla="*/ 4594231 w 6191980"/>
                <a:gd name="connsiteY140" fmla="*/ 5628725 h 6184462"/>
                <a:gd name="connsiteX141" fmla="*/ 4558559 w 6191980"/>
                <a:gd name="connsiteY141" fmla="*/ 5673785 h 6184462"/>
                <a:gd name="connsiteX142" fmla="*/ 4522886 w 6191980"/>
                <a:gd name="connsiteY142" fmla="*/ 5720721 h 6184462"/>
                <a:gd name="connsiteX143" fmla="*/ 4487214 w 6191980"/>
                <a:gd name="connsiteY143" fmla="*/ 5767659 h 6184462"/>
                <a:gd name="connsiteX144" fmla="*/ 4451542 w 6191980"/>
                <a:gd name="connsiteY144" fmla="*/ 5812719 h 6184462"/>
                <a:gd name="connsiteX145" fmla="*/ 4412114 w 6191980"/>
                <a:gd name="connsiteY145" fmla="*/ 5855901 h 6184462"/>
                <a:gd name="connsiteX146" fmla="*/ 4372686 w 6191980"/>
                <a:gd name="connsiteY146" fmla="*/ 5893450 h 6184462"/>
                <a:gd name="connsiteX147" fmla="*/ 4327628 w 6191980"/>
                <a:gd name="connsiteY147" fmla="*/ 5925368 h 6184462"/>
                <a:gd name="connsiteX148" fmla="*/ 4280690 w 6191980"/>
                <a:gd name="connsiteY148" fmla="*/ 5949776 h 6184462"/>
                <a:gd name="connsiteX149" fmla="*/ 4224364 w 6191980"/>
                <a:gd name="connsiteY149" fmla="*/ 5966674 h 6184462"/>
                <a:gd name="connsiteX150" fmla="*/ 4166161 w 6191980"/>
                <a:gd name="connsiteY150" fmla="*/ 5974184 h 6184462"/>
                <a:gd name="connsiteX151" fmla="*/ 4106083 w 6191980"/>
                <a:gd name="connsiteY151" fmla="*/ 5976061 h 6184462"/>
                <a:gd name="connsiteX152" fmla="*/ 4042247 w 6191980"/>
                <a:gd name="connsiteY152" fmla="*/ 5970428 h 6184462"/>
                <a:gd name="connsiteX153" fmla="*/ 3978413 w 6191980"/>
                <a:gd name="connsiteY153" fmla="*/ 5962919 h 6184462"/>
                <a:gd name="connsiteX154" fmla="*/ 3914577 w 6191980"/>
                <a:gd name="connsiteY154" fmla="*/ 5953530 h 6184462"/>
                <a:gd name="connsiteX155" fmla="*/ 3850743 w 6191980"/>
                <a:gd name="connsiteY155" fmla="*/ 5946022 h 6184462"/>
                <a:gd name="connsiteX156" fmla="*/ 3786907 w 6191980"/>
                <a:gd name="connsiteY156" fmla="*/ 5942266 h 6184462"/>
                <a:gd name="connsiteX157" fmla="*/ 3724950 w 6191980"/>
                <a:gd name="connsiteY157" fmla="*/ 5942266 h 6184462"/>
                <a:gd name="connsiteX158" fmla="*/ 3666749 w 6191980"/>
                <a:gd name="connsiteY158" fmla="*/ 5949776 h 6184462"/>
                <a:gd name="connsiteX159" fmla="*/ 3606669 w 6191980"/>
                <a:gd name="connsiteY159" fmla="*/ 5964797 h 6184462"/>
                <a:gd name="connsiteX160" fmla="*/ 3552221 w 6191980"/>
                <a:gd name="connsiteY160" fmla="*/ 5987325 h 6184462"/>
                <a:gd name="connsiteX161" fmla="*/ 3495897 w 6191980"/>
                <a:gd name="connsiteY161" fmla="*/ 6017366 h 6184462"/>
                <a:gd name="connsiteX162" fmla="*/ 3439573 w 6191980"/>
                <a:gd name="connsiteY162" fmla="*/ 6047407 h 6184462"/>
                <a:gd name="connsiteX163" fmla="*/ 3383247 w 6191980"/>
                <a:gd name="connsiteY163" fmla="*/ 6081200 h 6184462"/>
                <a:gd name="connsiteX164" fmla="*/ 3328798 w 6191980"/>
                <a:gd name="connsiteY164" fmla="*/ 6113118 h 6184462"/>
                <a:gd name="connsiteX165" fmla="*/ 3270598 w 6191980"/>
                <a:gd name="connsiteY165" fmla="*/ 6141280 h 6184462"/>
                <a:gd name="connsiteX166" fmla="*/ 3214272 w 6191980"/>
                <a:gd name="connsiteY166" fmla="*/ 6163811 h 6184462"/>
                <a:gd name="connsiteX167" fmla="*/ 3156069 w 6191980"/>
                <a:gd name="connsiteY167" fmla="*/ 6178831 h 6184462"/>
                <a:gd name="connsiteX168" fmla="*/ 3095991 w 6191980"/>
                <a:gd name="connsiteY168" fmla="*/ 6184462 h 6184462"/>
                <a:gd name="connsiteX169" fmla="*/ 3035911 w 6191980"/>
                <a:gd name="connsiteY169" fmla="*/ 6178831 h 6184462"/>
                <a:gd name="connsiteX170" fmla="*/ 2977708 w 6191980"/>
                <a:gd name="connsiteY170" fmla="*/ 6163811 h 6184462"/>
                <a:gd name="connsiteX171" fmla="*/ 2921385 w 6191980"/>
                <a:gd name="connsiteY171" fmla="*/ 6141280 h 6184462"/>
                <a:gd name="connsiteX172" fmla="*/ 2863182 w 6191980"/>
                <a:gd name="connsiteY172" fmla="*/ 6113118 h 6184462"/>
                <a:gd name="connsiteX173" fmla="*/ 2808733 w 6191980"/>
                <a:gd name="connsiteY173" fmla="*/ 6081200 h 6184462"/>
                <a:gd name="connsiteX174" fmla="*/ 2752409 w 6191980"/>
                <a:gd name="connsiteY174" fmla="*/ 6047407 h 6184462"/>
                <a:gd name="connsiteX175" fmla="*/ 2696083 w 6191980"/>
                <a:gd name="connsiteY175" fmla="*/ 6017366 h 6184462"/>
                <a:gd name="connsiteX176" fmla="*/ 2639760 w 6191980"/>
                <a:gd name="connsiteY176" fmla="*/ 5987325 h 6184462"/>
                <a:gd name="connsiteX177" fmla="*/ 2583436 w 6191980"/>
                <a:gd name="connsiteY177" fmla="*/ 5964797 h 6184462"/>
                <a:gd name="connsiteX178" fmla="*/ 2525233 w 6191980"/>
                <a:gd name="connsiteY178" fmla="*/ 5949776 h 6184462"/>
                <a:gd name="connsiteX179" fmla="*/ 2467030 w 6191980"/>
                <a:gd name="connsiteY179" fmla="*/ 5942266 h 6184462"/>
                <a:gd name="connsiteX180" fmla="*/ 2405071 w 6191980"/>
                <a:gd name="connsiteY180" fmla="*/ 5942266 h 6184462"/>
                <a:gd name="connsiteX181" fmla="*/ 2341237 w 6191980"/>
                <a:gd name="connsiteY181" fmla="*/ 5946022 h 6184462"/>
                <a:gd name="connsiteX182" fmla="*/ 2277403 w 6191980"/>
                <a:gd name="connsiteY182" fmla="*/ 5953530 h 6184462"/>
                <a:gd name="connsiteX183" fmla="*/ 2213567 w 6191980"/>
                <a:gd name="connsiteY183" fmla="*/ 5962919 h 6184462"/>
                <a:gd name="connsiteX184" fmla="*/ 2149731 w 6191980"/>
                <a:gd name="connsiteY184" fmla="*/ 5970428 h 6184462"/>
                <a:gd name="connsiteX185" fmla="*/ 2085897 w 6191980"/>
                <a:gd name="connsiteY185" fmla="*/ 5976061 h 6184462"/>
                <a:gd name="connsiteX186" fmla="*/ 2025819 w 6191980"/>
                <a:gd name="connsiteY186" fmla="*/ 5974184 h 6184462"/>
                <a:gd name="connsiteX187" fmla="*/ 1967617 w 6191980"/>
                <a:gd name="connsiteY187" fmla="*/ 5966674 h 6184462"/>
                <a:gd name="connsiteX188" fmla="*/ 1911291 w 6191980"/>
                <a:gd name="connsiteY188" fmla="*/ 5949776 h 6184462"/>
                <a:gd name="connsiteX189" fmla="*/ 1864354 w 6191980"/>
                <a:gd name="connsiteY189" fmla="*/ 5925368 h 6184462"/>
                <a:gd name="connsiteX190" fmla="*/ 1819293 w 6191980"/>
                <a:gd name="connsiteY190" fmla="*/ 5893450 h 6184462"/>
                <a:gd name="connsiteX191" fmla="*/ 1779867 w 6191980"/>
                <a:gd name="connsiteY191" fmla="*/ 5855901 h 6184462"/>
                <a:gd name="connsiteX192" fmla="*/ 1740438 w 6191980"/>
                <a:gd name="connsiteY192" fmla="*/ 5812719 h 6184462"/>
                <a:gd name="connsiteX193" fmla="*/ 1704766 w 6191980"/>
                <a:gd name="connsiteY193" fmla="*/ 5767659 h 6184462"/>
                <a:gd name="connsiteX194" fmla="*/ 1669094 w 6191980"/>
                <a:gd name="connsiteY194" fmla="*/ 5720721 h 6184462"/>
                <a:gd name="connsiteX195" fmla="*/ 1633422 w 6191980"/>
                <a:gd name="connsiteY195" fmla="*/ 5673785 h 6184462"/>
                <a:gd name="connsiteX196" fmla="*/ 1597750 w 6191980"/>
                <a:gd name="connsiteY196" fmla="*/ 5628725 h 6184462"/>
                <a:gd name="connsiteX197" fmla="*/ 1560199 w 6191980"/>
                <a:gd name="connsiteY197" fmla="*/ 5585543 h 6184462"/>
                <a:gd name="connsiteX198" fmla="*/ 1517016 w 6191980"/>
                <a:gd name="connsiteY198" fmla="*/ 5547992 h 6184462"/>
                <a:gd name="connsiteX199" fmla="*/ 1475711 w 6191980"/>
                <a:gd name="connsiteY199" fmla="*/ 5514197 h 6184462"/>
                <a:gd name="connsiteX200" fmla="*/ 1428774 w 6191980"/>
                <a:gd name="connsiteY200" fmla="*/ 5487914 h 6184462"/>
                <a:gd name="connsiteX201" fmla="*/ 1378082 w 6191980"/>
                <a:gd name="connsiteY201" fmla="*/ 5465383 h 6184462"/>
                <a:gd name="connsiteX202" fmla="*/ 1323635 w 6191980"/>
                <a:gd name="connsiteY202" fmla="*/ 5446609 h 6184462"/>
                <a:gd name="connsiteX203" fmla="*/ 1267309 w 6191980"/>
                <a:gd name="connsiteY203" fmla="*/ 5429711 h 6184462"/>
                <a:gd name="connsiteX204" fmla="*/ 1210986 w 6191980"/>
                <a:gd name="connsiteY204" fmla="*/ 5414691 h 6184462"/>
                <a:gd name="connsiteX205" fmla="*/ 1152783 w 6191980"/>
                <a:gd name="connsiteY205" fmla="*/ 5399670 h 6184462"/>
                <a:gd name="connsiteX206" fmla="*/ 1098336 w 6191980"/>
                <a:gd name="connsiteY206" fmla="*/ 5382773 h 6184462"/>
                <a:gd name="connsiteX207" fmla="*/ 1043887 w 6191980"/>
                <a:gd name="connsiteY207" fmla="*/ 5363998 h 6184462"/>
                <a:gd name="connsiteX208" fmla="*/ 993197 w 6191980"/>
                <a:gd name="connsiteY208" fmla="*/ 5341467 h 6184462"/>
                <a:gd name="connsiteX209" fmla="*/ 948135 w 6191980"/>
                <a:gd name="connsiteY209" fmla="*/ 5313305 h 6184462"/>
                <a:gd name="connsiteX210" fmla="*/ 906830 w 6191980"/>
                <a:gd name="connsiteY210" fmla="*/ 5279510 h 6184462"/>
                <a:gd name="connsiteX211" fmla="*/ 873037 w 6191980"/>
                <a:gd name="connsiteY211" fmla="*/ 5238207 h 6184462"/>
                <a:gd name="connsiteX212" fmla="*/ 844875 w 6191980"/>
                <a:gd name="connsiteY212" fmla="*/ 5193146 h 6184462"/>
                <a:gd name="connsiteX213" fmla="*/ 822344 w 6191980"/>
                <a:gd name="connsiteY213" fmla="*/ 5142453 h 6184462"/>
                <a:gd name="connsiteX214" fmla="*/ 803570 w 6191980"/>
                <a:gd name="connsiteY214" fmla="*/ 5088007 h 6184462"/>
                <a:gd name="connsiteX215" fmla="*/ 786672 w 6191980"/>
                <a:gd name="connsiteY215" fmla="*/ 5033560 h 6184462"/>
                <a:gd name="connsiteX216" fmla="*/ 771652 w 6191980"/>
                <a:gd name="connsiteY216" fmla="*/ 4975357 h 6184462"/>
                <a:gd name="connsiteX217" fmla="*/ 756631 w 6191980"/>
                <a:gd name="connsiteY217" fmla="*/ 4919033 h 6184462"/>
                <a:gd name="connsiteX218" fmla="*/ 739734 w 6191980"/>
                <a:gd name="connsiteY218" fmla="*/ 4862708 h 6184462"/>
                <a:gd name="connsiteX219" fmla="*/ 720959 w 6191980"/>
                <a:gd name="connsiteY219" fmla="*/ 4808259 h 6184462"/>
                <a:gd name="connsiteX220" fmla="*/ 698428 w 6191980"/>
                <a:gd name="connsiteY220" fmla="*/ 4757566 h 6184462"/>
                <a:gd name="connsiteX221" fmla="*/ 672143 w 6191980"/>
                <a:gd name="connsiteY221" fmla="*/ 4710630 h 6184462"/>
                <a:gd name="connsiteX222" fmla="*/ 638351 w 6191980"/>
                <a:gd name="connsiteY222" fmla="*/ 4669325 h 6184462"/>
                <a:gd name="connsiteX223" fmla="*/ 600799 w 6191980"/>
                <a:gd name="connsiteY223" fmla="*/ 4626142 h 6184462"/>
                <a:gd name="connsiteX224" fmla="*/ 557617 w 6191980"/>
                <a:gd name="connsiteY224" fmla="*/ 4588593 h 6184462"/>
                <a:gd name="connsiteX225" fmla="*/ 510678 w 6191980"/>
                <a:gd name="connsiteY225" fmla="*/ 4552921 h 6184462"/>
                <a:gd name="connsiteX226" fmla="*/ 463742 w 6191980"/>
                <a:gd name="connsiteY226" fmla="*/ 4517249 h 6184462"/>
                <a:gd name="connsiteX227" fmla="*/ 416805 w 6191980"/>
                <a:gd name="connsiteY227" fmla="*/ 4481577 h 6184462"/>
                <a:gd name="connsiteX228" fmla="*/ 371744 w 6191980"/>
                <a:gd name="connsiteY228" fmla="*/ 4445903 h 6184462"/>
                <a:gd name="connsiteX229" fmla="*/ 328562 w 6191980"/>
                <a:gd name="connsiteY229" fmla="*/ 4406477 h 6184462"/>
                <a:gd name="connsiteX230" fmla="*/ 291012 w 6191980"/>
                <a:gd name="connsiteY230" fmla="*/ 4367050 h 6184462"/>
                <a:gd name="connsiteX231" fmla="*/ 259096 w 6191980"/>
                <a:gd name="connsiteY231" fmla="*/ 4321989 h 6184462"/>
                <a:gd name="connsiteX232" fmla="*/ 234689 w 6191980"/>
                <a:gd name="connsiteY232" fmla="*/ 4275053 h 6184462"/>
                <a:gd name="connsiteX233" fmla="*/ 217791 w 6191980"/>
                <a:gd name="connsiteY233" fmla="*/ 4218729 h 6184462"/>
                <a:gd name="connsiteX234" fmla="*/ 210281 w 6191980"/>
                <a:gd name="connsiteY234" fmla="*/ 4160526 h 6184462"/>
                <a:gd name="connsiteX235" fmla="*/ 208402 w 6191980"/>
                <a:gd name="connsiteY235" fmla="*/ 4100444 h 6184462"/>
                <a:gd name="connsiteX236" fmla="*/ 214035 w 6191980"/>
                <a:gd name="connsiteY236" fmla="*/ 4036610 h 6184462"/>
                <a:gd name="connsiteX237" fmla="*/ 221545 w 6191980"/>
                <a:gd name="connsiteY237" fmla="*/ 3972776 h 6184462"/>
                <a:gd name="connsiteX238" fmla="*/ 230932 w 6191980"/>
                <a:gd name="connsiteY238" fmla="*/ 3908940 h 6184462"/>
                <a:gd name="connsiteX239" fmla="*/ 238443 w 6191980"/>
                <a:gd name="connsiteY239" fmla="*/ 3845106 h 6184462"/>
                <a:gd name="connsiteX240" fmla="*/ 242199 w 6191980"/>
                <a:gd name="connsiteY240" fmla="*/ 3781272 h 6184462"/>
                <a:gd name="connsiteX241" fmla="*/ 242199 w 6191980"/>
                <a:gd name="connsiteY241" fmla="*/ 3719313 h 6184462"/>
                <a:gd name="connsiteX242" fmla="*/ 234689 w 6191980"/>
                <a:gd name="connsiteY242" fmla="*/ 3661113 h 6184462"/>
                <a:gd name="connsiteX243" fmla="*/ 219668 w 6191980"/>
                <a:gd name="connsiteY243" fmla="*/ 3602910 h 6184462"/>
                <a:gd name="connsiteX244" fmla="*/ 197138 w 6191980"/>
                <a:gd name="connsiteY244" fmla="*/ 3548461 h 6184462"/>
                <a:gd name="connsiteX245" fmla="*/ 168976 w 6191980"/>
                <a:gd name="connsiteY245" fmla="*/ 3492137 h 6184462"/>
                <a:gd name="connsiteX246" fmla="*/ 137057 w 6191980"/>
                <a:gd name="connsiteY246" fmla="*/ 3435814 h 6184462"/>
                <a:gd name="connsiteX247" fmla="*/ 103264 w 6191980"/>
                <a:gd name="connsiteY247" fmla="*/ 3379488 h 6184462"/>
                <a:gd name="connsiteX248" fmla="*/ 71346 w 6191980"/>
                <a:gd name="connsiteY248" fmla="*/ 3325039 h 6184462"/>
                <a:gd name="connsiteX249" fmla="*/ 43182 w 6191980"/>
                <a:gd name="connsiteY249" fmla="*/ 3266839 h 6184462"/>
                <a:gd name="connsiteX250" fmla="*/ 20654 w 6191980"/>
                <a:gd name="connsiteY250" fmla="*/ 3210513 h 6184462"/>
                <a:gd name="connsiteX251" fmla="*/ 5634 w 6191980"/>
                <a:gd name="connsiteY251" fmla="*/ 3152310 h 6184462"/>
                <a:gd name="connsiteX252" fmla="*/ 0 w 6191980"/>
                <a:gd name="connsiteY252" fmla="*/ 3092230 h 6184462"/>
                <a:gd name="connsiteX253" fmla="*/ 5634 w 6191980"/>
                <a:gd name="connsiteY253" fmla="*/ 3032152 h 6184462"/>
                <a:gd name="connsiteX254" fmla="*/ 20654 w 6191980"/>
                <a:gd name="connsiteY254" fmla="*/ 2973950 h 6184462"/>
                <a:gd name="connsiteX255" fmla="*/ 43182 w 6191980"/>
                <a:gd name="connsiteY255" fmla="*/ 2917624 h 6184462"/>
                <a:gd name="connsiteX256" fmla="*/ 71346 w 6191980"/>
                <a:gd name="connsiteY256" fmla="*/ 2859423 h 6184462"/>
                <a:gd name="connsiteX257" fmla="*/ 103264 w 6191980"/>
                <a:gd name="connsiteY257" fmla="*/ 2804974 h 6184462"/>
                <a:gd name="connsiteX258" fmla="*/ 137057 w 6191980"/>
                <a:gd name="connsiteY258" fmla="*/ 2748651 h 6184462"/>
                <a:gd name="connsiteX259" fmla="*/ 168976 w 6191980"/>
                <a:gd name="connsiteY259" fmla="*/ 2692325 h 6184462"/>
                <a:gd name="connsiteX260" fmla="*/ 197138 w 6191980"/>
                <a:gd name="connsiteY260" fmla="*/ 2636001 h 6184462"/>
                <a:gd name="connsiteX261" fmla="*/ 219668 w 6191980"/>
                <a:gd name="connsiteY261" fmla="*/ 2581552 h 6184462"/>
                <a:gd name="connsiteX262" fmla="*/ 234689 w 6191980"/>
                <a:gd name="connsiteY262" fmla="*/ 2523350 h 6184462"/>
                <a:gd name="connsiteX263" fmla="*/ 242199 w 6191980"/>
                <a:gd name="connsiteY263" fmla="*/ 2465149 h 6184462"/>
                <a:gd name="connsiteX264" fmla="*/ 242199 w 6191980"/>
                <a:gd name="connsiteY264" fmla="*/ 2403192 h 6184462"/>
                <a:gd name="connsiteX265" fmla="*/ 238443 w 6191980"/>
                <a:gd name="connsiteY265" fmla="*/ 2339356 h 6184462"/>
                <a:gd name="connsiteX266" fmla="*/ 230932 w 6191980"/>
                <a:gd name="connsiteY266" fmla="*/ 2275522 h 6184462"/>
                <a:gd name="connsiteX267" fmla="*/ 221545 w 6191980"/>
                <a:gd name="connsiteY267" fmla="*/ 2211686 h 6184462"/>
                <a:gd name="connsiteX268" fmla="*/ 214035 w 6191980"/>
                <a:gd name="connsiteY268" fmla="*/ 2147852 h 6184462"/>
                <a:gd name="connsiteX269" fmla="*/ 208402 w 6191980"/>
                <a:gd name="connsiteY269" fmla="*/ 2084018 h 6184462"/>
                <a:gd name="connsiteX270" fmla="*/ 210281 w 6191980"/>
                <a:gd name="connsiteY270" fmla="*/ 2023938 h 6184462"/>
                <a:gd name="connsiteX271" fmla="*/ 217791 w 6191980"/>
                <a:gd name="connsiteY271" fmla="*/ 1965736 h 6184462"/>
                <a:gd name="connsiteX272" fmla="*/ 234689 w 6191980"/>
                <a:gd name="connsiteY272" fmla="*/ 1909410 h 6184462"/>
                <a:gd name="connsiteX273" fmla="*/ 259096 w 6191980"/>
                <a:gd name="connsiteY273" fmla="*/ 1862474 h 6184462"/>
                <a:gd name="connsiteX274" fmla="*/ 291012 w 6191980"/>
                <a:gd name="connsiteY274" fmla="*/ 1817414 h 6184462"/>
                <a:gd name="connsiteX275" fmla="*/ 328562 w 6191980"/>
                <a:gd name="connsiteY275" fmla="*/ 1777986 h 6184462"/>
                <a:gd name="connsiteX276" fmla="*/ 371744 w 6191980"/>
                <a:gd name="connsiteY276" fmla="*/ 1738560 h 6184462"/>
                <a:gd name="connsiteX277" fmla="*/ 416805 w 6191980"/>
                <a:gd name="connsiteY277" fmla="*/ 1702885 h 6184462"/>
                <a:gd name="connsiteX278" fmla="*/ 463742 w 6191980"/>
                <a:gd name="connsiteY278" fmla="*/ 1667213 h 6184462"/>
                <a:gd name="connsiteX279" fmla="*/ 510678 w 6191980"/>
                <a:gd name="connsiteY279" fmla="*/ 1631541 h 6184462"/>
                <a:gd name="connsiteX280" fmla="*/ 557617 w 6191980"/>
                <a:gd name="connsiteY280" fmla="*/ 1595869 h 6184462"/>
                <a:gd name="connsiteX281" fmla="*/ 600799 w 6191980"/>
                <a:gd name="connsiteY281" fmla="*/ 1558320 h 6184462"/>
                <a:gd name="connsiteX282" fmla="*/ 638351 w 6191980"/>
                <a:gd name="connsiteY282" fmla="*/ 1515138 h 6184462"/>
                <a:gd name="connsiteX283" fmla="*/ 672143 w 6191980"/>
                <a:gd name="connsiteY283" fmla="*/ 1473832 h 6184462"/>
                <a:gd name="connsiteX284" fmla="*/ 698428 w 6191980"/>
                <a:gd name="connsiteY284" fmla="*/ 1426896 h 6184462"/>
                <a:gd name="connsiteX285" fmla="*/ 720959 w 6191980"/>
                <a:gd name="connsiteY285" fmla="*/ 1376203 h 6184462"/>
                <a:gd name="connsiteX286" fmla="*/ 739734 w 6191980"/>
                <a:gd name="connsiteY286" fmla="*/ 1321755 h 6184462"/>
                <a:gd name="connsiteX287" fmla="*/ 756631 w 6191980"/>
                <a:gd name="connsiteY287" fmla="*/ 1265429 h 6184462"/>
                <a:gd name="connsiteX288" fmla="*/ 771652 w 6191980"/>
                <a:gd name="connsiteY288" fmla="*/ 1209105 h 6184462"/>
                <a:gd name="connsiteX289" fmla="*/ 786672 w 6191980"/>
                <a:gd name="connsiteY289" fmla="*/ 1150903 h 6184462"/>
                <a:gd name="connsiteX290" fmla="*/ 803570 w 6191980"/>
                <a:gd name="connsiteY290" fmla="*/ 1096456 h 6184462"/>
                <a:gd name="connsiteX291" fmla="*/ 822344 w 6191980"/>
                <a:gd name="connsiteY291" fmla="*/ 1042007 h 6184462"/>
                <a:gd name="connsiteX292" fmla="*/ 844875 w 6191980"/>
                <a:gd name="connsiteY292" fmla="*/ 991317 h 6184462"/>
                <a:gd name="connsiteX293" fmla="*/ 873037 w 6191980"/>
                <a:gd name="connsiteY293" fmla="*/ 946257 h 6184462"/>
                <a:gd name="connsiteX294" fmla="*/ 906830 w 6191980"/>
                <a:gd name="connsiteY294" fmla="*/ 904952 h 6184462"/>
                <a:gd name="connsiteX295" fmla="*/ 948135 w 6191980"/>
                <a:gd name="connsiteY295" fmla="*/ 871157 h 6184462"/>
                <a:gd name="connsiteX296" fmla="*/ 993197 w 6191980"/>
                <a:gd name="connsiteY296" fmla="*/ 842995 h 6184462"/>
                <a:gd name="connsiteX297" fmla="*/ 1043887 w 6191980"/>
                <a:gd name="connsiteY297" fmla="*/ 820464 h 6184462"/>
                <a:gd name="connsiteX298" fmla="*/ 1098336 w 6191980"/>
                <a:gd name="connsiteY298" fmla="*/ 801690 h 6184462"/>
                <a:gd name="connsiteX299" fmla="*/ 1152783 w 6191980"/>
                <a:gd name="connsiteY299" fmla="*/ 784792 h 6184462"/>
                <a:gd name="connsiteX300" fmla="*/ 1210986 w 6191980"/>
                <a:gd name="connsiteY300" fmla="*/ 769772 h 6184462"/>
                <a:gd name="connsiteX301" fmla="*/ 1267309 w 6191980"/>
                <a:gd name="connsiteY301" fmla="*/ 754751 h 6184462"/>
                <a:gd name="connsiteX302" fmla="*/ 1323635 w 6191980"/>
                <a:gd name="connsiteY302" fmla="*/ 737854 h 6184462"/>
                <a:gd name="connsiteX303" fmla="*/ 1378082 w 6191980"/>
                <a:gd name="connsiteY303" fmla="*/ 719079 h 6184462"/>
                <a:gd name="connsiteX304" fmla="*/ 1428774 w 6191980"/>
                <a:gd name="connsiteY304" fmla="*/ 696549 h 6184462"/>
                <a:gd name="connsiteX305" fmla="*/ 1475711 w 6191980"/>
                <a:gd name="connsiteY305" fmla="*/ 670266 h 6184462"/>
                <a:gd name="connsiteX306" fmla="*/ 1517016 w 6191980"/>
                <a:gd name="connsiteY306" fmla="*/ 636471 h 6184462"/>
                <a:gd name="connsiteX307" fmla="*/ 1560199 w 6191980"/>
                <a:gd name="connsiteY307" fmla="*/ 598919 h 6184462"/>
                <a:gd name="connsiteX308" fmla="*/ 1597750 w 6191980"/>
                <a:gd name="connsiteY308" fmla="*/ 555737 h 6184462"/>
                <a:gd name="connsiteX309" fmla="*/ 1633422 w 6191980"/>
                <a:gd name="connsiteY309" fmla="*/ 510678 h 6184462"/>
                <a:gd name="connsiteX310" fmla="*/ 1669094 w 6191980"/>
                <a:gd name="connsiteY310" fmla="*/ 463741 h 6184462"/>
                <a:gd name="connsiteX311" fmla="*/ 1704766 w 6191980"/>
                <a:gd name="connsiteY311" fmla="*/ 416803 h 6184462"/>
                <a:gd name="connsiteX312" fmla="*/ 1740438 w 6191980"/>
                <a:gd name="connsiteY312" fmla="*/ 371743 h 6184462"/>
                <a:gd name="connsiteX313" fmla="*/ 1779867 w 6191980"/>
                <a:gd name="connsiteY313" fmla="*/ 328561 h 6184462"/>
                <a:gd name="connsiteX314" fmla="*/ 1819293 w 6191980"/>
                <a:gd name="connsiteY314" fmla="*/ 291012 h 6184462"/>
                <a:gd name="connsiteX315" fmla="*/ 1864354 w 6191980"/>
                <a:gd name="connsiteY315" fmla="*/ 259094 h 6184462"/>
                <a:gd name="connsiteX316" fmla="*/ 1911291 w 6191980"/>
                <a:gd name="connsiteY316" fmla="*/ 234686 h 6184462"/>
                <a:gd name="connsiteX317" fmla="*/ 1967617 w 6191980"/>
                <a:gd name="connsiteY317" fmla="*/ 217789 h 6184462"/>
                <a:gd name="connsiteX318" fmla="*/ 2025819 w 6191980"/>
                <a:gd name="connsiteY318" fmla="*/ 210279 h 6184462"/>
                <a:gd name="connsiteX319" fmla="*/ 2085897 w 6191980"/>
                <a:gd name="connsiteY319" fmla="*/ 208401 h 6184462"/>
                <a:gd name="connsiteX320" fmla="*/ 2149731 w 6191980"/>
                <a:gd name="connsiteY320" fmla="*/ 214035 h 6184462"/>
                <a:gd name="connsiteX321" fmla="*/ 2213567 w 6191980"/>
                <a:gd name="connsiteY321" fmla="*/ 221545 h 6184462"/>
                <a:gd name="connsiteX322" fmla="*/ 2277403 w 6191980"/>
                <a:gd name="connsiteY322" fmla="*/ 230932 h 6184462"/>
                <a:gd name="connsiteX323" fmla="*/ 2341237 w 6191980"/>
                <a:gd name="connsiteY323" fmla="*/ 238443 h 6184462"/>
                <a:gd name="connsiteX324" fmla="*/ 2405071 w 6191980"/>
                <a:gd name="connsiteY324" fmla="*/ 242197 h 6184462"/>
                <a:gd name="connsiteX325" fmla="*/ 2467030 w 6191980"/>
                <a:gd name="connsiteY325" fmla="*/ 242197 h 6184462"/>
                <a:gd name="connsiteX326" fmla="*/ 2525233 w 6191980"/>
                <a:gd name="connsiteY326" fmla="*/ 234686 h 6184462"/>
                <a:gd name="connsiteX327" fmla="*/ 2583436 w 6191980"/>
                <a:gd name="connsiteY327" fmla="*/ 219666 h 6184462"/>
                <a:gd name="connsiteX328" fmla="*/ 2639760 w 6191980"/>
                <a:gd name="connsiteY328" fmla="*/ 197137 h 6184462"/>
                <a:gd name="connsiteX329" fmla="*/ 2696083 w 6191980"/>
                <a:gd name="connsiteY329" fmla="*/ 167096 h 6184462"/>
                <a:gd name="connsiteX330" fmla="*/ 2752409 w 6191980"/>
                <a:gd name="connsiteY330" fmla="*/ 137057 h 6184462"/>
                <a:gd name="connsiteX331" fmla="*/ 2808733 w 6191980"/>
                <a:gd name="connsiteY331" fmla="*/ 103262 h 6184462"/>
                <a:gd name="connsiteX332" fmla="*/ 2863182 w 6191980"/>
                <a:gd name="connsiteY332" fmla="*/ 71344 h 6184462"/>
                <a:gd name="connsiteX333" fmla="*/ 2921385 w 6191980"/>
                <a:gd name="connsiteY333" fmla="*/ 43182 h 6184462"/>
                <a:gd name="connsiteX334" fmla="*/ 2977708 w 6191980"/>
                <a:gd name="connsiteY334" fmla="*/ 20652 h 6184462"/>
                <a:gd name="connsiteX335" fmla="*/ 3035911 w 6191980"/>
                <a:gd name="connsiteY335" fmla="*/ 5631 h 61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6191980" h="6184462">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7214" y="416803"/>
                  </a:lnTo>
                  <a:lnTo>
                    <a:pt x="4522886" y="463741"/>
                  </a:lnTo>
                  <a:lnTo>
                    <a:pt x="4558559" y="510678"/>
                  </a:lnTo>
                  <a:lnTo>
                    <a:pt x="4594231" y="555737"/>
                  </a:lnTo>
                  <a:lnTo>
                    <a:pt x="4631782" y="598919"/>
                  </a:lnTo>
                  <a:lnTo>
                    <a:pt x="4674964" y="636471"/>
                  </a:lnTo>
                  <a:lnTo>
                    <a:pt x="4716270" y="670266"/>
                  </a:lnTo>
                  <a:lnTo>
                    <a:pt x="4763206" y="696549"/>
                  </a:lnTo>
                  <a:lnTo>
                    <a:pt x="4813899" y="719079"/>
                  </a:lnTo>
                  <a:lnTo>
                    <a:pt x="4868345" y="737854"/>
                  </a:lnTo>
                  <a:lnTo>
                    <a:pt x="4924669" y="754751"/>
                  </a:lnTo>
                  <a:lnTo>
                    <a:pt x="4980995" y="769772"/>
                  </a:lnTo>
                  <a:lnTo>
                    <a:pt x="5039198" y="784792"/>
                  </a:lnTo>
                  <a:lnTo>
                    <a:pt x="5093644" y="801690"/>
                  </a:lnTo>
                  <a:lnTo>
                    <a:pt x="5148091" y="820464"/>
                  </a:lnTo>
                  <a:lnTo>
                    <a:pt x="5198784" y="842995"/>
                  </a:lnTo>
                  <a:lnTo>
                    <a:pt x="5243845" y="871157"/>
                  </a:lnTo>
                  <a:lnTo>
                    <a:pt x="5285151" y="904952"/>
                  </a:lnTo>
                  <a:lnTo>
                    <a:pt x="5318944" y="946257"/>
                  </a:lnTo>
                  <a:lnTo>
                    <a:pt x="5347108" y="991317"/>
                  </a:lnTo>
                  <a:lnTo>
                    <a:pt x="5369636" y="1042007"/>
                  </a:lnTo>
                  <a:lnTo>
                    <a:pt x="5388410" y="1096456"/>
                  </a:lnTo>
                  <a:lnTo>
                    <a:pt x="5405308" y="1150903"/>
                  </a:lnTo>
                  <a:lnTo>
                    <a:pt x="5420328" y="1209105"/>
                  </a:lnTo>
                  <a:lnTo>
                    <a:pt x="5435349" y="1265429"/>
                  </a:lnTo>
                  <a:lnTo>
                    <a:pt x="5452246" y="1321755"/>
                  </a:lnTo>
                  <a:lnTo>
                    <a:pt x="5471021" y="1376203"/>
                  </a:lnTo>
                  <a:lnTo>
                    <a:pt x="5493550" y="1426896"/>
                  </a:lnTo>
                  <a:lnTo>
                    <a:pt x="5519836" y="1473832"/>
                  </a:lnTo>
                  <a:lnTo>
                    <a:pt x="5553632" y="1515138"/>
                  </a:lnTo>
                  <a:lnTo>
                    <a:pt x="5591181" y="1558320"/>
                  </a:lnTo>
                  <a:lnTo>
                    <a:pt x="5634364" y="1595869"/>
                  </a:lnTo>
                  <a:lnTo>
                    <a:pt x="5679425" y="1631541"/>
                  </a:lnTo>
                  <a:lnTo>
                    <a:pt x="5728238" y="1667213"/>
                  </a:lnTo>
                  <a:lnTo>
                    <a:pt x="5775175" y="1702885"/>
                  </a:lnTo>
                  <a:lnTo>
                    <a:pt x="5820236" y="1738560"/>
                  </a:lnTo>
                  <a:lnTo>
                    <a:pt x="5863416" y="1777986"/>
                  </a:lnTo>
                  <a:lnTo>
                    <a:pt x="5900968" y="1817414"/>
                  </a:lnTo>
                  <a:lnTo>
                    <a:pt x="5932886" y="1862474"/>
                  </a:lnTo>
                  <a:lnTo>
                    <a:pt x="5957294" y="1909410"/>
                  </a:lnTo>
                  <a:lnTo>
                    <a:pt x="5974191" y="1965736"/>
                  </a:lnTo>
                  <a:lnTo>
                    <a:pt x="5981700" y="2023938"/>
                  </a:lnTo>
                  <a:lnTo>
                    <a:pt x="5983578" y="2084018"/>
                  </a:lnTo>
                  <a:lnTo>
                    <a:pt x="5977945" y="2147852"/>
                  </a:lnTo>
                  <a:lnTo>
                    <a:pt x="5970435" y="2211686"/>
                  </a:lnTo>
                  <a:lnTo>
                    <a:pt x="5961048" y="2275522"/>
                  </a:lnTo>
                  <a:lnTo>
                    <a:pt x="5953538" y="2339356"/>
                  </a:lnTo>
                  <a:lnTo>
                    <a:pt x="5949784" y="2403192"/>
                  </a:lnTo>
                  <a:lnTo>
                    <a:pt x="5949784" y="2465149"/>
                  </a:lnTo>
                  <a:lnTo>
                    <a:pt x="5957294" y="2523350"/>
                  </a:lnTo>
                  <a:lnTo>
                    <a:pt x="5972312" y="2581552"/>
                  </a:lnTo>
                  <a:lnTo>
                    <a:pt x="5994843" y="2636001"/>
                  </a:lnTo>
                  <a:lnTo>
                    <a:pt x="6024884" y="2692325"/>
                  </a:lnTo>
                  <a:lnTo>
                    <a:pt x="6054922" y="2748651"/>
                  </a:lnTo>
                  <a:lnTo>
                    <a:pt x="6088718" y="2804974"/>
                  </a:lnTo>
                  <a:lnTo>
                    <a:pt x="6120634" y="2859423"/>
                  </a:lnTo>
                  <a:lnTo>
                    <a:pt x="6148798" y="2917624"/>
                  </a:lnTo>
                  <a:lnTo>
                    <a:pt x="6171326" y="2973950"/>
                  </a:lnTo>
                  <a:lnTo>
                    <a:pt x="6186347" y="3032152"/>
                  </a:lnTo>
                  <a:lnTo>
                    <a:pt x="6191980" y="3092230"/>
                  </a:lnTo>
                  <a:lnTo>
                    <a:pt x="6186347" y="3152310"/>
                  </a:lnTo>
                  <a:lnTo>
                    <a:pt x="6171326" y="3210513"/>
                  </a:lnTo>
                  <a:lnTo>
                    <a:pt x="6148798" y="3266839"/>
                  </a:lnTo>
                  <a:lnTo>
                    <a:pt x="6120634" y="3325039"/>
                  </a:lnTo>
                  <a:lnTo>
                    <a:pt x="6088718" y="3379488"/>
                  </a:lnTo>
                  <a:lnTo>
                    <a:pt x="6054922" y="3435814"/>
                  </a:lnTo>
                  <a:lnTo>
                    <a:pt x="6024884" y="3492137"/>
                  </a:lnTo>
                  <a:lnTo>
                    <a:pt x="5994843" y="3548461"/>
                  </a:lnTo>
                  <a:lnTo>
                    <a:pt x="5972312" y="3602910"/>
                  </a:lnTo>
                  <a:lnTo>
                    <a:pt x="5957294" y="3661113"/>
                  </a:lnTo>
                  <a:lnTo>
                    <a:pt x="5949784" y="3719313"/>
                  </a:lnTo>
                  <a:lnTo>
                    <a:pt x="5949784" y="3781272"/>
                  </a:lnTo>
                  <a:lnTo>
                    <a:pt x="5953538" y="3845106"/>
                  </a:lnTo>
                  <a:lnTo>
                    <a:pt x="5961048" y="3908940"/>
                  </a:lnTo>
                  <a:lnTo>
                    <a:pt x="5970435" y="3972776"/>
                  </a:lnTo>
                  <a:lnTo>
                    <a:pt x="5977945" y="4036610"/>
                  </a:lnTo>
                  <a:lnTo>
                    <a:pt x="5983578" y="4100444"/>
                  </a:lnTo>
                  <a:lnTo>
                    <a:pt x="5981700" y="4160526"/>
                  </a:lnTo>
                  <a:lnTo>
                    <a:pt x="5974191" y="4218729"/>
                  </a:lnTo>
                  <a:lnTo>
                    <a:pt x="5957294" y="4275053"/>
                  </a:lnTo>
                  <a:lnTo>
                    <a:pt x="5932886" y="4321989"/>
                  </a:lnTo>
                  <a:lnTo>
                    <a:pt x="5900968" y="4367050"/>
                  </a:lnTo>
                  <a:lnTo>
                    <a:pt x="5863416" y="4406477"/>
                  </a:lnTo>
                  <a:lnTo>
                    <a:pt x="5820236" y="4445903"/>
                  </a:lnTo>
                  <a:lnTo>
                    <a:pt x="5775175" y="4481577"/>
                  </a:lnTo>
                  <a:lnTo>
                    <a:pt x="5728238" y="4517249"/>
                  </a:lnTo>
                  <a:lnTo>
                    <a:pt x="5679425" y="4552921"/>
                  </a:lnTo>
                  <a:lnTo>
                    <a:pt x="5634364" y="4588593"/>
                  </a:lnTo>
                  <a:lnTo>
                    <a:pt x="5591181" y="4626142"/>
                  </a:lnTo>
                  <a:lnTo>
                    <a:pt x="5553632" y="4669325"/>
                  </a:lnTo>
                  <a:lnTo>
                    <a:pt x="5519836" y="4710630"/>
                  </a:lnTo>
                  <a:lnTo>
                    <a:pt x="5493550" y="4757566"/>
                  </a:lnTo>
                  <a:lnTo>
                    <a:pt x="5471021" y="4808259"/>
                  </a:lnTo>
                  <a:lnTo>
                    <a:pt x="5452246" y="4862708"/>
                  </a:lnTo>
                  <a:lnTo>
                    <a:pt x="5435349" y="4919033"/>
                  </a:lnTo>
                  <a:lnTo>
                    <a:pt x="5420328" y="4975357"/>
                  </a:lnTo>
                  <a:lnTo>
                    <a:pt x="5405308" y="5033560"/>
                  </a:lnTo>
                  <a:lnTo>
                    <a:pt x="5388410" y="5088007"/>
                  </a:lnTo>
                  <a:lnTo>
                    <a:pt x="5369636" y="5142453"/>
                  </a:lnTo>
                  <a:lnTo>
                    <a:pt x="5347108" y="5193146"/>
                  </a:lnTo>
                  <a:lnTo>
                    <a:pt x="5318944" y="5238207"/>
                  </a:lnTo>
                  <a:lnTo>
                    <a:pt x="5285151" y="5279510"/>
                  </a:lnTo>
                  <a:lnTo>
                    <a:pt x="5243845" y="5313305"/>
                  </a:lnTo>
                  <a:lnTo>
                    <a:pt x="5198784" y="5341467"/>
                  </a:lnTo>
                  <a:lnTo>
                    <a:pt x="5148091" y="5363998"/>
                  </a:lnTo>
                  <a:lnTo>
                    <a:pt x="5093644" y="5382773"/>
                  </a:lnTo>
                  <a:lnTo>
                    <a:pt x="5039198" y="5399670"/>
                  </a:lnTo>
                  <a:lnTo>
                    <a:pt x="4980995" y="5414691"/>
                  </a:lnTo>
                  <a:lnTo>
                    <a:pt x="4924669" y="5429711"/>
                  </a:lnTo>
                  <a:lnTo>
                    <a:pt x="4868345" y="5446609"/>
                  </a:lnTo>
                  <a:lnTo>
                    <a:pt x="4813899" y="5465383"/>
                  </a:lnTo>
                  <a:lnTo>
                    <a:pt x="4763206" y="5487914"/>
                  </a:lnTo>
                  <a:lnTo>
                    <a:pt x="4716270" y="5514197"/>
                  </a:lnTo>
                  <a:lnTo>
                    <a:pt x="4674964" y="5547992"/>
                  </a:lnTo>
                  <a:lnTo>
                    <a:pt x="4631782" y="5585543"/>
                  </a:lnTo>
                  <a:lnTo>
                    <a:pt x="4594231" y="5628725"/>
                  </a:lnTo>
                  <a:lnTo>
                    <a:pt x="4558559" y="5673785"/>
                  </a:lnTo>
                  <a:lnTo>
                    <a:pt x="4522886" y="5720721"/>
                  </a:lnTo>
                  <a:lnTo>
                    <a:pt x="4487214" y="5767659"/>
                  </a:lnTo>
                  <a:lnTo>
                    <a:pt x="4451542" y="5812719"/>
                  </a:lnTo>
                  <a:lnTo>
                    <a:pt x="4412114" y="5855901"/>
                  </a:lnTo>
                  <a:lnTo>
                    <a:pt x="4372686" y="5893450"/>
                  </a:lnTo>
                  <a:lnTo>
                    <a:pt x="4327628" y="5925368"/>
                  </a:lnTo>
                  <a:lnTo>
                    <a:pt x="4280690" y="5949776"/>
                  </a:lnTo>
                  <a:lnTo>
                    <a:pt x="4224364" y="5966674"/>
                  </a:lnTo>
                  <a:lnTo>
                    <a:pt x="4166161" y="5974184"/>
                  </a:lnTo>
                  <a:lnTo>
                    <a:pt x="4106083" y="5976061"/>
                  </a:lnTo>
                  <a:lnTo>
                    <a:pt x="4042247" y="5970428"/>
                  </a:lnTo>
                  <a:lnTo>
                    <a:pt x="3978413" y="5962919"/>
                  </a:lnTo>
                  <a:lnTo>
                    <a:pt x="3914577" y="5953530"/>
                  </a:lnTo>
                  <a:lnTo>
                    <a:pt x="3850743" y="5946022"/>
                  </a:lnTo>
                  <a:lnTo>
                    <a:pt x="3786907" y="5942266"/>
                  </a:lnTo>
                  <a:lnTo>
                    <a:pt x="3724950" y="5942266"/>
                  </a:lnTo>
                  <a:lnTo>
                    <a:pt x="3666749" y="5949776"/>
                  </a:lnTo>
                  <a:lnTo>
                    <a:pt x="3606669" y="5964797"/>
                  </a:lnTo>
                  <a:lnTo>
                    <a:pt x="3552221" y="5987325"/>
                  </a:lnTo>
                  <a:lnTo>
                    <a:pt x="3495897" y="6017366"/>
                  </a:lnTo>
                  <a:lnTo>
                    <a:pt x="3439573" y="6047407"/>
                  </a:lnTo>
                  <a:lnTo>
                    <a:pt x="3383247" y="6081200"/>
                  </a:lnTo>
                  <a:lnTo>
                    <a:pt x="3328798" y="6113118"/>
                  </a:lnTo>
                  <a:lnTo>
                    <a:pt x="3270598" y="6141280"/>
                  </a:lnTo>
                  <a:lnTo>
                    <a:pt x="3214272" y="6163811"/>
                  </a:lnTo>
                  <a:lnTo>
                    <a:pt x="3156069" y="6178831"/>
                  </a:lnTo>
                  <a:lnTo>
                    <a:pt x="3095991" y="6184462"/>
                  </a:lnTo>
                  <a:lnTo>
                    <a:pt x="3035911" y="6178831"/>
                  </a:lnTo>
                  <a:lnTo>
                    <a:pt x="2977708" y="6163811"/>
                  </a:lnTo>
                  <a:lnTo>
                    <a:pt x="2921385" y="6141280"/>
                  </a:lnTo>
                  <a:lnTo>
                    <a:pt x="2863182" y="6113118"/>
                  </a:lnTo>
                  <a:lnTo>
                    <a:pt x="2808733" y="6081200"/>
                  </a:lnTo>
                  <a:lnTo>
                    <a:pt x="2752409" y="6047407"/>
                  </a:lnTo>
                  <a:lnTo>
                    <a:pt x="2696083" y="6017366"/>
                  </a:lnTo>
                  <a:lnTo>
                    <a:pt x="2639760" y="5987325"/>
                  </a:lnTo>
                  <a:lnTo>
                    <a:pt x="2583436" y="5964797"/>
                  </a:lnTo>
                  <a:lnTo>
                    <a:pt x="2525233" y="5949776"/>
                  </a:lnTo>
                  <a:lnTo>
                    <a:pt x="2467030" y="5942266"/>
                  </a:lnTo>
                  <a:lnTo>
                    <a:pt x="2405071" y="5942266"/>
                  </a:lnTo>
                  <a:lnTo>
                    <a:pt x="2341237" y="5946022"/>
                  </a:lnTo>
                  <a:lnTo>
                    <a:pt x="2277403" y="5953530"/>
                  </a:lnTo>
                  <a:lnTo>
                    <a:pt x="2213567" y="5962919"/>
                  </a:lnTo>
                  <a:lnTo>
                    <a:pt x="2149731" y="5970428"/>
                  </a:lnTo>
                  <a:lnTo>
                    <a:pt x="2085897" y="5976061"/>
                  </a:lnTo>
                  <a:lnTo>
                    <a:pt x="2025819" y="5974184"/>
                  </a:lnTo>
                  <a:lnTo>
                    <a:pt x="1967617" y="5966674"/>
                  </a:lnTo>
                  <a:lnTo>
                    <a:pt x="1911291" y="5949776"/>
                  </a:lnTo>
                  <a:lnTo>
                    <a:pt x="1864354" y="5925368"/>
                  </a:lnTo>
                  <a:lnTo>
                    <a:pt x="1819293" y="5893450"/>
                  </a:lnTo>
                  <a:lnTo>
                    <a:pt x="1779867" y="5855901"/>
                  </a:lnTo>
                  <a:lnTo>
                    <a:pt x="1740438" y="5812719"/>
                  </a:lnTo>
                  <a:lnTo>
                    <a:pt x="1704766" y="5767659"/>
                  </a:lnTo>
                  <a:lnTo>
                    <a:pt x="1669094" y="5720721"/>
                  </a:lnTo>
                  <a:lnTo>
                    <a:pt x="1633422" y="5673785"/>
                  </a:lnTo>
                  <a:lnTo>
                    <a:pt x="1597750" y="5628725"/>
                  </a:lnTo>
                  <a:lnTo>
                    <a:pt x="1560199" y="5585543"/>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65" name="Freeform: Shape 64">
              <a:extLst>
                <a:ext uri="{FF2B5EF4-FFF2-40B4-BE49-F238E27FC236}">
                  <a16:creationId xmlns:a16="http://schemas.microsoft.com/office/drawing/2014/main" id="{D0530028-C7C7-40F1-BE0D-7B614DE9A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24287" y="2642287"/>
              <a:ext cx="3135234" cy="3131460"/>
            </a:xfrm>
            <a:custGeom>
              <a:avLst/>
              <a:gdLst>
                <a:gd name="connsiteX0" fmla="*/ 1567618 w 3135234"/>
                <a:gd name="connsiteY0" fmla="*/ 0 h 3131460"/>
                <a:gd name="connsiteX1" fmla="*/ 1598037 w 3135234"/>
                <a:gd name="connsiteY1" fmla="*/ 2851 h 3131460"/>
                <a:gd name="connsiteX2" fmla="*/ 1627508 w 3135234"/>
                <a:gd name="connsiteY2" fmla="*/ 10457 h 3131460"/>
                <a:gd name="connsiteX3" fmla="*/ 1656028 w 3135234"/>
                <a:gd name="connsiteY3" fmla="*/ 21865 h 3131460"/>
                <a:gd name="connsiteX4" fmla="*/ 1685497 w 3135234"/>
                <a:gd name="connsiteY4" fmla="*/ 36125 h 3131460"/>
                <a:gd name="connsiteX5" fmla="*/ 1713066 w 3135234"/>
                <a:gd name="connsiteY5" fmla="*/ 52286 h 3131460"/>
                <a:gd name="connsiteX6" fmla="*/ 1741586 w 3135234"/>
                <a:gd name="connsiteY6" fmla="*/ 69398 h 3131460"/>
                <a:gd name="connsiteX7" fmla="*/ 1770105 w 3135234"/>
                <a:gd name="connsiteY7" fmla="*/ 84608 h 3131460"/>
                <a:gd name="connsiteX8" fmla="*/ 1798624 w 3135234"/>
                <a:gd name="connsiteY8" fmla="*/ 99819 h 3131460"/>
                <a:gd name="connsiteX9" fmla="*/ 1826193 w 3135234"/>
                <a:gd name="connsiteY9" fmla="*/ 111226 h 3131460"/>
                <a:gd name="connsiteX10" fmla="*/ 1856614 w 3135234"/>
                <a:gd name="connsiteY10" fmla="*/ 118832 h 3131460"/>
                <a:gd name="connsiteX11" fmla="*/ 1886083 w 3135234"/>
                <a:gd name="connsiteY11" fmla="*/ 122635 h 3131460"/>
                <a:gd name="connsiteX12" fmla="*/ 1917455 w 3135234"/>
                <a:gd name="connsiteY12" fmla="*/ 122635 h 3131460"/>
                <a:gd name="connsiteX13" fmla="*/ 1949777 w 3135234"/>
                <a:gd name="connsiteY13" fmla="*/ 120734 h 3131460"/>
                <a:gd name="connsiteX14" fmla="*/ 1982099 w 3135234"/>
                <a:gd name="connsiteY14" fmla="*/ 116931 h 3131460"/>
                <a:gd name="connsiteX15" fmla="*/ 2014421 w 3135234"/>
                <a:gd name="connsiteY15" fmla="*/ 112178 h 3131460"/>
                <a:gd name="connsiteX16" fmla="*/ 2046743 w 3135234"/>
                <a:gd name="connsiteY16" fmla="*/ 108375 h 3131460"/>
                <a:gd name="connsiteX17" fmla="*/ 2079066 w 3135234"/>
                <a:gd name="connsiteY17" fmla="*/ 105523 h 3131460"/>
                <a:gd name="connsiteX18" fmla="*/ 2109485 w 3135234"/>
                <a:gd name="connsiteY18" fmla="*/ 106473 h 3131460"/>
                <a:gd name="connsiteX19" fmla="*/ 2138955 w 3135234"/>
                <a:gd name="connsiteY19" fmla="*/ 110276 h 3131460"/>
                <a:gd name="connsiteX20" fmla="*/ 2167475 w 3135234"/>
                <a:gd name="connsiteY20" fmla="*/ 118832 h 3131460"/>
                <a:gd name="connsiteX21" fmla="*/ 2191242 w 3135234"/>
                <a:gd name="connsiteY21" fmla="*/ 131191 h 3131460"/>
                <a:gd name="connsiteX22" fmla="*/ 2214056 w 3135234"/>
                <a:gd name="connsiteY22" fmla="*/ 147352 h 3131460"/>
                <a:gd name="connsiteX23" fmla="*/ 2234020 w 3135234"/>
                <a:gd name="connsiteY23" fmla="*/ 166365 h 3131460"/>
                <a:gd name="connsiteX24" fmla="*/ 2253984 w 3135234"/>
                <a:gd name="connsiteY24" fmla="*/ 188230 h 3131460"/>
                <a:gd name="connsiteX25" fmla="*/ 2272047 w 3135234"/>
                <a:gd name="connsiteY25" fmla="*/ 211045 h 3131460"/>
                <a:gd name="connsiteX26" fmla="*/ 2290109 w 3135234"/>
                <a:gd name="connsiteY26" fmla="*/ 234812 h 3131460"/>
                <a:gd name="connsiteX27" fmla="*/ 2308171 w 3135234"/>
                <a:gd name="connsiteY27" fmla="*/ 258578 h 3131460"/>
                <a:gd name="connsiteX28" fmla="*/ 2326233 w 3135234"/>
                <a:gd name="connsiteY28" fmla="*/ 281394 h 3131460"/>
                <a:gd name="connsiteX29" fmla="*/ 2345247 w 3135234"/>
                <a:gd name="connsiteY29" fmla="*/ 303259 h 3131460"/>
                <a:gd name="connsiteX30" fmla="*/ 2367111 w 3135234"/>
                <a:gd name="connsiteY30" fmla="*/ 322273 h 3131460"/>
                <a:gd name="connsiteX31" fmla="*/ 2388026 w 3135234"/>
                <a:gd name="connsiteY31" fmla="*/ 339385 h 3131460"/>
                <a:gd name="connsiteX32" fmla="*/ 2411792 w 3135234"/>
                <a:gd name="connsiteY32" fmla="*/ 352693 h 3131460"/>
                <a:gd name="connsiteX33" fmla="*/ 2437459 w 3135234"/>
                <a:gd name="connsiteY33" fmla="*/ 364101 h 3131460"/>
                <a:gd name="connsiteX34" fmla="*/ 2465028 w 3135234"/>
                <a:gd name="connsiteY34" fmla="*/ 373607 h 3131460"/>
                <a:gd name="connsiteX35" fmla="*/ 2493546 w 3135234"/>
                <a:gd name="connsiteY35" fmla="*/ 382163 h 3131460"/>
                <a:gd name="connsiteX36" fmla="*/ 2522066 w 3135234"/>
                <a:gd name="connsiteY36" fmla="*/ 389769 h 3131460"/>
                <a:gd name="connsiteX37" fmla="*/ 2551537 w 3135234"/>
                <a:gd name="connsiteY37" fmla="*/ 397374 h 3131460"/>
                <a:gd name="connsiteX38" fmla="*/ 2579105 w 3135234"/>
                <a:gd name="connsiteY38" fmla="*/ 405930 h 3131460"/>
                <a:gd name="connsiteX39" fmla="*/ 2606674 w 3135234"/>
                <a:gd name="connsiteY39" fmla="*/ 415437 h 3131460"/>
                <a:gd name="connsiteX40" fmla="*/ 2632341 w 3135234"/>
                <a:gd name="connsiteY40" fmla="*/ 426845 h 3131460"/>
                <a:gd name="connsiteX41" fmla="*/ 2655157 w 3135234"/>
                <a:gd name="connsiteY41" fmla="*/ 441104 h 3131460"/>
                <a:gd name="connsiteX42" fmla="*/ 2676072 w 3135234"/>
                <a:gd name="connsiteY42" fmla="*/ 458216 h 3131460"/>
                <a:gd name="connsiteX43" fmla="*/ 2693183 w 3135234"/>
                <a:gd name="connsiteY43" fmla="*/ 479131 h 3131460"/>
                <a:gd name="connsiteX44" fmla="*/ 2707443 w 3135234"/>
                <a:gd name="connsiteY44" fmla="*/ 501946 h 3131460"/>
                <a:gd name="connsiteX45" fmla="*/ 2718850 w 3135234"/>
                <a:gd name="connsiteY45" fmla="*/ 527613 h 3131460"/>
                <a:gd name="connsiteX46" fmla="*/ 2728356 w 3135234"/>
                <a:gd name="connsiteY46" fmla="*/ 555183 h 3131460"/>
                <a:gd name="connsiteX47" fmla="*/ 2736912 w 3135234"/>
                <a:gd name="connsiteY47" fmla="*/ 582752 h 3131460"/>
                <a:gd name="connsiteX48" fmla="*/ 2744518 w 3135234"/>
                <a:gd name="connsiteY48" fmla="*/ 612222 h 3131460"/>
                <a:gd name="connsiteX49" fmla="*/ 2752123 w 3135234"/>
                <a:gd name="connsiteY49" fmla="*/ 640741 h 3131460"/>
                <a:gd name="connsiteX50" fmla="*/ 2760679 w 3135234"/>
                <a:gd name="connsiteY50" fmla="*/ 669262 h 3131460"/>
                <a:gd name="connsiteX51" fmla="*/ 2770185 w 3135234"/>
                <a:gd name="connsiteY51" fmla="*/ 696831 h 3131460"/>
                <a:gd name="connsiteX52" fmla="*/ 2781592 w 3135234"/>
                <a:gd name="connsiteY52" fmla="*/ 722499 h 3131460"/>
                <a:gd name="connsiteX53" fmla="*/ 2794903 w 3135234"/>
                <a:gd name="connsiteY53" fmla="*/ 746265 h 3131460"/>
                <a:gd name="connsiteX54" fmla="*/ 2812014 w 3135234"/>
                <a:gd name="connsiteY54" fmla="*/ 767180 h 3131460"/>
                <a:gd name="connsiteX55" fmla="*/ 2831027 w 3135234"/>
                <a:gd name="connsiteY55" fmla="*/ 789045 h 3131460"/>
                <a:gd name="connsiteX56" fmla="*/ 2852891 w 3135234"/>
                <a:gd name="connsiteY56" fmla="*/ 808058 h 3131460"/>
                <a:gd name="connsiteX57" fmla="*/ 2875708 w 3135234"/>
                <a:gd name="connsiteY57" fmla="*/ 826120 h 3131460"/>
                <a:gd name="connsiteX58" fmla="*/ 2900424 w 3135234"/>
                <a:gd name="connsiteY58" fmla="*/ 844182 h 3131460"/>
                <a:gd name="connsiteX59" fmla="*/ 2924190 w 3135234"/>
                <a:gd name="connsiteY59" fmla="*/ 862244 h 3131460"/>
                <a:gd name="connsiteX60" fmla="*/ 2947006 w 3135234"/>
                <a:gd name="connsiteY60" fmla="*/ 880308 h 3131460"/>
                <a:gd name="connsiteX61" fmla="*/ 2968870 w 3135234"/>
                <a:gd name="connsiteY61" fmla="*/ 900271 h 3131460"/>
                <a:gd name="connsiteX62" fmla="*/ 2987883 w 3135234"/>
                <a:gd name="connsiteY62" fmla="*/ 920235 h 3131460"/>
                <a:gd name="connsiteX63" fmla="*/ 3004045 w 3135234"/>
                <a:gd name="connsiteY63" fmla="*/ 943051 h 3131460"/>
                <a:gd name="connsiteX64" fmla="*/ 3016403 w 3135234"/>
                <a:gd name="connsiteY64" fmla="*/ 966817 h 3131460"/>
                <a:gd name="connsiteX65" fmla="*/ 3024959 w 3135234"/>
                <a:gd name="connsiteY65" fmla="*/ 995337 h 3131460"/>
                <a:gd name="connsiteX66" fmla="*/ 3028761 w 3135234"/>
                <a:gd name="connsiteY66" fmla="*/ 1024807 h 3131460"/>
                <a:gd name="connsiteX67" fmla="*/ 3029713 w 3135234"/>
                <a:gd name="connsiteY67" fmla="*/ 1055228 h 3131460"/>
                <a:gd name="connsiteX68" fmla="*/ 3026860 w 3135234"/>
                <a:gd name="connsiteY68" fmla="*/ 1087550 h 3131460"/>
                <a:gd name="connsiteX69" fmla="*/ 3023057 w 3135234"/>
                <a:gd name="connsiteY69" fmla="*/ 1119872 h 3131460"/>
                <a:gd name="connsiteX70" fmla="*/ 3018304 w 3135234"/>
                <a:gd name="connsiteY70" fmla="*/ 1152195 h 3131460"/>
                <a:gd name="connsiteX71" fmla="*/ 3014501 w 3135234"/>
                <a:gd name="connsiteY71" fmla="*/ 1184517 h 3131460"/>
                <a:gd name="connsiteX72" fmla="*/ 3012601 w 3135234"/>
                <a:gd name="connsiteY72" fmla="*/ 1216840 h 3131460"/>
                <a:gd name="connsiteX73" fmla="*/ 3012601 w 3135234"/>
                <a:gd name="connsiteY73" fmla="*/ 1248211 h 3131460"/>
                <a:gd name="connsiteX74" fmla="*/ 3016403 w 3135234"/>
                <a:gd name="connsiteY74" fmla="*/ 1277681 h 3131460"/>
                <a:gd name="connsiteX75" fmla="*/ 3024008 w 3135234"/>
                <a:gd name="connsiteY75" fmla="*/ 1307152 h 3131460"/>
                <a:gd name="connsiteX76" fmla="*/ 3035416 w 3135234"/>
                <a:gd name="connsiteY76" fmla="*/ 1334721 h 3131460"/>
                <a:gd name="connsiteX77" fmla="*/ 3050627 w 3135234"/>
                <a:gd name="connsiteY77" fmla="*/ 1363240 h 3131460"/>
                <a:gd name="connsiteX78" fmla="*/ 3065837 w 3135234"/>
                <a:gd name="connsiteY78" fmla="*/ 1391761 h 3131460"/>
                <a:gd name="connsiteX79" fmla="*/ 3082949 w 3135234"/>
                <a:gd name="connsiteY79" fmla="*/ 1420280 h 3131460"/>
                <a:gd name="connsiteX80" fmla="*/ 3099109 w 3135234"/>
                <a:gd name="connsiteY80" fmla="*/ 1447849 h 3131460"/>
                <a:gd name="connsiteX81" fmla="*/ 3113369 w 3135234"/>
                <a:gd name="connsiteY81" fmla="*/ 1477319 h 3131460"/>
                <a:gd name="connsiteX82" fmla="*/ 3124776 w 3135234"/>
                <a:gd name="connsiteY82" fmla="*/ 1505839 h 3131460"/>
                <a:gd name="connsiteX83" fmla="*/ 3132382 w 3135234"/>
                <a:gd name="connsiteY83" fmla="*/ 1535310 h 3131460"/>
                <a:gd name="connsiteX84" fmla="*/ 3135234 w 3135234"/>
                <a:gd name="connsiteY84" fmla="*/ 1565730 h 3131460"/>
                <a:gd name="connsiteX85" fmla="*/ 3132382 w 3135234"/>
                <a:gd name="connsiteY85" fmla="*/ 1596151 h 3131460"/>
                <a:gd name="connsiteX86" fmla="*/ 3124776 w 3135234"/>
                <a:gd name="connsiteY86" fmla="*/ 1625621 h 3131460"/>
                <a:gd name="connsiteX87" fmla="*/ 3113369 w 3135234"/>
                <a:gd name="connsiteY87" fmla="*/ 1654141 h 3131460"/>
                <a:gd name="connsiteX88" fmla="*/ 3099109 w 3135234"/>
                <a:gd name="connsiteY88" fmla="*/ 1683611 h 3131460"/>
                <a:gd name="connsiteX89" fmla="*/ 3082949 w 3135234"/>
                <a:gd name="connsiteY89" fmla="*/ 1711181 h 3131460"/>
                <a:gd name="connsiteX90" fmla="*/ 3065837 w 3135234"/>
                <a:gd name="connsiteY90" fmla="*/ 1739701 h 3131460"/>
                <a:gd name="connsiteX91" fmla="*/ 3050627 w 3135234"/>
                <a:gd name="connsiteY91" fmla="*/ 1768220 h 3131460"/>
                <a:gd name="connsiteX92" fmla="*/ 3035416 w 3135234"/>
                <a:gd name="connsiteY92" fmla="*/ 1796739 h 3131460"/>
                <a:gd name="connsiteX93" fmla="*/ 3024008 w 3135234"/>
                <a:gd name="connsiteY93" fmla="*/ 1824309 h 3131460"/>
                <a:gd name="connsiteX94" fmla="*/ 3016403 w 3135234"/>
                <a:gd name="connsiteY94" fmla="*/ 1853779 h 3131460"/>
                <a:gd name="connsiteX95" fmla="*/ 3012601 w 3135234"/>
                <a:gd name="connsiteY95" fmla="*/ 1883249 h 3131460"/>
                <a:gd name="connsiteX96" fmla="*/ 3012601 w 3135234"/>
                <a:gd name="connsiteY96" fmla="*/ 1914621 h 3131460"/>
                <a:gd name="connsiteX97" fmla="*/ 3014501 w 3135234"/>
                <a:gd name="connsiteY97" fmla="*/ 1946943 h 3131460"/>
                <a:gd name="connsiteX98" fmla="*/ 3018304 w 3135234"/>
                <a:gd name="connsiteY98" fmla="*/ 1979265 h 3131460"/>
                <a:gd name="connsiteX99" fmla="*/ 3023057 w 3135234"/>
                <a:gd name="connsiteY99" fmla="*/ 2011588 h 3131460"/>
                <a:gd name="connsiteX100" fmla="*/ 3026860 w 3135234"/>
                <a:gd name="connsiteY100" fmla="*/ 2043910 h 3131460"/>
                <a:gd name="connsiteX101" fmla="*/ 3029713 w 3135234"/>
                <a:gd name="connsiteY101" fmla="*/ 2076232 h 3131460"/>
                <a:gd name="connsiteX102" fmla="*/ 3028761 w 3135234"/>
                <a:gd name="connsiteY102" fmla="*/ 2106654 h 3131460"/>
                <a:gd name="connsiteX103" fmla="*/ 3024959 w 3135234"/>
                <a:gd name="connsiteY103" fmla="*/ 2136125 h 3131460"/>
                <a:gd name="connsiteX104" fmla="*/ 3016403 w 3135234"/>
                <a:gd name="connsiteY104" fmla="*/ 2164644 h 3131460"/>
                <a:gd name="connsiteX105" fmla="*/ 3004045 w 3135234"/>
                <a:gd name="connsiteY105" fmla="*/ 2188410 h 3131460"/>
                <a:gd name="connsiteX106" fmla="*/ 2987883 w 3135234"/>
                <a:gd name="connsiteY106" fmla="*/ 2211226 h 3131460"/>
                <a:gd name="connsiteX107" fmla="*/ 2968870 w 3135234"/>
                <a:gd name="connsiteY107" fmla="*/ 2231189 h 3131460"/>
                <a:gd name="connsiteX108" fmla="*/ 2947006 w 3135234"/>
                <a:gd name="connsiteY108" fmla="*/ 2251152 h 3131460"/>
                <a:gd name="connsiteX109" fmla="*/ 2924190 w 3135234"/>
                <a:gd name="connsiteY109" fmla="*/ 2269216 h 3131460"/>
                <a:gd name="connsiteX110" fmla="*/ 2900424 w 3135234"/>
                <a:gd name="connsiteY110" fmla="*/ 2287278 h 3131460"/>
                <a:gd name="connsiteX111" fmla="*/ 2875708 w 3135234"/>
                <a:gd name="connsiteY111" fmla="*/ 2305340 h 3131460"/>
                <a:gd name="connsiteX112" fmla="*/ 2852891 w 3135234"/>
                <a:gd name="connsiteY112" fmla="*/ 2323403 h 3131460"/>
                <a:gd name="connsiteX113" fmla="*/ 2831027 w 3135234"/>
                <a:gd name="connsiteY113" fmla="*/ 2342416 h 3131460"/>
                <a:gd name="connsiteX114" fmla="*/ 2812014 w 3135234"/>
                <a:gd name="connsiteY114" fmla="*/ 2364281 h 3131460"/>
                <a:gd name="connsiteX115" fmla="*/ 2794903 w 3135234"/>
                <a:gd name="connsiteY115" fmla="*/ 2385195 h 3131460"/>
                <a:gd name="connsiteX116" fmla="*/ 2781592 w 3135234"/>
                <a:gd name="connsiteY116" fmla="*/ 2408961 h 3131460"/>
                <a:gd name="connsiteX117" fmla="*/ 2770185 w 3135234"/>
                <a:gd name="connsiteY117" fmla="*/ 2434629 h 3131460"/>
                <a:gd name="connsiteX118" fmla="*/ 2760679 w 3135234"/>
                <a:gd name="connsiteY118" fmla="*/ 2462199 h 3131460"/>
                <a:gd name="connsiteX119" fmla="*/ 2752123 w 3135234"/>
                <a:gd name="connsiteY119" fmla="*/ 2490719 h 3131460"/>
                <a:gd name="connsiteX120" fmla="*/ 2744518 w 3135234"/>
                <a:gd name="connsiteY120" fmla="*/ 2519238 h 3131460"/>
                <a:gd name="connsiteX121" fmla="*/ 2736912 w 3135234"/>
                <a:gd name="connsiteY121" fmla="*/ 2548709 h 3131460"/>
                <a:gd name="connsiteX122" fmla="*/ 2728356 w 3135234"/>
                <a:gd name="connsiteY122" fmla="*/ 2576277 h 3131460"/>
                <a:gd name="connsiteX123" fmla="*/ 2718850 w 3135234"/>
                <a:gd name="connsiteY123" fmla="*/ 2603846 h 3131460"/>
                <a:gd name="connsiteX124" fmla="*/ 2707443 w 3135234"/>
                <a:gd name="connsiteY124" fmla="*/ 2629514 h 3131460"/>
                <a:gd name="connsiteX125" fmla="*/ 2693183 w 3135234"/>
                <a:gd name="connsiteY125" fmla="*/ 2652330 h 3131460"/>
                <a:gd name="connsiteX126" fmla="*/ 2676072 w 3135234"/>
                <a:gd name="connsiteY126" fmla="*/ 2673244 h 3131460"/>
                <a:gd name="connsiteX127" fmla="*/ 2655157 w 3135234"/>
                <a:gd name="connsiteY127" fmla="*/ 2690356 h 3131460"/>
                <a:gd name="connsiteX128" fmla="*/ 2632341 w 3135234"/>
                <a:gd name="connsiteY128" fmla="*/ 2704615 h 3131460"/>
                <a:gd name="connsiteX129" fmla="*/ 2606674 w 3135234"/>
                <a:gd name="connsiteY129" fmla="*/ 2716024 h 3131460"/>
                <a:gd name="connsiteX130" fmla="*/ 2579105 w 3135234"/>
                <a:gd name="connsiteY130" fmla="*/ 2725530 h 3131460"/>
                <a:gd name="connsiteX131" fmla="*/ 2551537 w 3135234"/>
                <a:gd name="connsiteY131" fmla="*/ 2734086 h 3131460"/>
                <a:gd name="connsiteX132" fmla="*/ 2522066 w 3135234"/>
                <a:gd name="connsiteY132" fmla="*/ 2741692 h 3131460"/>
                <a:gd name="connsiteX133" fmla="*/ 2493546 w 3135234"/>
                <a:gd name="connsiteY133" fmla="*/ 2749297 h 3131460"/>
                <a:gd name="connsiteX134" fmla="*/ 2465028 w 3135234"/>
                <a:gd name="connsiteY134" fmla="*/ 2757853 h 3131460"/>
                <a:gd name="connsiteX135" fmla="*/ 2437459 w 3135234"/>
                <a:gd name="connsiteY135" fmla="*/ 2767359 h 3131460"/>
                <a:gd name="connsiteX136" fmla="*/ 2411792 w 3135234"/>
                <a:gd name="connsiteY136" fmla="*/ 2778768 h 3131460"/>
                <a:gd name="connsiteX137" fmla="*/ 2388026 w 3135234"/>
                <a:gd name="connsiteY137" fmla="*/ 2792076 h 3131460"/>
                <a:gd name="connsiteX138" fmla="*/ 2367111 w 3135234"/>
                <a:gd name="connsiteY138" fmla="*/ 2809188 h 3131460"/>
                <a:gd name="connsiteX139" fmla="*/ 2345247 w 3135234"/>
                <a:gd name="connsiteY139" fmla="*/ 2828201 h 3131460"/>
                <a:gd name="connsiteX140" fmla="*/ 2326233 w 3135234"/>
                <a:gd name="connsiteY140" fmla="*/ 2850066 h 3131460"/>
                <a:gd name="connsiteX141" fmla="*/ 2308171 w 3135234"/>
                <a:gd name="connsiteY141" fmla="*/ 2872882 h 3131460"/>
                <a:gd name="connsiteX142" fmla="*/ 2290109 w 3135234"/>
                <a:gd name="connsiteY142" fmla="*/ 2896648 h 3131460"/>
                <a:gd name="connsiteX143" fmla="*/ 2272047 w 3135234"/>
                <a:gd name="connsiteY143" fmla="*/ 2920415 h 3131460"/>
                <a:gd name="connsiteX144" fmla="*/ 2253984 w 3135234"/>
                <a:gd name="connsiteY144" fmla="*/ 2943230 h 3131460"/>
                <a:gd name="connsiteX145" fmla="*/ 2234020 w 3135234"/>
                <a:gd name="connsiteY145" fmla="*/ 2965095 h 3131460"/>
                <a:gd name="connsiteX146" fmla="*/ 2214056 w 3135234"/>
                <a:gd name="connsiteY146" fmla="*/ 2984108 h 3131460"/>
                <a:gd name="connsiteX147" fmla="*/ 2191242 w 3135234"/>
                <a:gd name="connsiteY147" fmla="*/ 3000270 h 3131460"/>
                <a:gd name="connsiteX148" fmla="*/ 2167475 w 3135234"/>
                <a:gd name="connsiteY148" fmla="*/ 3012628 h 3131460"/>
                <a:gd name="connsiteX149" fmla="*/ 2138955 w 3135234"/>
                <a:gd name="connsiteY149" fmla="*/ 3021184 h 3131460"/>
                <a:gd name="connsiteX150" fmla="*/ 2109485 w 3135234"/>
                <a:gd name="connsiteY150" fmla="*/ 3024987 h 3131460"/>
                <a:gd name="connsiteX151" fmla="*/ 2079066 w 3135234"/>
                <a:gd name="connsiteY151" fmla="*/ 3025938 h 3131460"/>
                <a:gd name="connsiteX152" fmla="*/ 2046743 w 3135234"/>
                <a:gd name="connsiteY152" fmla="*/ 3023085 h 3131460"/>
                <a:gd name="connsiteX153" fmla="*/ 2014421 w 3135234"/>
                <a:gd name="connsiteY153" fmla="*/ 3019283 h 3131460"/>
                <a:gd name="connsiteX154" fmla="*/ 1982099 w 3135234"/>
                <a:gd name="connsiteY154" fmla="*/ 3014529 h 3131460"/>
                <a:gd name="connsiteX155" fmla="*/ 1949777 w 3135234"/>
                <a:gd name="connsiteY155" fmla="*/ 3010728 h 3131460"/>
                <a:gd name="connsiteX156" fmla="*/ 1917455 w 3135234"/>
                <a:gd name="connsiteY156" fmla="*/ 3008826 h 3131460"/>
                <a:gd name="connsiteX157" fmla="*/ 1886083 w 3135234"/>
                <a:gd name="connsiteY157" fmla="*/ 3008826 h 3131460"/>
                <a:gd name="connsiteX158" fmla="*/ 1856614 w 3135234"/>
                <a:gd name="connsiteY158" fmla="*/ 3012628 h 3131460"/>
                <a:gd name="connsiteX159" fmla="*/ 1826193 w 3135234"/>
                <a:gd name="connsiteY159" fmla="*/ 3020234 h 3131460"/>
                <a:gd name="connsiteX160" fmla="*/ 1798624 w 3135234"/>
                <a:gd name="connsiteY160" fmla="*/ 3031641 h 3131460"/>
                <a:gd name="connsiteX161" fmla="*/ 1770105 w 3135234"/>
                <a:gd name="connsiteY161" fmla="*/ 3046852 h 3131460"/>
                <a:gd name="connsiteX162" fmla="*/ 1741586 w 3135234"/>
                <a:gd name="connsiteY162" fmla="*/ 3062063 h 3131460"/>
                <a:gd name="connsiteX163" fmla="*/ 1713066 w 3135234"/>
                <a:gd name="connsiteY163" fmla="*/ 3079174 h 3131460"/>
                <a:gd name="connsiteX164" fmla="*/ 1685497 w 3135234"/>
                <a:gd name="connsiteY164" fmla="*/ 3095335 h 3131460"/>
                <a:gd name="connsiteX165" fmla="*/ 1656028 w 3135234"/>
                <a:gd name="connsiteY165" fmla="*/ 3109595 h 3131460"/>
                <a:gd name="connsiteX166" fmla="*/ 1627508 w 3135234"/>
                <a:gd name="connsiteY166" fmla="*/ 3121003 h 3131460"/>
                <a:gd name="connsiteX167" fmla="*/ 1598037 w 3135234"/>
                <a:gd name="connsiteY167" fmla="*/ 3128609 h 3131460"/>
                <a:gd name="connsiteX168" fmla="*/ 1567618 w 3135234"/>
                <a:gd name="connsiteY168" fmla="*/ 3131460 h 3131460"/>
                <a:gd name="connsiteX169" fmla="*/ 1537197 w 3135234"/>
                <a:gd name="connsiteY169" fmla="*/ 3128609 h 3131460"/>
                <a:gd name="connsiteX170" fmla="*/ 1507727 w 3135234"/>
                <a:gd name="connsiteY170" fmla="*/ 3121003 h 3131460"/>
                <a:gd name="connsiteX171" fmla="*/ 1479208 w 3135234"/>
                <a:gd name="connsiteY171" fmla="*/ 3109595 h 3131460"/>
                <a:gd name="connsiteX172" fmla="*/ 1449738 w 3135234"/>
                <a:gd name="connsiteY172" fmla="*/ 3095335 h 3131460"/>
                <a:gd name="connsiteX173" fmla="*/ 1422168 w 3135234"/>
                <a:gd name="connsiteY173" fmla="*/ 3079174 h 3131460"/>
                <a:gd name="connsiteX174" fmla="*/ 1393649 w 3135234"/>
                <a:gd name="connsiteY174" fmla="*/ 3062063 h 3131460"/>
                <a:gd name="connsiteX175" fmla="*/ 1365129 w 3135234"/>
                <a:gd name="connsiteY175" fmla="*/ 3046852 h 3131460"/>
                <a:gd name="connsiteX176" fmla="*/ 1336610 w 3135234"/>
                <a:gd name="connsiteY176" fmla="*/ 3031641 h 3131460"/>
                <a:gd name="connsiteX177" fmla="*/ 1308092 w 3135234"/>
                <a:gd name="connsiteY177" fmla="*/ 3020234 h 3131460"/>
                <a:gd name="connsiteX178" fmla="*/ 1278621 w 3135234"/>
                <a:gd name="connsiteY178" fmla="*/ 3012628 h 3131460"/>
                <a:gd name="connsiteX179" fmla="*/ 1249151 w 3135234"/>
                <a:gd name="connsiteY179" fmla="*/ 3008826 h 3131460"/>
                <a:gd name="connsiteX180" fmla="*/ 1217779 w 3135234"/>
                <a:gd name="connsiteY180" fmla="*/ 3008826 h 3131460"/>
                <a:gd name="connsiteX181" fmla="*/ 1185457 w 3135234"/>
                <a:gd name="connsiteY181" fmla="*/ 3010728 h 3131460"/>
                <a:gd name="connsiteX182" fmla="*/ 1153136 w 3135234"/>
                <a:gd name="connsiteY182" fmla="*/ 3014529 h 3131460"/>
                <a:gd name="connsiteX183" fmla="*/ 1120813 w 3135234"/>
                <a:gd name="connsiteY183" fmla="*/ 3019283 h 3131460"/>
                <a:gd name="connsiteX184" fmla="*/ 1088490 w 3135234"/>
                <a:gd name="connsiteY184" fmla="*/ 3023085 h 3131460"/>
                <a:gd name="connsiteX185" fmla="*/ 1056169 w 3135234"/>
                <a:gd name="connsiteY185" fmla="*/ 3025938 h 3131460"/>
                <a:gd name="connsiteX186" fmla="*/ 1025749 w 3135234"/>
                <a:gd name="connsiteY186" fmla="*/ 3024987 h 3131460"/>
                <a:gd name="connsiteX187" fmla="*/ 996279 w 3135234"/>
                <a:gd name="connsiteY187" fmla="*/ 3021184 h 3131460"/>
                <a:gd name="connsiteX188" fmla="*/ 967759 w 3135234"/>
                <a:gd name="connsiteY188" fmla="*/ 3012628 h 3131460"/>
                <a:gd name="connsiteX189" fmla="*/ 943993 w 3135234"/>
                <a:gd name="connsiteY189" fmla="*/ 3000270 h 3131460"/>
                <a:gd name="connsiteX190" fmla="*/ 921177 w 3135234"/>
                <a:gd name="connsiteY190" fmla="*/ 2984108 h 3131460"/>
                <a:gd name="connsiteX191" fmla="*/ 901214 w 3135234"/>
                <a:gd name="connsiteY191" fmla="*/ 2965095 h 3131460"/>
                <a:gd name="connsiteX192" fmla="*/ 881250 w 3135234"/>
                <a:gd name="connsiteY192" fmla="*/ 2943230 h 3131460"/>
                <a:gd name="connsiteX193" fmla="*/ 863188 w 3135234"/>
                <a:gd name="connsiteY193" fmla="*/ 2920415 h 3131460"/>
                <a:gd name="connsiteX194" fmla="*/ 845126 w 3135234"/>
                <a:gd name="connsiteY194" fmla="*/ 2896648 h 3131460"/>
                <a:gd name="connsiteX195" fmla="*/ 827064 w 3135234"/>
                <a:gd name="connsiteY195" fmla="*/ 2872882 h 3131460"/>
                <a:gd name="connsiteX196" fmla="*/ 809001 w 3135234"/>
                <a:gd name="connsiteY196" fmla="*/ 2850066 h 3131460"/>
                <a:gd name="connsiteX197" fmla="*/ 789988 w 3135234"/>
                <a:gd name="connsiteY197" fmla="*/ 2828201 h 3131460"/>
                <a:gd name="connsiteX198" fmla="*/ 768123 w 3135234"/>
                <a:gd name="connsiteY198" fmla="*/ 2809188 h 3131460"/>
                <a:gd name="connsiteX199" fmla="*/ 747208 w 3135234"/>
                <a:gd name="connsiteY199" fmla="*/ 2792076 h 3131460"/>
                <a:gd name="connsiteX200" fmla="*/ 723443 w 3135234"/>
                <a:gd name="connsiteY200" fmla="*/ 2778768 h 3131460"/>
                <a:gd name="connsiteX201" fmla="*/ 697775 w 3135234"/>
                <a:gd name="connsiteY201" fmla="*/ 2767359 h 3131460"/>
                <a:gd name="connsiteX202" fmla="*/ 670207 w 3135234"/>
                <a:gd name="connsiteY202" fmla="*/ 2757853 h 3131460"/>
                <a:gd name="connsiteX203" fmla="*/ 641687 w 3135234"/>
                <a:gd name="connsiteY203" fmla="*/ 2749297 h 3131460"/>
                <a:gd name="connsiteX204" fmla="*/ 613168 w 3135234"/>
                <a:gd name="connsiteY204" fmla="*/ 2741692 h 3131460"/>
                <a:gd name="connsiteX205" fmla="*/ 583698 w 3135234"/>
                <a:gd name="connsiteY205" fmla="*/ 2734086 h 3131460"/>
                <a:gd name="connsiteX206" fmla="*/ 556129 w 3135234"/>
                <a:gd name="connsiteY206" fmla="*/ 2725530 h 3131460"/>
                <a:gd name="connsiteX207" fmla="*/ 528560 w 3135234"/>
                <a:gd name="connsiteY207" fmla="*/ 2716024 h 3131460"/>
                <a:gd name="connsiteX208" fmla="*/ 502893 w 3135234"/>
                <a:gd name="connsiteY208" fmla="*/ 2704615 h 3131460"/>
                <a:gd name="connsiteX209" fmla="*/ 480077 w 3135234"/>
                <a:gd name="connsiteY209" fmla="*/ 2690356 h 3131460"/>
                <a:gd name="connsiteX210" fmla="*/ 459162 w 3135234"/>
                <a:gd name="connsiteY210" fmla="*/ 2673244 h 3131460"/>
                <a:gd name="connsiteX211" fmla="*/ 442052 w 3135234"/>
                <a:gd name="connsiteY211" fmla="*/ 2652330 h 3131460"/>
                <a:gd name="connsiteX212" fmla="*/ 427792 w 3135234"/>
                <a:gd name="connsiteY212" fmla="*/ 2629514 h 3131460"/>
                <a:gd name="connsiteX213" fmla="*/ 416384 w 3135234"/>
                <a:gd name="connsiteY213" fmla="*/ 2603846 h 3131460"/>
                <a:gd name="connsiteX214" fmla="*/ 406878 w 3135234"/>
                <a:gd name="connsiteY214" fmla="*/ 2576277 h 3131460"/>
                <a:gd name="connsiteX215" fmla="*/ 398322 w 3135234"/>
                <a:gd name="connsiteY215" fmla="*/ 2548709 h 3131460"/>
                <a:gd name="connsiteX216" fmla="*/ 390717 w 3135234"/>
                <a:gd name="connsiteY216" fmla="*/ 2519238 h 3131460"/>
                <a:gd name="connsiteX217" fmla="*/ 383111 w 3135234"/>
                <a:gd name="connsiteY217" fmla="*/ 2490719 h 3131460"/>
                <a:gd name="connsiteX218" fmla="*/ 374555 w 3135234"/>
                <a:gd name="connsiteY218" fmla="*/ 2462199 h 3131460"/>
                <a:gd name="connsiteX219" fmla="*/ 365049 w 3135234"/>
                <a:gd name="connsiteY219" fmla="*/ 2434629 h 3131460"/>
                <a:gd name="connsiteX220" fmla="*/ 353641 w 3135234"/>
                <a:gd name="connsiteY220" fmla="*/ 2408961 h 3131460"/>
                <a:gd name="connsiteX221" fmla="*/ 340332 w 3135234"/>
                <a:gd name="connsiteY221" fmla="*/ 2385195 h 3131460"/>
                <a:gd name="connsiteX222" fmla="*/ 323221 w 3135234"/>
                <a:gd name="connsiteY222" fmla="*/ 2364281 h 3131460"/>
                <a:gd name="connsiteX223" fmla="*/ 304208 w 3135234"/>
                <a:gd name="connsiteY223" fmla="*/ 2342416 h 3131460"/>
                <a:gd name="connsiteX224" fmla="*/ 282343 w 3135234"/>
                <a:gd name="connsiteY224" fmla="*/ 2323403 h 3131460"/>
                <a:gd name="connsiteX225" fmla="*/ 258576 w 3135234"/>
                <a:gd name="connsiteY225" fmla="*/ 2305340 h 3131460"/>
                <a:gd name="connsiteX226" fmla="*/ 234810 w 3135234"/>
                <a:gd name="connsiteY226" fmla="*/ 2287278 h 3131460"/>
                <a:gd name="connsiteX227" fmla="*/ 211045 w 3135234"/>
                <a:gd name="connsiteY227" fmla="*/ 2269216 h 3131460"/>
                <a:gd name="connsiteX228" fmla="*/ 188228 w 3135234"/>
                <a:gd name="connsiteY228" fmla="*/ 2251152 h 3131460"/>
                <a:gd name="connsiteX229" fmla="*/ 166363 w 3135234"/>
                <a:gd name="connsiteY229" fmla="*/ 2231189 h 3131460"/>
                <a:gd name="connsiteX230" fmla="*/ 147351 w 3135234"/>
                <a:gd name="connsiteY230" fmla="*/ 2211226 h 3131460"/>
                <a:gd name="connsiteX231" fmla="*/ 131190 w 3135234"/>
                <a:gd name="connsiteY231" fmla="*/ 2188410 h 3131460"/>
                <a:gd name="connsiteX232" fmla="*/ 118832 w 3135234"/>
                <a:gd name="connsiteY232" fmla="*/ 2164644 h 3131460"/>
                <a:gd name="connsiteX233" fmla="*/ 110276 w 3135234"/>
                <a:gd name="connsiteY233" fmla="*/ 2136125 h 3131460"/>
                <a:gd name="connsiteX234" fmla="*/ 106473 w 3135234"/>
                <a:gd name="connsiteY234" fmla="*/ 2106654 h 3131460"/>
                <a:gd name="connsiteX235" fmla="*/ 105522 w 3135234"/>
                <a:gd name="connsiteY235" fmla="*/ 2076232 h 3131460"/>
                <a:gd name="connsiteX236" fmla="*/ 108374 w 3135234"/>
                <a:gd name="connsiteY236" fmla="*/ 2043910 h 3131460"/>
                <a:gd name="connsiteX237" fmla="*/ 112177 w 3135234"/>
                <a:gd name="connsiteY237" fmla="*/ 2011588 h 3131460"/>
                <a:gd name="connsiteX238" fmla="*/ 116930 w 3135234"/>
                <a:gd name="connsiteY238" fmla="*/ 1979265 h 3131460"/>
                <a:gd name="connsiteX239" fmla="*/ 120733 w 3135234"/>
                <a:gd name="connsiteY239" fmla="*/ 1946943 h 3131460"/>
                <a:gd name="connsiteX240" fmla="*/ 122635 w 3135234"/>
                <a:gd name="connsiteY240" fmla="*/ 1914621 h 3131460"/>
                <a:gd name="connsiteX241" fmla="*/ 122635 w 3135234"/>
                <a:gd name="connsiteY241" fmla="*/ 1883249 h 3131460"/>
                <a:gd name="connsiteX242" fmla="*/ 118832 w 3135234"/>
                <a:gd name="connsiteY242" fmla="*/ 1853779 h 3131460"/>
                <a:gd name="connsiteX243" fmla="*/ 111226 w 3135234"/>
                <a:gd name="connsiteY243" fmla="*/ 1824309 h 3131460"/>
                <a:gd name="connsiteX244" fmla="*/ 99818 w 3135234"/>
                <a:gd name="connsiteY244" fmla="*/ 1796739 h 3131460"/>
                <a:gd name="connsiteX245" fmla="*/ 85559 w 3135234"/>
                <a:gd name="connsiteY245" fmla="*/ 1768220 h 3131460"/>
                <a:gd name="connsiteX246" fmla="*/ 69398 w 3135234"/>
                <a:gd name="connsiteY246" fmla="*/ 1739701 h 3131460"/>
                <a:gd name="connsiteX247" fmla="*/ 52287 w 3135234"/>
                <a:gd name="connsiteY247" fmla="*/ 1711181 h 3131460"/>
                <a:gd name="connsiteX248" fmla="*/ 36126 w 3135234"/>
                <a:gd name="connsiteY248" fmla="*/ 1683611 h 3131460"/>
                <a:gd name="connsiteX249" fmla="*/ 21865 w 3135234"/>
                <a:gd name="connsiteY249" fmla="*/ 1654141 h 3131460"/>
                <a:gd name="connsiteX250" fmla="*/ 10458 w 3135234"/>
                <a:gd name="connsiteY250" fmla="*/ 1625621 h 3131460"/>
                <a:gd name="connsiteX251" fmla="*/ 2853 w 3135234"/>
                <a:gd name="connsiteY251" fmla="*/ 1596151 h 3131460"/>
                <a:gd name="connsiteX252" fmla="*/ 0 w 3135234"/>
                <a:gd name="connsiteY252" fmla="*/ 1565730 h 3131460"/>
                <a:gd name="connsiteX253" fmla="*/ 2853 w 3135234"/>
                <a:gd name="connsiteY253" fmla="*/ 1535310 h 3131460"/>
                <a:gd name="connsiteX254" fmla="*/ 10458 w 3135234"/>
                <a:gd name="connsiteY254" fmla="*/ 1505839 h 3131460"/>
                <a:gd name="connsiteX255" fmla="*/ 21865 w 3135234"/>
                <a:gd name="connsiteY255" fmla="*/ 1477319 h 3131460"/>
                <a:gd name="connsiteX256" fmla="*/ 36126 w 3135234"/>
                <a:gd name="connsiteY256" fmla="*/ 1447849 h 3131460"/>
                <a:gd name="connsiteX257" fmla="*/ 52287 w 3135234"/>
                <a:gd name="connsiteY257" fmla="*/ 1420280 h 3131460"/>
                <a:gd name="connsiteX258" fmla="*/ 69398 w 3135234"/>
                <a:gd name="connsiteY258" fmla="*/ 1391761 h 3131460"/>
                <a:gd name="connsiteX259" fmla="*/ 85559 w 3135234"/>
                <a:gd name="connsiteY259" fmla="*/ 1363240 h 3131460"/>
                <a:gd name="connsiteX260" fmla="*/ 99818 w 3135234"/>
                <a:gd name="connsiteY260" fmla="*/ 1334721 h 3131460"/>
                <a:gd name="connsiteX261" fmla="*/ 111226 w 3135234"/>
                <a:gd name="connsiteY261" fmla="*/ 1307152 h 3131460"/>
                <a:gd name="connsiteX262" fmla="*/ 118832 w 3135234"/>
                <a:gd name="connsiteY262" fmla="*/ 1277681 h 3131460"/>
                <a:gd name="connsiteX263" fmla="*/ 122635 w 3135234"/>
                <a:gd name="connsiteY263" fmla="*/ 1248211 h 3131460"/>
                <a:gd name="connsiteX264" fmla="*/ 122635 w 3135234"/>
                <a:gd name="connsiteY264" fmla="*/ 1216840 h 3131460"/>
                <a:gd name="connsiteX265" fmla="*/ 120733 w 3135234"/>
                <a:gd name="connsiteY265" fmla="*/ 1184517 h 3131460"/>
                <a:gd name="connsiteX266" fmla="*/ 116930 w 3135234"/>
                <a:gd name="connsiteY266" fmla="*/ 1152195 h 3131460"/>
                <a:gd name="connsiteX267" fmla="*/ 112177 w 3135234"/>
                <a:gd name="connsiteY267" fmla="*/ 1119872 h 3131460"/>
                <a:gd name="connsiteX268" fmla="*/ 108374 w 3135234"/>
                <a:gd name="connsiteY268" fmla="*/ 1087550 h 3131460"/>
                <a:gd name="connsiteX269" fmla="*/ 105522 w 3135234"/>
                <a:gd name="connsiteY269" fmla="*/ 1055228 h 3131460"/>
                <a:gd name="connsiteX270" fmla="*/ 106473 w 3135234"/>
                <a:gd name="connsiteY270" fmla="*/ 1024807 h 3131460"/>
                <a:gd name="connsiteX271" fmla="*/ 110276 w 3135234"/>
                <a:gd name="connsiteY271" fmla="*/ 995337 h 3131460"/>
                <a:gd name="connsiteX272" fmla="*/ 118832 w 3135234"/>
                <a:gd name="connsiteY272" fmla="*/ 966817 h 3131460"/>
                <a:gd name="connsiteX273" fmla="*/ 131190 w 3135234"/>
                <a:gd name="connsiteY273" fmla="*/ 943051 h 3131460"/>
                <a:gd name="connsiteX274" fmla="*/ 147351 w 3135234"/>
                <a:gd name="connsiteY274" fmla="*/ 920235 h 3131460"/>
                <a:gd name="connsiteX275" fmla="*/ 166363 w 3135234"/>
                <a:gd name="connsiteY275" fmla="*/ 900271 h 3131460"/>
                <a:gd name="connsiteX276" fmla="*/ 188228 w 3135234"/>
                <a:gd name="connsiteY276" fmla="*/ 880308 h 3131460"/>
                <a:gd name="connsiteX277" fmla="*/ 211045 w 3135234"/>
                <a:gd name="connsiteY277" fmla="*/ 862244 h 3131460"/>
                <a:gd name="connsiteX278" fmla="*/ 234810 w 3135234"/>
                <a:gd name="connsiteY278" fmla="*/ 844182 h 3131460"/>
                <a:gd name="connsiteX279" fmla="*/ 258576 w 3135234"/>
                <a:gd name="connsiteY279" fmla="*/ 826120 h 3131460"/>
                <a:gd name="connsiteX280" fmla="*/ 282343 w 3135234"/>
                <a:gd name="connsiteY280" fmla="*/ 808058 h 3131460"/>
                <a:gd name="connsiteX281" fmla="*/ 304208 w 3135234"/>
                <a:gd name="connsiteY281" fmla="*/ 789045 h 3131460"/>
                <a:gd name="connsiteX282" fmla="*/ 323221 w 3135234"/>
                <a:gd name="connsiteY282" fmla="*/ 767180 h 3131460"/>
                <a:gd name="connsiteX283" fmla="*/ 340332 w 3135234"/>
                <a:gd name="connsiteY283" fmla="*/ 746265 h 3131460"/>
                <a:gd name="connsiteX284" fmla="*/ 353641 w 3135234"/>
                <a:gd name="connsiteY284" fmla="*/ 722499 h 3131460"/>
                <a:gd name="connsiteX285" fmla="*/ 365049 w 3135234"/>
                <a:gd name="connsiteY285" fmla="*/ 696831 h 3131460"/>
                <a:gd name="connsiteX286" fmla="*/ 374555 w 3135234"/>
                <a:gd name="connsiteY286" fmla="*/ 669262 h 3131460"/>
                <a:gd name="connsiteX287" fmla="*/ 383111 w 3135234"/>
                <a:gd name="connsiteY287" fmla="*/ 640741 h 3131460"/>
                <a:gd name="connsiteX288" fmla="*/ 390717 w 3135234"/>
                <a:gd name="connsiteY288" fmla="*/ 612222 h 3131460"/>
                <a:gd name="connsiteX289" fmla="*/ 398322 w 3135234"/>
                <a:gd name="connsiteY289" fmla="*/ 582752 h 3131460"/>
                <a:gd name="connsiteX290" fmla="*/ 406878 w 3135234"/>
                <a:gd name="connsiteY290" fmla="*/ 555183 h 3131460"/>
                <a:gd name="connsiteX291" fmla="*/ 416384 w 3135234"/>
                <a:gd name="connsiteY291" fmla="*/ 527613 h 3131460"/>
                <a:gd name="connsiteX292" fmla="*/ 427792 w 3135234"/>
                <a:gd name="connsiteY292" fmla="*/ 501946 h 3131460"/>
                <a:gd name="connsiteX293" fmla="*/ 442052 w 3135234"/>
                <a:gd name="connsiteY293" fmla="*/ 479131 h 3131460"/>
                <a:gd name="connsiteX294" fmla="*/ 459162 w 3135234"/>
                <a:gd name="connsiteY294" fmla="*/ 458216 h 3131460"/>
                <a:gd name="connsiteX295" fmla="*/ 480077 w 3135234"/>
                <a:gd name="connsiteY295" fmla="*/ 441104 h 3131460"/>
                <a:gd name="connsiteX296" fmla="*/ 502893 w 3135234"/>
                <a:gd name="connsiteY296" fmla="*/ 426845 h 3131460"/>
                <a:gd name="connsiteX297" fmla="*/ 528560 w 3135234"/>
                <a:gd name="connsiteY297" fmla="*/ 415437 h 3131460"/>
                <a:gd name="connsiteX298" fmla="*/ 556129 w 3135234"/>
                <a:gd name="connsiteY298" fmla="*/ 405930 h 3131460"/>
                <a:gd name="connsiteX299" fmla="*/ 583698 w 3135234"/>
                <a:gd name="connsiteY299" fmla="*/ 397374 h 3131460"/>
                <a:gd name="connsiteX300" fmla="*/ 613168 w 3135234"/>
                <a:gd name="connsiteY300" fmla="*/ 389769 h 3131460"/>
                <a:gd name="connsiteX301" fmla="*/ 641687 w 3135234"/>
                <a:gd name="connsiteY301" fmla="*/ 382163 h 3131460"/>
                <a:gd name="connsiteX302" fmla="*/ 670207 w 3135234"/>
                <a:gd name="connsiteY302" fmla="*/ 373607 h 3131460"/>
                <a:gd name="connsiteX303" fmla="*/ 697775 w 3135234"/>
                <a:gd name="connsiteY303" fmla="*/ 364101 h 3131460"/>
                <a:gd name="connsiteX304" fmla="*/ 723443 w 3135234"/>
                <a:gd name="connsiteY304" fmla="*/ 352693 h 3131460"/>
                <a:gd name="connsiteX305" fmla="*/ 747208 w 3135234"/>
                <a:gd name="connsiteY305" fmla="*/ 339385 h 3131460"/>
                <a:gd name="connsiteX306" fmla="*/ 768123 w 3135234"/>
                <a:gd name="connsiteY306" fmla="*/ 322273 h 3131460"/>
                <a:gd name="connsiteX307" fmla="*/ 789988 w 3135234"/>
                <a:gd name="connsiteY307" fmla="*/ 303259 h 3131460"/>
                <a:gd name="connsiteX308" fmla="*/ 809001 w 3135234"/>
                <a:gd name="connsiteY308" fmla="*/ 281394 h 3131460"/>
                <a:gd name="connsiteX309" fmla="*/ 827064 w 3135234"/>
                <a:gd name="connsiteY309" fmla="*/ 258578 h 3131460"/>
                <a:gd name="connsiteX310" fmla="*/ 845126 w 3135234"/>
                <a:gd name="connsiteY310" fmla="*/ 234812 h 3131460"/>
                <a:gd name="connsiteX311" fmla="*/ 863188 w 3135234"/>
                <a:gd name="connsiteY311" fmla="*/ 211045 h 3131460"/>
                <a:gd name="connsiteX312" fmla="*/ 881250 w 3135234"/>
                <a:gd name="connsiteY312" fmla="*/ 188230 h 3131460"/>
                <a:gd name="connsiteX313" fmla="*/ 901214 w 3135234"/>
                <a:gd name="connsiteY313" fmla="*/ 166365 h 3131460"/>
                <a:gd name="connsiteX314" fmla="*/ 921177 w 3135234"/>
                <a:gd name="connsiteY314" fmla="*/ 147352 h 3131460"/>
                <a:gd name="connsiteX315" fmla="*/ 943993 w 3135234"/>
                <a:gd name="connsiteY315" fmla="*/ 131191 h 3131460"/>
                <a:gd name="connsiteX316" fmla="*/ 967759 w 3135234"/>
                <a:gd name="connsiteY316" fmla="*/ 118832 h 3131460"/>
                <a:gd name="connsiteX317" fmla="*/ 996279 w 3135234"/>
                <a:gd name="connsiteY317" fmla="*/ 110276 h 3131460"/>
                <a:gd name="connsiteX318" fmla="*/ 1025749 w 3135234"/>
                <a:gd name="connsiteY318" fmla="*/ 106473 h 3131460"/>
                <a:gd name="connsiteX319" fmla="*/ 1056169 w 3135234"/>
                <a:gd name="connsiteY319" fmla="*/ 105523 h 3131460"/>
                <a:gd name="connsiteX320" fmla="*/ 1088490 w 3135234"/>
                <a:gd name="connsiteY320" fmla="*/ 108375 h 3131460"/>
                <a:gd name="connsiteX321" fmla="*/ 1120813 w 3135234"/>
                <a:gd name="connsiteY321" fmla="*/ 112178 h 3131460"/>
                <a:gd name="connsiteX322" fmla="*/ 1153136 w 3135234"/>
                <a:gd name="connsiteY322" fmla="*/ 116931 h 3131460"/>
                <a:gd name="connsiteX323" fmla="*/ 1185457 w 3135234"/>
                <a:gd name="connsiteY323" fmla="*/ 120734 h 3131460"/>
                <a:gd name="connsiteX324" fmla="*/ 1217779 w 3135234"/>
                <a:gd name="connsiteY324" fmla="*/ 122635 h 3131460"/>
                <a:gd name="connsiteX325" fmla="*/ 1249151 w 3135234"/>
                <a:gd name="connsiteY325" fmla="*/ 122635 h 3131460"/>
                <a:gd name="connsiteX326" fmla="*/ 1278621 w 3135234"/>
                <a:gd name="connsiteY326" fmla="*/ 118832 h 3131460"/>
                <a:gd name="connsiteX327" fmla="*/ 1308092 w 3135234"/>
                <a:gd name="connsiteY327" fmla="*/ 111226 h 3131460"/>
                <a:gd name="connsiteX328" fmla="*/ 1336610 w 3135234"/>
                <a:gd name="connsiteY328" fmla="*/ 99819 h 3131460"/>
                <a:gd name="connsiteX329" fmla="*/ 1365129 w 3135234"/>
                <a:gd name="connsiteY329" fmla="*/ 84608 h 3131460"/>
                <a:gd name="connsiteX330" fmla="*/ 1393649 w 3135234"/>
                <a:gd name="connsiteY330" fmla="*/ 69398 h 3131460"/>
                <a:gd name="connsiteX331" fmla="*/ 1422168 w 3135234"/>
                <a:gd name="connsiteY331" fmla="*/ 52286 h 3131460"/>
                <a:gd name="connsiteX332" fmla="*/ 1449738 w 3135234"/>
                <a:gd name="connsiteY332" fmla="*/ 36125 h 3131460"/>
                <a:gd name="connsiteX333" fmla="*/ 1479208 w 3135234"/>
                <a:gd name="connsiteY333" fmla="*/ 21865 h 3131460"/>
                <a:gd name="connsiteX334" fmla="*/ 1507727 w 3135234"/>
                <a:gd name="connsiteY334" fmla="*/ 10457 h 3131460"/>
                <a:gd name="connsiteX335" fmla="*/ 1537197 w 3135234"/>
                <a:gd name="connsiteY335" fmla="*/ 2851 h 313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3135234" h="3131460">
                  <a:moveTo>
                    <a:pt x="1567618" y="0"/>
                  </a:moveTo>
                  <a:lnTo>
                    <a:pt x="1598037" y="2851"/>
                  </a:lnTo>
                  <a:lnTo>
                    <a:pt x="1627508" y="10457"/>
                  </a:lnTo>
                  <a:lnTo>
                    <a:pt x="1656028" y="21865"/>
                  </a:lnTo>
                  <a:lnTo>
                    <a:pt x="1685497" y="36125"/>
                  </a:lnTo>
                  <a:lnTo>
                    <a:pt x="1713066" y="52286"/>
                  </a:lnTo>
                  <a:lnTo>
                    <a:pt x="1741586" y="69398"/>
                  </a:lnTo>
                  <a:lnTo>
                    <a:pt x="1770105" y="84608"/>
                  </a:lnTo>
                  <a:lnTo>
                    <a:pt x="1798624" y="99819"/>
                  </a:lnTo>
                  <a:lnTo>
                    <a:pt x="1826193" y="111226"/>
                  </a:lnTo>
                  <a:lnTo>
                    <a:pt x="1856614" y="118832"/>
                  </a:lnTo>
                  <a:lnTo>
                    <a:pt x="1886083" y="122635"/>
                  </a:lnTo>
                  <a:lnTo>
                    <a:pt x="1917455" y="122635"/>
                  </a:lnTo>
                  <a:lnTo>
                    <a:pt x="1949777" y="120734"/>
                  </a:lnTo>
                  <a:lnTo>
                    <a:pt x="1982099" y="116931"/>
                  </a:lnTo>
                  <a:lnTo>
                    <a:pt x="2014421" y="112178"/>
                  </a:lnTo>
                  <a:lnTo>
                    <a:pt x="2046743" y="108375"/>
                  </a:lnTo>
                  <a:lnTo>
                    <a:pt x="2079066" y="105523"/>
                  </a:lnTo>
                  <a:lnTo>
                    <a:pt x="2109485" y="106473"/>
                  </a:lnTo>
                  <a:lnTo>
                    <a:pt x="2138955" y="110276"/>
                  </a:lnTo>
                  <a:lnTo>
                    <a:pt x="2167475" y="118832"/>
                  </a:lnTo>
                  <a:lnTo>
                    <a:pt x="2191242" y="131191"/>
                  </a:lnTo>
                  <a:lnTo>
                    <a:pt x="2214056" y="147352"/>
                  </a:lnTo>
                  <a:lnTo>
                    <a:pt x="2234020" y="166365"/>
                  </a:lnTo>
                  <a:lnTo>
                    <a:pt x="2253984" y="188230"/>
                  </a:lnTo>
                  <a:lnTo>
                    <a:pt x="2272047" y="211045"/>
                  </a:lnTo>
                  <a:lnTo>
                    <a:pt x="2290109" y="234812"/>
                  </a:lnTo>
                  <a:lnTo>
                    <a:pt x="2308171" y="258578"/>
                  </a:lnTo>
                  <a:lnTo>
                    <a:pt x="2326233" y="281394"/>
                  </a:lnTo>
                  <a:lnTo>
                    <a:pt x="2345247" y="303259"/>
                  </a:lnTo>
                  <a:lnTo>
                    <a:pt x="2367111" y="322273"/>
                  </a:lnTo>
                  <a:lnTo>
                    <a:pt x="2388026" y="339385"/>
                  </a:lnTo>
                  <a:lnTo>
                    <a:pt x="2411792" y="352693"/>
                  </a:lnTo>
                  <a:lnTo>
                    <a:pt x="2437459" y="364101"/>
                  </a:lnTo>
                  <a:lnTo>
                    <a:pt x="2465028" y="373607"/>
                  </a:lnTo>
                  <a:lnTo>
                    <a:pt x="2493546" y="382163"/>
                  </a:lnTo>
                  <a:lnTo>
                    <a:pt x="2522066" y="389769"/>
                  </a:lnTo>
                  <a:lnTo>
                    <a:pt x="2551537" y="397374"/>
                  </a:lnTo>
                  <a:lnTo>
                    <a:pt x="2579105" y="405930"/>
                  </a:lnTo>
                  <a:lnTo>
                    <a:pt x="2606674" y="415437"/>
                  </a:lnTo>
                  <a:lnTo>
                    <a:pt x="2632341" y="426845"/>
                  </a:lnTo>
                  <a:lnTo>
                    <a:pt x="2655157" y="441104"/>
                  </a:lnTo>
                  <a:lnTo>
                    <a:pt x="2676072" y="458216"/>
                  </a:lnTo>
                  <a:lnTo>
                    <a:pt x="2693183" y="479131"/>
                  </a:lnTo>
                  <a:lnTo>
                    <a:pt x="2707443" y="501946"/>
                  </a:lnTo>
                  <a:lnTo>
                    <a:pt x="2718850" y="527613"/>
                  </a:lnTo>
                  <a:lnTo>
                    <a:pt x="2728356" y="555183"/>
                  </a:lnTo>
                  <a:lnTo>
                    <a:pt x="2736912" y="582752"/>
                  </a:lnTo>
                  <a:lnTo>
                    <a:pt x="2744518" y="612222"/>
                  </a:lnTo>
                  <a:lnTo>
                    <a:pt x="2752123" y="640741"/>
                  </a:lnTo>
                  <a:lnTo>
                    <a:pt x="2760679" y="669262"/>
                  </a:lnTo>
                  <a:lnTo>
                    <a:pt x="2770185" y="696831"/>
                  </a:lnTo>
                  <a:lnTo>
                    <a:pt x="2781592" y="722499"/>
                  </a:lnTo>
                  <a:lnTo>
                    <a:pt x="2794903" y="746265"/>
                  </a:lnTo>
                  <a:lnTo>
                    <a:pt x="2812014" y="767180"/>
                  </a:lnTo>
                  <a:lnTo>
                    <a:pt x="2831027" y="789045"/>
                  </a:lnTo>
                  <a:lnTo>
                    <a:pt x="2852891" y="808058"/>
                  </a:lnTo>
                  <a:lnTo>
                    <a:pt x="2875708" y="826120"/>
                  </a:lnTo>
                  <a:lnTo>
                    <a:pt x="2900424" y="844182"/>
                  </a:lnTo>
                  <a:lnTo>
                    <a:pt x="2924190" y="862244"/>
                  </a:lnTo>
                  <a:lnTo>
                    <a:pt x="2947006" y="880308"/>
                  </a:lnTo>
                  <a:lnTo>
                    <a:pt x="2968870" y="900271"/>
                  </a:lnTo>
                  <a:lnTo>
                    <a:pt x="2987883" y="920235"/>
                  </a:lnTo>
                  <a:lnTo>
                    <a:pt x="3004045" y="943051"/>
                  </a:lnTo>
                  <a:lnTo>
                    <a:pt x="3016403" y="966817"/>
                  </a:lnTo>
                  <a:lnTo>
                    <a:pt x="3024959" y="995337"/>
                  </a:lnTo>
                  <a:lnTo>
                    <a:pt x="3028761" y="1024807"/>
                  </a:lnTo>
                  <a:lnTo>
                    <a:pt x="3029713" y="1055228"/>
                  </a:lnTo>
                  <a:lnTo>
                    <a:pt x="3026860" y="1087550"/>
                  </a:lnTo>
                  <a:lnTo>
                    <a:pt x="3023057" y="1119872"/>
                  </a:lnTo>
                  <a:lnTo>
                    <a:pt x="3018304" y="1152195"/>
                  </a:lnTo>
                  <a:lnTo>
                    <a:pt x="3014501" y="1184517"/>
                  </a:lnTo>
                  <a:lnTo>
                    <a:pt x="3012601" y="1216840"/>
                  </a:lnTo>
                  <a:lnTo>
                    <a:pt x="3012601" y="1248211"/>
                  </a:lnTo>
                  <a:lnTo>
                    <a:pt x="3016403" y="1277681"/>
                  </a:lnTo>
                  <a:lnTo>
                    <a:pt x="3024008" y="1307152"/>
                  </a:lnTo>
                  <a:lnTo>
                    <a:pt x="3035416" y="1334721"/>
                  </a:lnTo>
                  <a:lnTo>
                    <a:pt x="3050627" y="1363240"/>
                  </a:lnTo>
                  <a:lnTo>
                    <a:pt x="3065837" y="1391761"/>
                  </a:lnTo>
                  <a:lnTo>
                    <a:pt x="3082949" y="1420280"/>
                  </a:lnTo>
                  <a:lnTo>
                    <a:pt x="3099109" y="1447849"/>
                  </a:lnTo>
                  <a:lnTo>
                    <a:pt x="3113369" y="1477319"/>
                  </a:lnTo>
                  <a:lnTo>
                    <a:pt x="3124776" y="1505839"/>
                  </a:lnTo>
                  <a:lnTo>
                    <a:pt x="3132382" y="1535310"/>
                  </a:lnTo>
                  <a:lnTo>
                    <a:pt x="3135234" y="1565730"/>
                  </a:lnTo>
                  <a:lnTo>
                    <a:pt x="3132382" y="1596151"/>
                  </a:lnTo>
                  <a:lnTo>
                    <a:pt x="3124776" y="1625621"/>
                  </a:lnTo>
                  <a:lnTo>
                    <a:pt x="3113369" y="1654141"/>
                  </a:lnTo>
                  <a:lnTo>
                    <a:pt x="3099109" y="1683611"/>
                  </a:lnTo>
                  <a:lnTo>
                    <a:pt x="3082949" y="1711181"/>
                  </a:lnTo>
                  <a:lnTo>
                    <a:pt x="3065837" y="1739701"/>
                  </a:lnTo>
                  <a:lnTo>
                    <a:pt x="3050627" y="1768220"/>
                  </a:lnTo>
                  <a:lnTo>
                    <a:pt x="3035416" y="1796739"/>
                  </a:lnTo>
                  <a:lnTo>
                    <a:pt x="3024008" y="1824309"/>
                  </a:lnTo>
                  <a:lnTo>
                    <a:pt x="3016403" y="1853779"/>
                  </a:lnTo>
                  <a:lnTo>
                    <a:pt x="3012601" y="1883249"/>
                  </a:lnTo>
                  <a:lnTo>
                    <a:pt x="3012601" y="1914621"/>
                  </a:lnTo>
                  <a:lnTo>
                    <a:pt x="3014501" y="1946943"/>
                  </a:lnTo>
                  <a:lnTo>
                    <a:pt x="3018304" y="1979265"/>
                  </a:lnTo>
                  <a:lnTo>
                    <a:pt x="3023057" y="2011588"/>
                  </a:lnTo>
                  <a:lnTo>
                    <a:pt x="3026860" y="2043910"/>
                  </a:lnTo>
                  <a:lnTo>
                    <a:pt x="3029713" y="2076232"/>
                  </a:lnTo>
                  <a:lnTo>
                    <a:pt x="3028761" y="2106654"/>
                  </a:lnTo>
                  <a:lnTo>
                    <a:pt x="3024959" y="2136125"/>
                  </a:lnTo>
                  <a:lnTo>
                    <a:pt x="3016403" y="2164644"/>
                  </a:lnTo>
                  <a:lnTo>
                    <a:pt x="3004045" y="2188410"/>
                  </a:lnTo>
                  <a:lnTo>
                    <a:pt x="2987883" y="2211226"/>
                  </a:lnTo>
                  <a:lnTo>
                    <a:pt x="2968870" y="2231189"/>
                  </a:lnTo>
                  <a:lnTo>
                    <a:pt x="2947006" y="2251152"/>
                  </a:lnTo>
                  <a:lnTo>
                    <a:pt x="2924190" y="2269216"/>
                  </a:lnTo>
                  <a:lnTo>
                    <a:pt x="2900424" y="2287278"/>
                  </a:lnTo>
                  <a:lnTo>
                    <a:pt x="2875708" y="2305340"/>
                  </a:lnTo>
                  <a:lnTo>
                    <a:pt x="2852891" y="2323403"/>
                  </a:lnTo>
                  <a:lnTo>
                    <a:pt x="2831027" y="2342416"/>
                  </a:lnTo>
                  <a:lnTo>
                    <a:pt x="2812014" y="2364281"/>
                  </a:lnTo>
                  <a:lnTo>
                    <a:pt x="2794903" y="2385195"/>
                  </a:lnTo>
                  <a:lnTo>
                    <a:pt x="2781592" y="2408961"/>
                  </a:lnTo>
                  <a:lnTo>
                    <a:pt x="2770185" y="2434629"/>
                  </a:lnTo>
                  <a:lnTo>
                    <a:pt x="2760679" y="2462199"/>
                  </a:lnTo>
                  <a:lnTo>
                    <a:pt x="2752123" y="2490719"/>
                  </a:lnTo>
                  <a:lnTo>
                    <a:pt x="2744518" y="2519238"/>
                  </a:lnTo>
                  <a:lnTo>
                    <a:pt x="2736912" y="2548709"/>
                  </a:lnTo>
                  <a:lnTo>
                    <a:pt x="2728356" y="2576277"/>
                  </a:lnTo>
                  <a:lnTo>
                    <a:pt x="2718850" y="2603846"/>
                  </a:lnTo>
                  <a:lnTo>
                    <a:pt x="2707443" y="2629514"/>
                  </a:lnTo>
                  <a:lnTo>
                    <a:pt x="2693183" y="2652330"/>
                  </a:lnTo>
                  <a:lnTo>
                    <a:pt x="2676072" y="2673244"/>
                  </a:lnTo>
                  <a:lnTo>
                    <a:pt x="2655157" y="2690356"/>
                  </a:lnTo>
                  <a:lnTo>
                    <a:pt x="2632341" y="2704615"/>
                  </a:lnTo>
                  <a:lnTo>
                    <a:pt x="2606674" y="2716024"/>
                  </a:lnTo>
                  <a:lnTo>
                    <a:pt x="2579105" y="2725530"/>
                  </a:lnTo>
                  <a:lnTo>
                    <a:pt x="2551537" y="2734086"/>
                  </a:lnTo>
                  <a:lnTo>
                    <a:pt x="2522066" y="2741692"/>
                  </a:lnTo>
                  <a:lnTo>
                    <a:pt x="2493546" y="2749297"/>
                  </a:lnTo>
                  <a:lnTo>
                    <a:pt x="2465028" y="2757853"/>
                  </a:lnTo>
                  <a:lnTo>
                    <a:pt x="2437459" y="2767359"/>
                  </a:lnTo>
                  <a:lnTo>
                    <a:pt x="2411792" y="2778768"/>
                  </a:lnTo>
                  <a:lnTo>
                    <a:pt x="2388026" y="2792076"/>
                  </a:lnTo>
                  <a:lnTo>
                    <a:pt x="2367111" y="2809188"/>
                  </a:lnTo>
                  <a:lnTo>
                    <a:pt x="2345247" y="2828201"/>
                  </a:lnTo>
                  <a:lnTo>
                    <a:pt x="2326233" y="2850066"/>
                  </a:lnTo>
                  <a:lnTo>
                    <a:pt x="2308171" y="2872882"/>
                  </a:lnTo>
                  <a:lnTo>
                    <a:pt x="2290109" y="2896648"/>
                  </a:lnTo>
                  <a:lnTo>
                    <a:pt x="2272047" y="2920415"/>
                  </a:lnTo>
                  <a:lnTo>
                    <a:pt x="2253984" y="2943230"/>
                  </a:lnTo>
                  <a:lnTo>
                    <a:pt x="2234020" y="2965095"/>
                  </a:lnTo>
                  <a:lnTo>
                    <a:pt x="2214056" y="2984108"/>
                  </a:lnTo>
                  <a:lnTo>
                    <a:pt x="2191242" y="3000270"/>
                  </a:lnTo>
                  <a:lnTo>
                    <a:pt x="2167475" y="3012628"/>
                  </a:lnTo>
                  <a:lnTo>
                    <a:pt x="2138955" y="3021184"/>
                  </a:lnTo>
                  <a:lnTo>
                    <a:pt x="2109485" y="3024987"/>
                  </a:lnTo>
                  <a:lnTo>
                    <a:pt x="2079066" y="3025938"/>
                  </a:lnTo>
                  <a:lnTo>
                    <a:pt x="2046743" y="3023085"/>
                  </a:lnTo>
                  <a:lnTo>
                    <a:pt x="2014421" y="3019283"/>
                  </a:lnTo>
                  <a:lnTo>
                    <a:pt x="1982099" y="3014529"/>
                  </a:lnTo>
                  <a:lnTo>
                    <a:pt x="1949777" y="3010728"/>
                  </a:lnTo>
                  <a:lnTo>
                    <a:pt x="1917455" y="3008826"/>
                  </a:lnTo>
                  <a:lnTo>
                    <a:pt x="1886083" y="3008826"/>
                  </a:lnTo>
                  <a:lnTo>
                    <a:pt x="1856614" y="3012628"/>
                  </a:lnTo>
                  <a:lnTo>
                    <a:pt x="1826193" y="3020234"/>
                  </a:lnTo>
                  <a:lnTo>
                    <a:pt x="1798624" y="3031641"/>
                  </a:lnTo>
                  <a:lnTo>
                    <a:pt x="1770105" y="3046852"/>
                  </a:lnTo>
                  <a:lnTo>
                    <a:pt x="1741586" y="3062063"/>
                  </a:lnTo>
                  <a:lnTo>
                    <a:pt x="1713066" y="3079174"/>
                  </a:lnTo>
                  <a:lnTo>
                    <a:pt x="1685497" y="3095335"/>
                  </a:lnTo>
                  <a:lnTo>
                    <a:pt x="1656028" y="3109595"/>
                  </a:lnTo>
                  <a:lnTo>
                    <a:pt x="1627508" y="3121003"/>
                  </a:lnTo>
                  <a:lnTo>
                    <a:pt x="1598037" y="3128609"/>
                  </a:lnTo>
                  <a:lnTo>
                    <a:pt x="1567618" y="3131460"/>
                  </a:lnTo>
                  <a:lnTo>
                    <a:pt x="1537197" y="3128609"/>
                  </a:lnTo>
                  <a:lnTo>
                    <a:pt x="1507727" y="3121003"/>
                  </a:lnTo>
                  <a:lnTo>
                    <a:pt x="1479208" y="3109595"/>
                  </a:lnTo>
                  <a:lnTo>
                    <a:pt x="1449738" y="3095335"/>
                  </a:lnTo>
                  <a:lnTo>
                    <a:pt x="1422168" y="3079174"/>
                  </a:lnTo>
                  <a:lnTo>
                    <a:pt x="1393649" y="3062063"/>
                  </a:lnTo>
                  <a:lnTo>
                    <a:pt x="1365129" y="3046852"/>
                  </a:lnTo>
                  <a:lnTo>
                    <a:pt x="1336610" y="3031641"/>
                  </a:lnTo>
                  <a:lnTo>
                    <a:pt x="1308092" y="3020234"/>
                  </a:lnTo>
                  <a:lnTo>
                    <a:pt x="1278621" y="3012628"/>
                  </a:lnTo>
                  <a:lnTo>
                    <a:pt x="1249151" y="3008826"/>
                  </a:lnTo>
                  <a:lnTo>
                    <a:pt x="1217779" y="3008826"/>
                  </a:lnTo>
                  <a:lnTo>
                    <a:pt x="1185457" y="3010728"/>
                  </a:lnTo>
                  <a:lnTo>
                    <a:pt x="1153136" y="3014529"/>
                  </a:lnTo>
                  <a:lnTo>
                    <a:pt x="1120813" y="3019283"/>
                  </a:lnTo>
                  <a:lnTo>
                    <a:pt x="1088490" y="3023085"/>
                  </a:lnTo>
                  <a:lnTo>
                    <a:pt x="1056169" y="3025938"/>
                  </a:lnTo>
                  <a:lnTo>
                    <a:pt x="1025749" y="3024987"/>
                  </a:lnTo>
                  <a:lnTo>
                    <a:pt x="996279" y="3021184"/>
                  </a:lnTo>
                  <a:lnTo>
                    <a:pt x="967759" y="3012628"/>
                  </a:lnTo>
                  <a:lnTo>
                    <a:pt x="943993" y="3000270"/>
                  </a:lnTo>
                  <a:lnTo>
                    <a:pt x="921177" y="2984108"/>
                  </a:lnTo>
                  <a:lnTo>
                    <a:pt x="901214" y="2965095"/>
                  </a:lnTo>
                  <a:lnTo>
                    <a:pt x="881250" y="2943230"/>
                  </a:lnTo>
                  <a:lnTo>
                    <a:pt x="863188" y="2920415"/>
                  </a:lnTo>
                  <a:lnTo>
                    <a:pt x="845126" y="2896648"/>
                  </a:lnTo>
                  <a:lnTo>
                    <a:pt x="827064" y="2872882"/>
                  </a:lnTo>
                  <a:lnTo>
                    <a:pt x="809001" y="2850066"/>
                  </a:lnTo>
                  <a:lnTo>
                    <a:pt x="789988" y="2828201"/>
                  </a:lnTo>
                  <a:lnTo>
                    <a:pt x="768123" y="2809188"/>
                  </a:lnTo>
                  <a:lnTo>
                    <a:pt x="747208" y="2792076"/>
                  </a:lnTo>
                  <a:lnTo>
                    <a:pt x="723443" y="2778768"/>
                  </a:lnTo>
                  <a:lnTo>
                    <a:pt x="697775" y="2767359"/>
                  </a:lnTo>
                  <a:lnTo>
                    <a:pt x="670207" y="2757853"/>
                  </a:lnTo>
                  <a:lnTo>
                    <a:pt x="641687" y="2749297"/>
                  </a:lnTo>
                  <a:lnTo>
                    <a:pt x="613168" y="2741692"/>
                  </a:lnTo>
                  <a:lnTo>
                    <a:pt x="583698" y="2734086"/>
                  </a:lnTo>
                  <a:lnTo>
                    <a:pt x="556129" y="2725530"/>
                  </a:lnTo>
                  <a:lnTo>
                    <a:pt x="528560" y="2716024"/>
                  </a:lnTo>
                  <a:lnTo>
                    <a:pt x="502893" y="2704615"/>
                  </a:lnTo>
                  <a:lnTo>
                    <a:pt x="480077" y="2690356"/>
                  </a:lnTo>
                  <a:lnTo>
                    <a:pt x="459162" y="2673244"/>
                  </a:lnTo>
                  <a:lnTo>
                    <a:pt x="442052" y="2652330"/>
                  </a:lnTo>
                  <a:lnTo>
                    <a:pt x="427792" y="2629514"/>
                  </a:lnTo>
                  <a:lnTo>
                    <a:pt x="416384" y="2603846"/>
                  </a:lnTo>
                  <a:lnTo>
                    <a:pt x="406878" y="2576277"/>
                  </a:lnTo>
                  <a:lnTo>
                    <a:pt x="398322" y="2548709"/>
                  </a:lnTo>
                  <a:lnTo>
                    <a:pt x="390717" y="2519238"/>
                  </a:lnTo>
                  <a:lnTo>
                    <a:pt x="383111" y="2490719"/>
                  </a:lnTo>
                  <a:lnTo>
                    <a:pt x="374555" y="2462199"/>
                  </a:lnTo>
                  <a:lnTo>
                    <a:pt x="365049" y="2434629"/>
                  </a:lnTo>
                  <a:lnTo>
                    <a:pt x="353641" y="2408961"/>
                  </a:lnTo>
                  <a:lnTo>
                    <a:pt x="340332" y="2385195"/>
                  </a:lnTo>
                  <a:lnTo>
                    <a:pt x="323221" y="2364281"/>
                  </a:lnTo>
                  <a:lnTo>
                    <a:pt x="304208" y="2342416"/>
                  </a:lnTo>
                  <a:lnTo>
                    <a:pt x="282343" y="2323403"/>
                  </a:lnTo>
                  <a:lnTo>
                    <a:pt x="258576" y="2305340"/>
                  </a:lnTo>
                  <a:lnTo>
                    <a:pt x="234810" y="2287278"/>
                  </a:lnTo>
                  <a:lnTo>
                    <a:pt x="211045" y="2269216"/>
                  </a:lnTo>
                  <a:lnTo>
                    <a:pt x="188228" y="2251152"/>
                  </a:lnTo>
                  <a:lnTo>
                    <a:pt x="166363" y="2231189"/>
                  </a:lnTo>
                  <a:lnTo>
                    <a:pt x="147351" y="2211226"/>
                  </a:lnTo>
                  <a:lnTo>
                    <a:pt x="131190" y="2188410"/>
                  </a:lnTo>
                  <a:lnTo>
                    <a:pt x="118832" y="2164644"/>
                  </a:lnTo>
                  <a:lnTo>
                    <a:pt x="110276" y="2136125"/>
                  </a:lnTo>
                  <a:lnTo>
                    <a:pt x="106473" y="2106654"/>
                  </a:lnTo>
                  <a:lnTo>
                    <a:pt x="105522" y="2076232"/>
                  </a:lnTo>
                  <a:lnTo>
                    <a:pt x="108374" y="2043910"/>
                  </a:lnTo>
                  <a:lnTo>
                    <a:pt x="112177" y="2011588"/>
                  </a:lnTo>
                  <a:lnTo>
                    <a:pt x="116930" y="1979265"/>
                  </a:lnTo>
                  <a:lnTo>
                    <a:pt x="120733" y="1946943"/>
                  </a:lnTo>
                  <a:lnTo>
                    <a:pt x="122635" y="1914621"/>
                  </a:lnTo>
                  <a:lnTo>
                    <a:pt x="122635" y="1883249"/>
                  </a:lnTo>
                  <a:lnTo>
                    <a:pt x="118832" y="1853779"/>
                  </a:lnTo>
                  <a:lnTo>
                    <a:pt x="111226" y="1824309"/>
                  </a:lnTo>
                  <a:lnTo>
                    <a:pt x="99818" y="1796739"/>
                  </a:lnTo>
                  <a:lnTo>
                    <a:pt x="85559" y="1768220"/>
                  </a:lnTo>
                  <a:lnTo>
                    <a:pt x="69398" y="1739701"/>
                  </a:lnTo>
                  <a:lnTo>
                    <a:pt x="52287" y="1711181"/>
                  </a:lnTo>
                  <a:lnTo>
                    <a:pt x="36126" y="1683611"/>
                  </a:lnTo>
                  <a:lnTo>
                    <a:pt x="21865" y="1654141"/>
                  </a:lnTo>
                  <a:lnTo>
                    <a:pt x="10458" y="1625621"/>
                  </a:lnTo>
                  <a:lnTo>
                    <a:pt x="2853" y="1596151"/>
                  </a:lnTo>
                  <a:lnTo>
                    <a:pt x="0" y="1565730"/>
                  </a:lnTo>
                  <a:lnTo>
                    <a:pt x="2853" y="1535310"/>
                  </a:lnTo>
                  <a:lnTo>
                    <a:pt x="10458" y="1505839"/>
                  </a:lnTo>
                  <a:lnTo>
                    <a:pt x="21865" y="1477319"/>
                  </a:lnTo>
                  <a:lnTo>
                    <a:pt x="36126" y="1447849"/>
                  </a:lnTo>
                  <a:lnTo>
                    <a:pt x="52287" y="1420280"/>
                  </a:lnTo>
                  <a:lnTo>
                    <a:pt x="69398" y="1391761"/>
                  </a:lnTo>
                  <a:lnTo>
                    <a:pt x="85559" y="1363240"/>
                  </a:lnTo>
                  <a:lnTo>
                    <a:pt x="99818" y="1334721"/>
                  </a:lnTo>
                  <a:lnTo>
                    <a:pt x="111226" y="1307152"/>
                  </a:lnTo>
                  <a:lnTo>
                    <a:pt x="118832" y="1277681"/>
                  </a:lnTo>
                  <a:lnTo>
                    <a:pt x="122635" y="1248211"/>
                  </a:lnTo>
                  <a:lnTo>
                    <a:pt x="122635" y="1216840"/>
                  </a:lnTo>
                  <a:lnTo>
                    <a:pt x="120733" y="1184517"/>
                  </a:lnTo>
                  <a:lnTo>
                    <a:pt x="116930" y="1152195"/>
                  </a:lnTo>
                  <a:lnTo>
                    <a:pt x="112177" y="1119872"/>
                  </a:lnTo>
                  <a:lnTo>
                    <a:pt x="108374" y="1087550"/>
                  </a:lnTo>
                  <a:lnTo>
                    <a:pt x="105522" y="1055228"/>
                  </a:lnTo>
                  <a:lnTo>
                    <a:pt x="106473" y="1024807"/>
                  </a:lnTo>
                  <a:lnTo>
                    <a:pt x="110276" y="995337"/>
                  </a:lnTo>
                  <a:lnTo>
                    <a:pt x="118832" y="966817"/>
                  </a:lnTo>
                  <a:lnTo>
                    <a:pt x="131190" y="943051"/>
                  </a:lnTo>
                  <a:lnTo>
                    <a:pt x="147351" y="920235"/>
                  </a:lnTo>
                  <a:lnTo>
                    <a:pt x="166363" y="900271"/>
                  </a:lnTo>
                  <a:lnTo>
                    <a:pt x="188228" y="880308"/>
                  </a:lnTo>
                  <a:lnTo>
                    <a:pt x="211045" y="862244"/>
                  </a:lnTo>
                  <a:lnTo>
                    <a:pt x="234810" y="844182"/>
                  </a:lnTo>
                  <a:lnTo>
                    <a:pt x="258576" y="826120"/>
                  </a:lnTo>
                  <a:lnTo>
                    <a:pt x="282343" y="808058"/>
                  </a:lnTo>
                  <a:lnTo>
                    <a:pt x="304208" y="789045"/>
                  </a:lnTo>
                  <a:lnTo>
                    <a:pt x="323221" y="767180"/>
                  </a:lnTo>
                  <a:lnTo>
                    <a:pt x="340332" y="746265"/>
                  </a:lnTo>
                  <a:lnTo>
                    <a:pt x="353641" y="722499"/>
                  </a:lnTo>
                  <a:lnTo>
                    <a:pt x="365049" y="696831"/>
                  </a:lnTo>
                  <a:lnTo>
                    <a:pt x="374555" y="669262"/>
                  </a:lnTo>
                  <a:lnTo>
                    <a:pt x="383111" y="640741"/>
                  </a:lnTo>
                  <a:lnTo>
                    <a:pt x="390717" y="612222"/>
                  </a:lnTo>
                  <a:lnTo>
                    <a:pt x="398322" y="582752"/>
                  </a:lnTo>
                  <a:lnTo>
                    <a:pt x="406878" y="555183"/>
                  </a:lnTo>
                  <a:lnTo>
                    <a:pt x="416384" y="527613"/>
                  </a:lnTo>
                  <a:lnTo>
                    <a:pt x="427792" y="501946"/>
                  </a:lnTo>
                  <a:lnTo>
                    <a:pt x="442052" y="479131"/>
                  </a:lnTo>
                  <a:lnTo>
                    <a:pt x="459162" y="458216"/>
                  </a:lnTo>
                  <a:lnTo>
                    <a:pt x="480077" y="441104"/>
                  </a:lnTo>
                  <a:lnTo>
                    <a:pt x="502893" y="426845"/>
                  </a:lnTo>
                  <a:lnTo>
                    <a:pt x="528560" y="415437"/>
                  </a:lnTo>
                  <a:lnTo>
                    <a:pt x="556129" y="405930"/>
                  </a:lnTo>
                  <a:lnTo>
                    <a:pt x="583698" y="397374"/>
                  </a:lnTo>
                  <a:lnTo>
                    <a:pt x="613168" y="389769"/>
                  </a:lnTo>
                  <a:lnTo>
                    <a:pt x="641687" y="382163"/>
                  </a:lnTo>
                  <a:lnTo>
                    <a:pt x="670207" y="373607"/>
                  </a:lnTo>
                  <a:lnTo>
                    <a:pt x="697775" y="364101"/>
                  </a:lnTo>
                  <a:lnTo>
                    <a:pt x="723443" y="352693"/>
                  </a:lnTo>
                  <a:lnTo>
                    <a:pt x="747208" y="339385"/>
                  </a:lnTo>
                  <a:lnTo>
                    <a:pt x="768123" y="322273"/>
                  </a:lnTo>
                  <a:lnTo>
                    <a:pt x="789988" y="303259"/>
                  </a:lnTo>
                  <a:lnTo>
                    <a:pt x="809001" y="281394"/>
                  </a:lnTo>
                  <a:lnTo>
                    <a:pt x="827064" y="258578"/>
                  </a:lnTo>
                  <a:lnTo>
                    <a:pt x="845126" y="234812"/>
                  </a:lnTo>
                  <a:lnTo>
                    <a:pt x="863188" y="211045"/>
                  </a:lnTo>
                  <a:lnTo>
                    <a:pt x="881250" y="188230"/>
                  </a:lnTo>
                  <a:lnTo>
                    <a:pt x="901214" y="166365"/>
                  </a:lnTo>
                  <a:lnTo>
                    <a:pt x="921177" y="147352"/>
                  </a:lnTo>
                  <a:lnTo>
                    <a:pt x="943993" y="131191"/>
                  </a:lnTo>
                  <a:lnTo>
                    <a:pt x="967759" y="118832"/>
                  </a:lnTo>
                  <a:lnTo>
                    <a:pt x="996279" y="110276"/>
                  </a:lnTo>
                  <a:lnTo>
                    <a:pt x="1025749" y="106473"/>
                  </a:lnTo>
                  <a:lnTo>
                    <a:pt x="1056169" y="105523"/>
                  </a:lnTo>
                  <a:lnTo>
                    <a:pt x="1088490" y="108375"/>
                  </a:lnTo>
                  <a:lnTo>
                    <a:pt x="1120813" y="112178"/>
                  </a:lnTo>
                  <a:lnTo>
                    <a:pt x="1153136" y="116931"/>
                  </a:lnTo>
                  <a:lnTo>
                    <a:pt x="1185457" y="120734"/>
                  </a:lnTo>
                  <a:lnTo>
                    <a:pt x="1217779" y="122635"/>
                  </a:lnTo>
                  <a:lnTo>
                    <a:pt x="1249151" y="122635"/>
                  </a:lnTo>
                  <a:lnTo>
                    <a:pt x="1278621" y="118832"/>
                  </a:lnTo>
                  <a:lnTo>
                    <a:pt x="1308092" y="111226"/>
                  </a:lnTo>
                  <a:lnTo>
                    <a:pt x="1336610" y="99819"/>
                  </a:lnTo>
                  <a:lnTo>
                    <a:pt x="1365129" y="84608"/>
                  </a:lnTo>
                  <a:lnTo>
                    <a:pt x="1393649" y="69398"/>
                  </a:lnTo>
                  <a:lnTo>
                    <a:pt x="1422168" y="52286"/>
                  </a:lnTo>
                  <a:lnTo>
                    <a:pt x="1449738" y="36125"/>
                  </a:lnTo>
                  <a:lnTo>
                    <a:pt x="1479208" y="21865"/>
                  </a:lnTo>
                  <a:lnTo>
                    <a:pt x="1507727" y="10457"/>
                  </a:lnTo>
                  <a:lnTo>
                    <a:pt x="1537197" y="285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Graphic 5">
            <a:extLst>
              <a:ext uri="{FF2B5EF4-FFF2-40B4-BE49-F238E27FC236}">
                <a16:creationId xmlns:a16="http://schemas.microsoft.com/office/drawing/2014/main" id="{90992407-8A38-4856-9C55-17572D70114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37663" y="3114580"/>
            <a:ext cx="792277" cy="792277"/>
          </a:xfrm>
          <a:prstGeom prst="rect">
            <a:avLst/>
          </a:prstGeom>
        </p:spPr>
      </p:pic>
      <p:pic>
        <p:nvPicPr>
          <p:cNvPr id="10" name="Graphic 9">
            <a:extLst>
              <a:ext uri="{FF2B5EF4-FFF2-40B4-BE49-F238E27FC236}">
                <a16:creationId xmlns:a16="http://schemas.microsoft.com/office/drawing/2014/main" id="{6BE14EB9-A95D-48CB-9982-C79BFF99B2F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25433" y="4292291"/>
            <a:ext cx="711635" cy="711635"/>
          </a:xfrm>
          <a:prstGeom prst="rect">
            <a:avLst/>
          </a:prstGeom>
        </p:spPr>
      </p:pic>
      <p:pic>
        <p:nvPicPr>
          <p:cNvPr id="12" name="Graphic 11">
            <a:extLst>
              <a:ext uri="{FF2B5EF4-FFF2-40B4-BE49-F238E27FC236}">
                <a16:creationId xmlns:a16="http://schemas.microsoft.com/office/drawing/2014/main" id="{EB192DB9-C4A5-4B1E-A802-7211D735A7F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34744" y="1615987"/>
            <a:ext cx="1026300" cy="1026300"/>
          </a:xfrm>
          <a:prstGeom prst="rect">
            <a:avLst/>
          </a:prstGeom>
        </p:spPr>
      </p:pic>
      <p:pic>
        <p:nvPicPr>
          <p:cNvPr id="14" name="Graphic 13">
            <a:extLst>
              <a:ext uri="{FF2B5EF4-FFF2-40B4-BE49-F238E27FC236}">
                <a16:creationId xmlns:a16="http://schemas.microsoft.com/office/drawing/2014/main" id="{79C207C7-39BD-49E7-8D6D-79CF6EB544E8}"/>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44269" y="5024714"/>
            <a:ext cx="967591" cy="967591"/>
          </a:xfrm>
          <a:prstGeom prst="rect">
            <a:avLst/>
          </a:prstGeom>
        </p:spPr>
      </p:pic>
      <p:pic>
        <p:nvPicPr>
          <p:cNvPr id="18" name="Graphic 17">
            <a:extLst>
              <a:ext uri="{FF2B5EF4-FFF2-40B4-BE49-F238E27FC236}">
                <a16:creationId xmlns:a16="http://schemas.microsoft.com/office/drawing/2014/main" id="{50CF97E7-663A-4B18-B86B-E117AF414F65}"/>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765996" y="5755449"/>
            <a:ext cx="781051" cy="781051"/>
          </a:xfrm>
          <a:prstGeom prst="rect">
            <a:avLst/>
          </a:prstGeom>
        </p:spPr>
      </p:pic>
      <p:pic>
        <p:nvPicPr>
          <p:cNvPr id="22" name="Picture 21" descr="Shape&#10;&#10;Description automatically generated with low confidence">
            <a:extLst>
              <a:ext uri="{FF2B5EF4-FFF2-40B4-BE49-F238E27FC236}">
                <a16:creationId xmlns:a16="http://schemas.microsoft.com/office/drawing/2014/main" id="{D4C02497-EA35-45C3-A2C7-DDB69B15695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793927" y="1039864"/>
            <a:ext cx="844001" cy="877535"/>
          </a:xfrm>
          <a:prstGeom prst="rect">
            <a:avLst/>
          </a:prstGeom>
        </p:spPr>
      </p:pic>
      <p:pic>
        <p:nvPicPr>
          <p:cNvPr id="25" name="Graphic 24">
            <a:extLst>
              <a:ext uri="{FF2B5EF4-FFF2-40B4-BE49-F238E27FC236}">
                <a16:creationId xmlns:a16="http://schemas.microsoft.com/office/drawing/2014/main" id="{DF892F6C-0853-4F8B-B442-D85E8DC70AE0}"/>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394603" y="4543921"/>
            <a:ext cx="781050" cy="781050"/>
          </a:xfrm>
          <a:prstGeom prst="rect">
            <a:avLst/>
          </a:prstGeom>
        </p:spPr>
      </p:pic>
      <p:pic>
        <p:nvPicPr>
          <p:cNvPr id="27" name="Graphic 26">
            <a:extLst>
              <a:ext uri="{FF2B5EF4-FFF2-40B4-BE49-F238E27FC236}">
                <a16:creationId xmlns:a16="http://schemas.microsoft.com/office/drawing/2014/main" id="{74155D4C-583C-4832-B40D-4BBB4EBF98C4}"/>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556107" y="3817492"/>
            <a:ext cx="781050" cy="781050"/>
          </a:xfrm>
          <a:prstGeom prst="rect">
            <a:avLst/>
          </a:prstGeom>
        </p:spPr>
      </p:pic>
    </p:spTree>
    <p:extLst>
      <p:ext uri="{BB962C8B-B14F-4D97-AF65-F5344CB8AC3E}">
        <p14:creationId xmlns:p14="http://schemas.microsoft.com/office/powerpoint/2010/main" val="343086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p:cNvSpPr>
            <a:spLocks noGrp="1"/>
          </p:cNvSpPr>
          <p:nvPr>
            <p:ph type="title"/>
          </p:nvPr>
        </p:nvSpPr>
        <p:spPr>
          <a:xfrm>
            <a:off x="771698" y="868528"/>
            <a:ext cx="4132811" cy="673598"/>
          </a:xfrm>
        </p:spPr>
        <p:txBody>
          <a:bodyPr anchor="b">
            <a:normAutofit fontScale="90000"/>
          </a:bodyPr>
          <a:lstStyle/>
          <a:p>
            <a:r>
              <a:rPr lang="en-NZ" b="1" dirty="0"/>
              <a:t>Evolving design</a:t>
            </a:r>
          </a:p>
        </p:txBody>
      </p:sp>
      <p:sp>
        <p:nvSpPr>
          <p:cNvPr id="3" name="Content Placeholder 2"/>
          <p:cNvSpPr>
            <a:spLocks noGrp="1"/>
          </p:cNvSpPr>
          <p:nvPr>
            <p:ph idx="1"/>
          </p:nvPr>
        </p:nvSpPr>
        <p:spPr>
          <a:xfrm>
            <a:off x="771698" y="1619966"/>
            <a:ext cx="5696462" cy="4880588"/>
          </a:xfrm>
        </p:spPr>
        <p:txBody>
          <a:bodyPr>
            <a:normAutofit fontScale="25000" lnSpcReduction="20000"/>
          </a:bodyPr>
          <a:lstStyle/>
          <a:p>
            <a:pPr marL="0" indent="0">
              <a:lnSpc>
                <a:spcPct val="170000"/>
              </a:lnSpc>
              <a:buClr>
                <a:srgbClr val="3A6157"/>
              </a:buClr>
              <a:buNone/>
            </a:pPr>
            <a:r>
              <a:rPr lang="en-US" sz="4000" dirty="0">
                <a:latin typeface="Lato" panose="020F0502020204030203" pitchFamily="34" charset="0"/>
              </a:rPr>
              <a:t>The design of the website is a mixture of what we had 2 years ago, I mixed it up with the new portfolio design that I found online. </a:t>
            </a:r>
          </a:p>
          <a:p>
            <a:pPr marL="0" indent="0">
              <a:lnSpc>
                <a:spcPct val="170000"/>
              </a:lnSpc>
              <a:buClr>
                <a:srgbClr val="3A6157"/>
              </a:buClr>
              <a:buNone/>
            </a:pPr>
            <a:r>
              <a:rPr lang="en-US" sz="4000" dirty="0">
                <a:latin typeface="Lato" panose="020F0502020204030203" pitchFamily="34" charset="0"/>
              </a:rPr>
              <a:t>This is the link of the tutorial that helped me build this website. </a:t>
            </a:r>
          </a:p>
          <a:p>
            <a:pPr marL="0" indent="0">
              <a:lnSpc>
                <a:spcPct val="170000"/>
              </a:lnSpc>
              <a:buClr>
                <a:srgbClr val="3A6157"/>
              </a:buClr>
              <a:buNone/>
            </a:pPr>
            <a:r>
              <a:rPr lang="en-US" sz="4000" dirty="0">
                <a:latin typeface="Lato" panose="020F0502020204030203" pitchFamily="34" charset="0"/>
                <a:hlinkClick r:id="rId2"/>
              </a:rPr>
              <a:t>https://www.youtube.com/watch?v=8r1MHZec4Hc</a:t>
            </a:r>
            <a:endParaRPr lang="en-US" sz="4000" dirty="0">
              <a:latin typeface="Lato" panose="020F0502020204030203" pitchFamily="34" charset="0"/>
            </a:endParaRPr>
          </a:p>
          <a:p>
            <a:pPr marL="0" indent="0">
              <a:lnSpc>
                <a:spcPct val="170000"/>
              </a:lnSpc>
              <a:buClr>
                <a:srgbClr val="3A6157"/>
              </a:buClr>
              <a:buNone/>
            </a:pPr>
            <a:r>
              <a:rPr lang="en-US" sz="4000" dirty="0">
                <a:latin typeface="Lato" panose="020F0502020204030203" pitchFamily="34" charset="0"/>
              </a:rPr>
              <a:t>I have changed the design slightly, but not too much cause it was perfect with what my client is looking for, hence I have changed a few things.</a:t>
            </a:r>
          </a:p>
          <a:p>
            <a:pPr marL="0" indent="0">
              <a:lnSpc>
                <a:spcPct val="170000"/>
              </a:lnSpc>
              <a:buClr>
                <a:srgbClr val="3A6157"/>
              </a:buClr>
              <a:buNone/>
            </a:pPr>
            <a:r>
              <a:rPr lang="en-US" sz="4000" dirty="0">
                <a:latin typeface="Lato" panose="020F0502020204030203" pitchFamily="34" charset="0"/>
              </a:rPr>
              <a:t>On the left you can see the screenshots of the evolving stage of the design. The logo for the website was created using Canva. Couple of years ago Kayla Jolly didn’t want a logo but this time she decided she want a logo for the website hence I used Canva to create the logo.</a:t>
            </a:r>
          </a:p>
          <a:p>
            <a:pPr marL="0" indent="0">
              <a:lnSpc>
                <a:spcPct val="170000"/>
              </a:lnSpc>
              <a:buClr>
                <a:srgbClr val="3A6157"/>
              </a:buClr>
              <a:buNone/>
            </a:pPr>
            <a:r>
              <a:rPr lang="en-US" sz="4000" dirty="0">
                <a:latin typeface="Lato" panose="020F0502020204030203" pitchFamily="34" charset="0"/>
              </a:rPr>
              <a:t>As you can see 2 years ago we were using Turquoise and Pink but we have realized the previous design was extra pink which promoted that it’s a feminine brand  but now Kayla has also started barbering side of things which is gender neutral hence the pink is not needed anymore.</a:t>
            </a:r>
          </a:p>
          <a:p>
            <a:pPr marL="0" indent="0">
              <a:lnSpc>
                <a:spcPct val="170000"/>
              </a:lnSpc>
              <a:buClr>
                <a:srgbClr val="3A6157"/>
              </a:buClr>
              <a:buNone/>
            </a:pPr>
            <a:r>
              <a:rPr lang="en-US" sz="4000" dirty="0">
                <a:latin typeface="Lato" panose="020F0502020204030203" pitchFamily="34" charset="0"/>
              </a:rPr>
              <a:t>In the final design we have changed the Banner image this image will be changed again once Kayla gets a photoshoot done, as well as the about me image</a:t>
            </a:r>
          </a:p>
          <a:p>
            <a:pPr marL="0" indent="0">
              <a:lnSpc>
                <a:spcPct val="170000"/>
              </a:lnSpc>
              <a:buClr>
                <a:srgbClr val="3A6157"/>
              </a:buClr>
              <a:buNone/>
            </a:pPr>
            <a:r>
              <a:rPr lang="en-US" sz="4000" dirty="0">
                <a:latin typeface="Lato" panose="020F0502020204030203" pitchFamily="34" charset="0"/>
              </a:rPr>
              <a:t>As far as the CSS is concerned I have created </a:t>
            </a:r>
          </a:p>
          <a:p>
            <a:pPr marL="0" indent="0">
              <a:buClr>
                <a:srgbClr val="3A6157"/>
              </a:buClr>
              <a:buNone/>
            </a:pPr>
            <a:endParaRPr lang="en-NZ" sz="700" dirty="0">
              <a:latin typeface="Lato" panose="020F0502020204030203" pitchFamily="34" charset="0"/>
            </a:endParaRPr>
          </a:p>
          <a:p>
            <a:pPr marL="0" indent="0">
              <a:buClr>
                <a:srgbClr val="3A6157"/>
              </a:buClr>
              <a:buNone/>
            </a:pPr>
            <a:r>
              <a:rPr lang="en-US" sz="700" dirty="0">
                <a:latin typeface="Lato" panose="020F0502020204030203" pitchFamily="34" charset="0"/>
              </a:rPr>
              <a:t>  </a:t>
            </a:r>
            <a:endParaRPr lang="en-NZ" sz="700" dirty="0">
              <a:latin typeface="Lato" panose="020F0502020204030203" pitchFamily="34" charset="0"/>
            </a:endParaRPr>
          </a:p>
          <a:p>
            <a:pPr marL="0" indent="0">
              <a:buClr>
                <a:srgbClr val="3A6157"/>
              </a:buClr>
              <a:buNone/>
            </a:pPr>
            <a:endParaRPr lang="en-NZ" sz="700" dirty="0">
              <a:latin typeface="Lato" panose="020F0502020204030203" pitchFamily="34" charset="0"/>
            </a:endParaRPr>
          </a:p>
        </p:txBody>
      </p:sp>
      <p:pic>
        <p:nvPicPr>
          <p:cNvPr id="9" name="Picture 8" descr="Graphical user interface&#10;&#10;Description automatically generated">
            <a:extLst>
              <a:ext uri="{FF2B5EF4-FFF2-40B4-BE49-F238E27FC236}">
                <a16:creationId xmlns:a16="http://schemas.microsoft.com/office/drawing/2014/main" id="{D784BD6B-F971-4C29-9AEB-B88497B7C32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744" r="21995" b="1"/>
          <a:stretch/>
        </p:blipFill>
        <p:spPr>
          <a:xfrm>
            <a:off x="8443642" y="556076"/>
            <a:ext cx="1464687" cy="3217333"/>
          </a:xfrm>
          <a:prstGeom prst="rect">
            <a:avLst/>
          </a:prstGeom>
        </p:spPr>
      </p:pic>
      <p:pic>
        <p:nvPicPr>
          <p:cNvPr id="5" name="Picture 4" descr="Graphical user interface, website&#10;&#10;Description automatically generated">
            <a:extLst>
              <a:ext uri="{FF2B5EF4-FFF2-40B4-BE49-F238E27FC236}">
                <a16:creationId xmlns:a16="http://schemas.microsoft.com/office/drawing/2014/main" id="{6084841A-0C7F-4369-BEA8-6FA192C6A7A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012" r="-3" b="-3"/>
          <a:stretch/>
        </p:blipFill>
        <p:spPr>
          <a:xfrm>
            <a:off x="6537710" y="4653503"/>
            <a:ext cx="2032951" cy="1648422"/>
          </a:xfrm>
          <a:prstGeom prst="rect">
            <a:avLst/>
          </a:prstGeom>
        </p:spPr>
      </p:pic>
      <p:pic>
        <p:nvPicPr>
          <p:cNvPr id="7" name="Picture 6" descr="Graphical user interface, website&#10;&#10;Description automatically generated">
            <a:extLst>
              <a:ext uri="{FF2B5EF4-FFF2-40B4-BE49-F238E27FC236}">
                <a16:creationId xmlns:a16="http://schemas.microsoft.com/office/drawing/2014/main" id="{D8D9C160-6CC7-47D8-9D77-E4A117F2CCC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1174" r="-3" b="45303"/>
          <a:stretch/>
        </p:blipFill>
        <p:spPr>
          <a:xfrm>
            <a:off x="9656412" y="4880245"/>
            <a:ext cx="2183079" cy="1209606"/>
          </a:xfrm>
          <a:prstGeom prst="rect">
            <a:avLst/>
          </a:prstGeom>
        </p:spPr>
      </p:pic>
    </p:spTree>
    <p:extLst>
      <p:ext uri="{BB962C8B-B14F-4D97-AF65-F5344CB8AC3E}">
        <p14:creationId xmlns:p14="http://schemas.microsoft.com/office/powerpoint/2010/main" val="3156418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t>Inspiration </a:t>
            </a:r>
          </a:p>
        </p:txBody>
      </p:sp>
      <p:sp>
        <p:nvSpPr>
          <p:cNvPr id="3" name="Content Placeholder 2"/>
          <p:cNvSpPr>
            <a:spLocks noGrp="1"/>
          </p:cNvSpPr>
          <p:nvPr>
            <p:ph idx="1"/>
          </p:nvPr>
        </p:nvSpPr>
        <p:spPr/>
        <p:txBody>
          <a:bodyPr>
            <a:normAutofit/>
          </a:bodyPr>
          <a:lstStyle/>
          <a:p>
            <a:pPr marL="0" indent="0">
              <a:buNone/>
            </a:pPr>
            <a:r>
              <a:rPr lang="en-US" sz="1400" dirty="0"/>
              <a:t>Here you will need to include a screenshot of the design/ designs that you found influential, this can be by an individual designer or many or even a design studio. Make sure you reference the sources and names appropriate.</a:t>
            </a:r>
            <a:endParaRPr lang="en-NZ" sz="1400" dirty="0"/>
          </a:p>
          <a:p>
            <a:pPr marL="0" indent="0">
              <a:buNone/>
            </a:pPr>
            <a:endParaRPr lang="en-NZ" sz="2000" dirty="0"/>
          </a:p>
        </p:txBody>
      </p:sp>
    </p:spTree>
    <p:extLst>
      <p:ext uri="{BB962C8B-B14F-4D97-AF65-F5344CB8AC3E}">
        <p14:creationId xmlns:p14="http://schemas.microsoft.com/office/powerpoint/2010/main" val="2491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UXD Analysis</a:t>
            </a:r>
            <a:endParaRPr lang="en-NZ" b="1" dirty="0"/>
          </a:p>
        </p:txBody>
      </p:sp>
      <p:sp>
        <p:nvSpPr>
          <p:cNvPr id="3" name="Content Placeholder 2"/>
          <p:cNvSpPr>
            <a:spLocks noGrp="1"/>
          </p:cNvSpPr>
          <p:nvPr>
            <p:ph idx="1"/>
          </p:nvPr>
        </p:nvSpPr>
        <p:spPr/>
        <p:txBody>
          <a:bodyPr>
            <a:normAutofit/>
          </a:bodyPr>
          <a:lstStyle/>
          <a:p>
            <a:pPr marL="0" indent="0">
              <a:buNone/>
            </a:pPr>
            <a:r>
              <a:rPr lang="en-US" sz="1400" dirty="0"/>
              <a:t>Here, you will need to describe and analyse the User Experience Design of a chosen single page website. Describe what elements have emphasis over others and why, what colour schemes are used, what images, photography and why. Choose a design which influences/ inspires you and your design. Analyse what it is about this website design that functions well, such as the animation of elements, changes in colour and images. What are the important interactions? Make sure you include who created the design and cite anyone who you quote using the APA referencing format (use: </a:t>
            </a:r>
            <a:r>
              <a:rPr lang="en-US" sz="1400" u="sng" dirty="0">
                <a:hlinkClick r:id="rId2"/>
              </a:rPr>
              <a:t>http://www.citefast.com)</a:t>
            </a:r>
            <a:r>
              <a:rPr lang="en-US" sz="1400" dirty="0"/>
              <a:t>. Your analysis must be at least 500 words. Include screenshots of the single page website in every instance. You can choose more than one to analyse if you wish. </a:t>
            </a:r>
            <a:endParaRPr lang="en-NZ" sz="1400" dirty="0"/>
          </a:p>
          <a:p>
            <a:pPr marL="0" indent="0">
              <a:buNone/>
            </a:pPr>
            <a:endParaRPr lang="en-NZ" sz="2000" dirty="0"/>
          </a:p>
        </p:txBody>
      </p:sp>
    </p:spTree>
    <p:extLst>
      <p:ext uri="{BB962C8B-B14F-4D97-AF65-F5344CB8AC3E}">
        <p14:creationId xmlns:p14="http://schemas.microsoft.com/office/powerpoint/2010/main" val="2623716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Professional practices and standards </a:t>
            </a:r>
            <a:endParaRPr lang="en-NZ" dirty="0"/>
          </a:p>
        </p:txBody>
      </p:sp>
      <p:sp>
        <p:nvSpPr>
          <p:cNvPr id="3" name="Content Placeholder 2"/>
          <p:cNvSpPr>
            <a:spLocks noGrp="1"/>
          </p:cNvSpPr>
          <p:nvPr>
            <p:ph idx="1"/>
          </p:nvPr>
        </p:nvSpPr>
        <p:spPr/>
        <p:txBody>
          <a:bodyPr>
            <a:normAutofit/>
          </a:bodyPr>
          <a:lstStyle/>
          <a:p>
            <a:pPr marL="0" indent="0">
              <a:buNone/>
            </a:pPr>
            <a:r>
              <a:rPr lang="en-US" sz="1400" dirty="0"/>
              <a:t>This is where you’ll identify and </a:t>
            </a:r>
            <a:r>
              <a:rPr lang="en-US" sz="1400" dirty="0" err="1"/>
              <a:t>summarise</a:t>
            </a:r>
            <a:r>
              <a:rPr lang="en-US" sz="1400" dirty="0"/>
              <a:t> one professional website design practice or standard. </a:t>
            </a:r>
            <a:endParaRPr lang="en-NZ" sz="1400" dirty="0"/>
          </a:p>
          <a:p>
            <a:pPr marL="0" indent="0">
              <a:buNone/>
            </a:pPr>
            <a:r>
              <a:rPr lang="en-US" sz="1400" dirty="0"/>
              <a:t>For example, choose one of your own or one of the following topics that you have not investigated before to </a:t>
            </a:r>
            <a:r>
              <a:rPr lang="en-US" sz="1400" dirty="0" err="1"/>
              <a:t>summarise</a:t>
            </a:r>
            <a:r>
              <a:rPr lang="en-US" sz="1400" dirty="0"/>
              <a:t> relating to professional practices or standards of website design:</a:t>
            </a:r>
            <a:endParaRPr lang="en-NZ" sz="1400" dirty="0"/>
          </a:p>
          <a:p>
            <a:pPr lvl="0"/>
            <a:r>
              <a:rPr lang="en-US" sz="1400" dirty="0"/>
              <a:t>Designers responsibilities</a:t>
            </a:r>
            <a:endParaRPr lang="en-NZ" sz="1400" dirty="0"/>
          </a:p>
          <a:p>
            <a:pPr lvl="0"/>
            <a:r>
              <a:rPr lang="en-US" sz="1400" dirty="0"/>
              <a:t>Effective communication for a designer </a:t>
            </a:r>
            <a:endParaRPr lang="en-NZ" sz="1400" dirty="0"/>
          </a:p>
          <a:p>
            <a:pPr lvl="0"/>
            <a:r>
              <a:rPr lang="en-US" sz="1400" dirty="0"/>
              <a:t>Copy right</a:t>
            </a:r>
            <a:endParaRPr lang="en-NZ" sz="1400" dirty="0"/>
          </a:p>
          <a:p>
            <a:pPr lvl="0"/>
            <a:r>
              <a:rPr lang="en-US" sz="1400" dirty="0"/>
              <a:t>Customer service </a:t>
            </a:r>
            <a:endParaRPr lang="en-NZ" sz="1400" dirty="0"/>
          </a:p>
          <a:p>
            <a:pPr marL="0" indent="0">
              <a:buNone/>
            </a:pPr>
            <a:r>
              <a:rPr lang="en-US" sz="1400" dirty="0"/>
              <a:t>Approx. 200 words</a:t>
            </a:r>
            <a:endParaRPr lang="en-NZ" sz="1400" dirty="0"/>
          </a:p>
          <a:p>
            <a:pPr marL="0" indent="0">
              <a:buNone/>
            </a:pPr>
            <a:endParaRPr lang="en-NZ" sz="2000" dirty="0"/>
          </a:p>
        </p:txBody>
      </p:sp>
    </p:spTree>
    <p:extLst>
      <p:ext uri="{BB962C8B-B14F-4D97-AF65-F5344CB8AC3E}">
        <p14:creationId xmlns:p14="http://schemas.microsoft.com/office/powerpoint/2010/main" val="3965311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Your final design</a:t>
            </a:r>
            <a:endParaRPr lang="en-NZ" b="1" dirty="0"/>
          </a:p>
        </p:txBody>
      </p:sp>
      <p:sp>
        <p:nvSpPr>
          <p:cNvPr id="3" name="Content Placeholder 2"/>
          <p:cNvSpPr>
            <a:spLocks noGrp="1"/>
          </p:cNvSpPr>
          <p:nvPr>
            <p:ph idx="1"/>
          </p:nvPr>
        </p:nvSpPr>
        <p:spPr/>
        <p:txBody>
          <a:bodyPr>
            <a:normAutofit/>
          </a:bodyPr>
          <a:lstStyle/>
          <a:p>
            <a:pPr marL="0" indent="0">
              <a:buNone/>
            </a:pPr>
            <a:r>
              <a:rPr lang="en-US" sz="1400" dirty="0"/>
              <a:t>Here you will need to write a short ‘final evaluation’ on your progress throughout this project. Try to be reflective as much as possible, talk about the successes’ and troubles you may have overcome, explain the reasons behind your final design and what you would improve if you had the chance to do so. </a:t>
            </a:r>
            <a:endParaRPr lang="en-NZ" sz="1400" dirty="0"/>
          </a:p>
          <a:p>
            <a:pPr marL="0" indent="0">
              <a:buNone/>
            </a:pPr>
            <a:endParaRPr lang="en-NZ" sz="2000" dirty="0"/>
          </a:p>
          <a:p>
            <a:pPr marL="0" indent="0">
              <a:buNone/>
            </a:pPr>
            <a:endParaRPr lang="en-NZ" sz="2000" dirty="0"/>
          </a:p>
          <a:p>
            <a:pPr marL="0" indent="0">
              <a:buNone/>
            </a:pPr>
            <a:r>
              <a:rPr lang="en-NZ" sz="2000" dirty="0">
                <a:solidFill>
                  <a:srgbClr val="FF0000"/>
                </a:solidFill>
              </a:rPr>
              <a:t>LINK to your website HERE</a:t>
            </a:r>
          </a:p>
          <a:p>
            <a:pPr marL="0" indent="0">
              <a:buNone/>
            </a:pPr>
            <a:r>
              <a:rPr lang="en-NZ" sz="1400" dirty="0">
                <a:solidFill>
                  <a:srgbClr val="FF0000"/>
                </a:solidFill>
              </a:rPr>
              <a:t>You must ensure you have provided a link to your website here. </a:t>
            </a:r>
            <a:endParaRPr lang="en-NZ" sz="2000" dirty="0">
              <a:solidFill>
                <a:srgbClr val="FF0000"/>
              </a:solidFill>
            </a:endParaRPr>
          </a:p>
        </p:txBody>
      </p:sp>
    </p:spTree>
    <p:extLst>
      <p:ext uri="{BB962C8B-B14F-4D97-AF65-F5344CB8AC3E}">
        <p14:creationId xmlns:p14="http://schemas.microsoft.com/office/powerpoint/2010/main" val="2051300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Your final design</a:t>
            </a:r>
            <a:endParaRPr lang="en-NZ" b="1" dirty="0"/>
          </a:p>
        </p:txBody>
      </p:sp>
      <p:sp>
        <p:nvSpPr>
          <p:cNvPr id="3" name="Content Placeholder 2"/>
          <p:cNvSpPr>
            <a:spLocks noGrp="1"/>
          </p:cNvSpPr>
          <p:nvPr>
            <p:ph idx="1"/>
          </p:nvPr>
        </p:nvSpPr>
        <p:spPr/>
        <p:txBody>
          <a:bodyPr>
            <a:normAutofit/>
          </a:bodyPr>
          <a:lstStyle/>
          <a:p>
            <a:pPr marL="0" indent="0">
              <a:buNone/>
            </a:pPr>
            <a:r>
              <a:rPr lang="en-US" sz="1400" dirty="0"/>
              <a:t>Here you will </a:t>
            </a:r>
            <a:r>
              <a:rPr lang="en-NZ" sz="1400" dirty="0"/>
              <a:t>share large screen shots of your final website, use as many pages as you like and make sure to </a:t>
            </a:r>
            <a:r>
              <a:rPr lang="en-NZ" sz="1400"/>
              <a:t>share screen shots of </a:t>
            </a:r>
            <a:r>
              <a:rPr lang="en-NZ" sz="1400" dirty="0"/>
              <a:t>all aspects of </a:t>
            </a:r>
            <a:r>
              <a:rPr lang="en-NZ" sz="1400"/>
              <a:t>your website. </a:t>
            </a:r>
            <a:endParaRPr lang="en-NZ" sz="2000" dirty="0">
              <a:solidFill>
                <a:srgbClr val="FF0000"/>
              </a:solidFill>
            </a:endParaRPr>
          </a:p>
        </p:txBody>
      </p:sp>
    </p:spTree>
    <p:extLst>
      <p:ext uri="{BB962C8B-B14F-4D97-AF65-F5344CB8AC3E}">
        <p14:creationId xmlns:p14="http://schemas.microsoft.com/office/powerpoint/2010/main" val="1363941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461D-D627-4C51-A908-5493BACC1BBB}"/>
              </a:ext>
            </a:extLst>
          </p:cNvPr>
          <p:cNvSpPr>
            <a:spLocks noGrp="1"/>
          </p:cNvSpPr>
          <p:nvPr>
            <p:ph type="title"/>
          </p:nvPr>
        </p:nvSpPr>
        <p:spPr/>
        <p:txBody>
          <a:bodyPr/>
          <a:lstStyle/>
          <a:p>
            <a:r>
              <a:rPr lang="en-NZ" dirty="0"/>
              <a:t>Appendix 		</a:t>
            </a:r>
          </a:p>
        </p:txBody>
      </p:sp>
      <p:sp>
        <p:nvSpPr>
          <p:cNvPr id="3" name="Content Placeholder 2">
            <a:extLst>
              <a:ext uri="{FF2B5EF4-FFF2-40B4-BE49-F238E27FC236}">
                <a16:creationId xmlns:a16="http://schemas.microsoft.com/office/drawing/2014/main" id="{4C2D85D3-2DEF-44B1-9644-C81F52F11A42}"/>
              </a:ext>
            </a:extLst>
          </p:cNvPr>
          <p:cNvSpPr>
            <a:spLocks noGrp="1"/>
          </p:cNvSpPr>
          <p:nvPr>
            <p:ph idx="1"/>
          </p:nvPr>
        </p:nvSpPr>
        <p:spPr/>
        <p:txBody>
          <a:bodyPr>
            <a:normAutofit/>
          </a:bodyPr>
          <a:lstStyle/>
          <a:p>
            <a:pPr marL="0" indent="0">
              <a:buNone/>
            </a:pPr>
            <a:r>
              <a:rPr lang="en-NZ" sz="1200" dirty="0"/>
              <a:t>Slide 3 -  Jessica Shirley 2019, www.jessicashirley.nz</a:t>
            </a:r>
          </a:p>
        </p:txBody>
      </p:sp>
    </p:spTree>
    <p:extLst>
      <p:ext uri="{BB962C8B-B14F-4D97-AF65-F5344CB8AC3E}">
        <p14:creationId xmlns:p14="http://schemas.microsoft.com/office/powerpoint/2010/main" val="503444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461D-D627-4C51-A908-5493BACC1BBB}"/>
              </a:ext>
            </a:extLst>
          </p:cNvPr>
          <p:cNvSpPr>
            <a:spLocks noGrp="1"/>
          </p:cNvSpPr>
          <p:nvPr>
            <p:ph type="title"/>
          </p:nvPr>
        </p:nvSpPr>
        <p:spPr/>
        <p:txBody>
          <a:bodyPr/>
          <a:lstStyle/>
          <a:p>
            <a:r>
              <a:rPr lang="en-NZ" dirty="0"/>
              <a:t>Bibliography  		</a:t>
            </a:r>
          </a:p>
        </p:txBody>
      </p:sp>
      <p:sp>
        <p:nvSpPr>
          <p:cNvPr id="3" name="Content Placeholder 2">
            <a:extLst>
              <a:ext uri="{FF2B5EF4-FFF2-40B4-BE49-F238E27FC236}">
                <a16:creationId xmlns:a16="http://schemas.microsoft.com/office/drawing/2014/main" id="{4C2D85D3-2DEF-44B1-9644-C81F52F11A42}"/>
              </a:ext>
            </a:extLst>
          </p:cNvPr>
          <p:cNvSpPr>
            <a:spLocks noGrp="1"/>
          </p:cNvSpPr>
          <p:nvPr>
            <p:ph idx="1"/>
          </p:nvPr>
        </p:nvSpPr>
        <p:spPr/>
        <p:txBody>
          <a:bodyPr>
            <a:normAutofit/>
          </a:bodyPr>
          <a:lstStyle/>
          <a:p>
            <a:pPr marL="0" indent="0">
              <a:buNone/>
            </a:pPr>
            <a:r>
              <a:rPr lang="en-NZ" sz="1200" dirty="0"/>
              <a:t>This is where you list any quotes or citations you have used. List them in alphabetical order. </a:t>
            </a:r>
          </a:p>
          <a:p>
            <a:pPr marL="0" indent="0">
              <a:buNone/>
            </a:pPr>
            <a:endParaRPr lang="en-NZ" sz="1200" dirty="0"/>
          </a:p>
          <a:p>
            <a:pPr marL="0" indent="0">
              <a:buNone/>
            </a:pPr>
            <a:r>
              <a:rPr lang="en-NZ" sz="1200" dirty="0"/>
              <a:t>For example: </a:t>
            </a:r>
          </a:p>
          <a:p>
            <a:pPr marL="0" indent="0">
              <a:buNone/>
            </a:pPr>
            <a:endParaRPr lang="en-NZ" sz="1200" dirty="0"/>
          </a:p>
          <a:p>
            <a:pPr marL="0" indent="0">
              <a:buNone/>
            </a:pPr>
            <a:r>
              <a:rPr lang="en-NZ" sz="1200" dirty="0"/>
              <a:t>BBC online, </a:t>
            </a:r>
            <a:r>
              <a:rPr lang="en-NZ" sz="1200" dirty="0">
                <a:hlinkClick r:id="rId2"/>
              </a:rPr>
              <a:t>https://www.bbc.com/future/article/20180104-is-social-media-bad-for-you-the-evidence-and-the-unknowns</a:t>
            </a:r>
            <a:r>
              <a:rPr lang="en-NZ" sz="1200" dirty="0"/>
              <a:t>, accessed 11/05/2020.</a:t>
            </a:r>
          </a:p>
          <a:p>
            <a:pPr marL="0" indent="0">
              <a:buNone/>
            </a:pPr>
            <a:r>
              <a:rPr lang="en-NZ" sz="1200" dirty="0"/>
              <a:t>Forbes, </a:t>
            </a:r>
            <a:r>
              <a:rPr lang="en-NZ" sz="1200" dirty="0">
                <a:hlinkClick r:id="rId3"/>
              </a:rPr>
              <a:t>https://www.forbes.com/sites/alicegwalton/2017/06/30/a-run-down-of-social-medias-effects-on-our-mental-health/#3f76e932e5af</a:t>
            </a:r>
            <a:r>
              <a:rPr lang="en-NZ" sz="1200" dirty="0"/>
              <a:t>, accessed 11/05/2020.</a:t>
            </a:r>
          </a:p>
          <a:p>
            <a:pPr marL="0" indent="0">
              <a:buNone/>
            </a:pPr>
            <a:endParaRPr lang="en-NZ" sz="1200" dirty="0"/>
          </a:p>
        </p:txBody>
      </p:sp>
    </p:spTree>
    <p:extLst>
      <p:ext uri="{BB962C8B-B14F-4D97-AF65-F5344CB8AC3E}">
        <p14:creationId xmlns:p14="http://schemas.microsoft.com/office/powerpoint/2010/main" val="66794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t>Complete the following pages</a:t>
            </a:r>
          </a:p>
        </p:txBody>
      </p:sp>
      <p:sp>
        <p:nvSpPr>
          <p:cNvPr id="3" name="Content Placeholder 2"/>
          <p:cNvSpPr>
            <a:spLocks noGrp="1"/>
          </p:cNvSpPr>
          <p:nvPr>
            <p:ph idx="1"/>
          </p:nvPr>
        </p:nvSpPr>
        <p:spPr/>
        <p:txBody>
          <a:bodyPr>
            <a:normAutofit/>
          </a:bodyPr>
          <a:lstStyle/>
          <a:p>
            <a:pPr marL="0" indent="0">
              <a:buNone/>
            </a:pPr>
            <a:r>
              <a:rPr lang="en-NZ" sz="2400" dirty="0"/>
              <a:t>Make the Evidence Journal your own, add and change fonts, add extra pages! </a:t>
            </a:r>
          </a:p>
        </p:txBody>
      </p:sp>
      <p:sp>
        <p:nvSpPr>
          <p:cNvPr id="4" name="TextBox 3">
            <a:extLst>
              <a:ext uri="{FF2B5EF4-FFF2-40B4-BE49-F238E27FC236}">
                <a16:creationId xmlns:a16="http://schemas.microsoft.com/office/drawing/2014/main" id="{998580DF-21E2-4FF3-B69E-62C0CE527C09}"/>
              </a:ext>
            </a:extLst>
          </p:cNvPr>
          <p:cNvSpPr txBox="1"/>
          <p:nvPr/>
        </p:nvSpPr>
        <p:spPr>
          <a:xfrm>
            <a:off x="838200" y="3034602"/>
            <a:ext cx="7903866" cy="707886"/>
          </a:xfrm>
          <a:prstGeom prst="rect">
            <a:avLst/>
          </a:prstGeom>
          <a:noFill/>
        </p:spPr>
        <p:txBody>
          <a:bodyPr wrap="square" rtlCol="0">
            <a:spAutoFit/>
          </a:bodyPr>
          <a:lstStyle/>
          <a:p>
            <a:r>
              <a:rPr lang="en-NZ" sz="2000" dirty="0">
                <a:solidFill>
                  <a:srgbClr val="FF0000"/>
                </a:solidFill>
              </a:rPr>
              <a:t>Note: Delete all instructional pages and text from this template before you submit!</a:t>
            </a:r>
          </a:p>
        </p:txBody>
      </p:sp>
    </p:spTree>
    <p:extLst>
      <p:ext uri="{BB962C8B-B14F-4D97-AF65-F5344CB8AC3E}">
        <p14:creationId xmlns:p14="http://schemas.microsoft.com/office/powerpoint/2010/main" val="293103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Submission</a:t>
            </a:r>
          </a:p>
        </p:txBody>
      </p:sp>
      <p:sp>
        <p:nvSpPr>
          <p:cNvPr id="3" name="Content Placeholder 2"/>
          <p:cNvSpPr>
            <a:spLocks noGrp="1"/>
          </p:cNvSpPr>
          <p:nvPr>
            <p:ph idx="1"/>
          </p:nvPr>
        </p:nvSpPr>
        <p:spPr/>
        <p:txBody>
          <a:bodyPr>
            <a:normAutofit/>
          </a:bodyPr>
          <a:lstStyle/>
          <a:p>
            <a:pPr lvl="0"/>
            <a:r>
              <a:rPr lang="en-NZ" sz="2000" dirty="0"/>
              <a:t>Remove instructional text</a:t>
            </a:r>
          </a:p>
          <a:p>
            <a:pPr lvl="0"/>
            <a:r>
              <a:rPr lang="en-NZ" sz="2000" dirty="0"/>
              <a:t>Check for errors in spelling or grammar</a:t>
            </a:r>
          </a:p>
          <a:p>
            <a:pPr lvl="0"/>
            <a:r>
              <a:rPr lang="en-NZ" sz="2000" dirty="0"/>
              <a:t>Format your writing and images, so they are clear and easy to read. </a:t>
            </a:r>
          </a:p>
          <a:p>
            <a:pPr lvl="0"/>
            <a:r>
              <a:rPr lang="en-NZ" sz="2000" dirty="0"/>
              <a:t>Check your referencing – include an appendix and bibliography</a:t>
            </a:r>
          </a:p>
          <a:p>
            <a:pPr lvl="0"/>
            <a:r>
              <a:rPr lang="en-NZ" sz="2000" dirty="0"/>
              <a:t>Check the assessment brief to ensure you have completed all of the requirements and learning outcomes.</a:t>
            </a:r>
          </a:p>
          <a:p>
            <a:pPr lvl="0"/>
            <a:r>
              <a:rPr lang="en-NZ" sz="2000" dirty="0"/>
              <a:t>Name your document correctly </a:t>
            </a:r>
            <a:br>
              <a:rPr lang="en-NZ" sz="2000" dirty="0"/>
            </a:br>
            <a:r>
              <a:rPr lang="en-NZ" sz="2000" dirty="0"/>
              <a:t>For </a:t>
            </a:r>
            <a:r>
              <a:rPr lang="en-NZ" sz="2000"/>
              <a:t>example AAD531JessShirleySummative.</a:t>
            </a:r>
            <a:r>
              <a:rPr lang="en-NZ" sz="2000" dirty="0"/>
              <a:t>pptx</a:t>
            </a:r>
          </a:p>
          <a:p>
            <a:endParaRPr lang="en-NZ" sz="1400" dirty="0"/>
          </a:p>
          <a:p>
            <a:pPr marL="0" indent="0">
              <a:buNone/>
            </a:pPr>
            <a:endParaRPr lang="en-NZ" sz="1400" dirty="0"/>
          </a:p>
        </p:txBody>
      </p:sp>
    </p:spTree>
    <p:extLst>
      <p:ext uri="{BB962C8B-B14F-4D97-AF65-F5344CB8AC3E}">
        <p14:creationId xmlns:p14="http://schemas.microsoft.com/office/powerpoint/2010/main" val="28706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t>Referencing </a:t>
            </a:r>
          </a:p>
        </p:txBody>
      </p:sp>
      <p:sp>
        <p:nvSpPr>
          <p:cNvPr id="3" name="Content Placeholder 2"/>
          <p:cNvSpPr>
            <a:spLocks noGrp="1"/>
          </p:cNvSpPr>
          <p:nvPr>
            <p:ph idx="1"/>
          </p:nvPr>
        </p:nvSpPr>
        <p:spPr>
          <a:xfrm>
            <a:off x="838200" y="1825625"/>
            <a:ext cx="10515600" cy="4351338"/>
          </a:xfrm>
        </p:spPr>
        <p:txBody>
          <a:bodyPr>
            <a:noAutofit/>
          </a:bodyPr>
          <a:lstStyle/>
          <a:p>
            <a:pPr marL="0" indent="0">
              <a:buNone/>
            </a:pPr>
            <a:r>
              <a:rPr lang="en-NZ" sz="1400" dirty="0"/>
              <a:t>It is important you reference any material which is not your own. This includes images, quotes and information. Refer to the Resources section for referencing guide, exemplars and further information. </a:t>
            </a:r>
          </a:p>
          <a:p>
            <a:pPr marL="0" indent="0">
              <a:buNone/>
            </a:pPr>
            <a:endParaRPr lang="en-NZ" sz="1400" dirty="0"/>
          </a:p>
          <a:p>
            <a:pPr marL="0" indent="0">
              <a:buNone/>
            </a:pPr>
            <a:endParaRPr lang="en-NZ" sz="1400" dirty="0"/>
          </a:p>
          <a:p>
            <a:pPr marL="0" indent="0">
              <a:buNone/>
            </a:pPr>
            <a:endParaRPr lang="en-NZ" sz="1400" dirty="0"/>
          </a:p>
          <a:p>
            <a:pPr marL="0" indent="0">
              <a:buNone/>
            </a:pPr>
            <a:endParaRPr lang="en-NZ" sz="1400" dirty="0"/>
          </a:p>
          <a:p>
            <a:pPr marL="0" indent="0">
              <a:buNone/>
            </a:pPr>
            <a:endParaRPr lang="en-NZ" sz="1400" dirty="0"/>
          </a:p>
          <a:p>
            <a:pPr marL="0" indent="0">
              <a:buNone/>
            </a:pPr>
            <a:endParaRPr lang="en-NZ" sz="1400" dirty="0"/>
          </a:p>
          <a:p>
            <a:pPr marL="0" indent="0">
              <a:buNone/>
            </a:pPr>
            <a:endParaRPr lang="en-NZ" sz="1400" dirty="0"/>
          </a:p>
          <a:p>
            <a:pPr marL="0" indent="0">
              <a:buNone/>
            </a:pPr>
            <a:r>
              <a:rPr lang="en-NZ" sz="1400" dirty="0"/>
              <a:t>Tip: When you reference an image use 8pt font like this </a:t>
            </a:r>
          </a:p>
          <a:p>
            <a:pPr marL="0" indent="0">
              <a:buNone/>
            </a:pPr>
            <a:endParaRPr lang="en-NZ" sz="1400" dirty="0"/>
          </a:p>
          <a:p>
            <a:pPr marL="0" indent="0">
              <a:buNone/>
            </a:pPr>
            <a:endParaRPr lang="en-NZ" sz="1400" dirty="0"/>
          </a:p>
          <a:p>
            <a:pPr marL="0" indent="0">
              <a:buNone/>
            </a:pPr>
            <a:r>
              <a:rPr lang="en-NZ" sz="1400" dirty="0"/>
              <a:t>Reference any images that are not your own in numerical order throughout your Evidence Journal. Then at the end include an appendix with the slide name and refence information. See the end of this template for an example. </a:t>
            </a:r>
          </a:p>
          <a:p>
            <a:pPr marL="0" indent="0">
              <a:buNone/>
            </a:pPr>
            <a:endParaRPr lang="en-NZ" sz="1400" dirty="0"/>
          </a:p>
        </p:txBody>
      </p:sp>
      <p:pic>
        <p:nvPicPr>
          <p:cNvPr id="1026" name="Picture 2" descr="May be an image of 1 person">
            <a:extLst>
              <a:ext uri="{FF2B5EF4-FFF2-40B4-BE49-F238E27FC236}">
                <a16:creationId xmlns:a16="http://schemas.microsoft.com/office/drawing/2014/main" id="{EA69628B-C4D2-44E8-BBC2-7A1C7D38EE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1166" y="2622463"/>
            <a:ext cx="2745095" cy="27476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5F35DA-0F89-491F-BBB9-153E6A46A01E}"/>
              </a:ext>
            </a:extLst>
          </p:cNvPr>
          <p:cNvSpPr txBox="1"/>
          <p:nvPr/>
        </p:nvSpPr>
        <p:spPr>
          <a:xfrm>
            <a:off x="8041166" y="5397317"/>
            <a:ext cx="4298797" cy="215444"/>
          </a:xfrm>
          <a:prstGeom prst="rect">
            <a:avLst/>
          </a:prstGeom>
          <a:noFill/>
        </p:spPr>
        <p:txBody>
          <a:bodyPr wrap="square" rtlCol="0">
            <a:spAutoFit/>
          </a:bodyPr>
          <a:lstStyle/>
          <a:p>
            <a:r>
              <a:rPr lang="en-NZ" sz="800" dirty="0"/>
              <a:t>Fig. 1 </a:t>
            </a:r>
          </a:p>
        </p:txBody>
      </p:sp>
      <p:cxnSp>
        <p:nvCxnSpPr>
          <p:cNvPr id="6" name="Straight Arrow Connector 5">
            <a:extLst>
              <a:ext uri="{FF2B5EF4-FFF2-40B4-BE49-F238E27FC236}">
                <a16:creationId xmlns:a16="http://schemas.microsoft.com/office/drawing/2014/main" id="{ACF98031-6750-41C1-803F-3FFA053D8F1C}"/>
              </a:ext>
            </a:extLst>
          </p:cNvPr>
          <p:cNvCxnSpPr>
            <a:cxnSpLocks/>
            <a:endCxn id="4" idx="1"/>
          </p:cNvCxnSpPr>
          <p:nvPr/>
        </p:nvCxnSpPr>
        <p:spPr>
          <a:xfrm>
            <a:off x="4989250" y="4722920"/>
            <a:ext cx="3051916" cy="782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840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t>Annotations </a:t>
            </a:r>
          </a:p>
        </p:txBody>
      </p:sp>
      <p:sp>
        <p:nvSpPr>
          <p:cNvPr id="3" name="Content Placeholder 2"/>
          <p:cNvSpPr>
            <a:spLocks noGrp="1"/>
          </p:cNvSpPr>
          <p:nvPr>
            <p:ph idx="1"/>
          </p:nvPr>
        </p:nvSpPr>
        <p:spPr/>
        <p:txBody>
          <a:bodyPr/>
          <a:lstStyle/>
          <a:p>
            <a:pPr marL="0" indent="0">
              <a:buNone/>
            </a:pPr>
            <a:r>
              <a:rPr lang="en-NZ" sz="2000" dirty="0"/>
              <a:t>Include annotations as you go along. What are annotations? They are brief notes documenting your thoughts and process. They can include camera data and information on how you created your image. Think of your Evidence Journal a bit like a diary or notebook, it gives you a chance to express yourself and your journey.</a:t>
            </a:r>
            <a:endParaRPr lang="en-NZ" dirty="0"/>
          </a:p>
        </p:txBody>
      </p:sp>
    </p:spTree>
    <p:extLst>
      <p:ext uri="{BB962C8B-B14F-4D97-AF65-F5344CB8AC3E}">
        <p14:creationId xmlns:p14="http://schemas.microsoft.com/office/powerpoint/2010/main" val="186065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1800" b="1" dirty="0"/>
              <a:t>How to annotate your work </a:t>
            </a:r>
          </a:p>
        </p:txBody>
      </p:sp>
      <p:sp>
        <p:nvSpPr>
          <p:cNvPr id="3" name="Content Placeholder 2"/>
          <p:cNvSpPr>
            <a:spLocks noGrp="1"/>
          </p:cNvSpPr>
          <p:nvPr>
            <p:ph idx="1"/>
          </p:nvPr>
        </p:nvSpPr>
        <p:spPr>
          <a:xfrm>
            <a:off x="838200" y="1394008"/>
            <a:ext cx="10515600" cy="4351338"/>
          </a:xfrm>
        </p:spPr>
        <p:txBody>
          <a:bodyPr>
            <a:noAutofit/>
          </a:bodyPr>
          <a:lstStyle/>
          <a:p>
            <a:pPr marL="0" indent="0" fontAlgn="base">
              <a:buNone/>
            </a:pPr>
            <a:r>
              <a:rPr lang="en-US" sz="1200" dirty="0"/>
              <a:t>Include information, such as </a:t>
            </a:r>
          </a:p>
          <a:p>
            <a:pPr fontAlgn="base"/>
            <a:r>
              <a:rPr lang="en-US" sz="1200" dirty="0"/>
              <a:t>the title of the image, artist's name and details or when it was created </a:t>
            </a:r>
          </a:p>
          <a:p>
            <a:pPr fontAlgn="base"/>
            <a:r>
              <a:rPr lang="en-US" sz="1200" dirty="0"/>
              <a:t>a record of your experiences and emotions connected to an image </a:t>
            </a:r>
          </a:p>
          <a:p>
            <a:pPr fontAlgn="base"/>
            <a:r>
              <a:rPr lang="en-US" sz="1200" dirty="0"/>
              <a:t>a record of how you intend to use these images to develop your own ideas </a:t>
            </a:r>
          </a:p>
          <a:p>
            <a:pPr fontAlgn="base"/>
            <a:r>
              <a:rPr lang="en-US" sz="1200" dirty="0"/>
              <a:t>an example of your progress through a project </a:t>
            </a:r>
          </a:p>
          <a:p>
            <a:pPr fontAlgn="base"/>
            <a:r>
              <a:rPr lang="en-US" sz="1200" dirty="0"/>
              <a:t>To annotate your work successfully, you should explain:  </a:t>
            </a:r>
          </a:p>
          <a:p>
            <a:pPr fontAlgn="base"/>
            <a:r>
              <a:rPr lang="en-US" sz="1200" dirty="0"/>
              <a:t>what you have done? and why you did it? </a:t>
            </a:r>
          </a:p>
          <a:p>
            <a:pPr fontAlgn="base"/>
            <a:r>
              <a:rPr lang="en-US" sz="1200" dirty="0"/>
              <a:t>how you did it? such as the media and techniques used  </a:t>
            </a:r>
          </a:p>
          <a:p>
            <a:pPr fontAlgn="base"/>
            <a:r>
              <a:rPr lang="en-US" sz="1200" dirty="0"/>
              <a:t>why you chose a particular medium or technique </a:t>
            </a:r>
          </a:p>
          <a:p>
            <a:pPr fontAlgn="base"/>
            <a:r>
              <a:rPr lang="en-US" sz="1200" dirty="0"/>
              <a:t>how the artwork fits in with your project? </a:t>
            </a:r>
          </a:p>
          <a:p>
            <a:pPr fontAlgn="base"/>
            <a:r>
              <a:rPr lang="en-US" sz="1200" dirty="0"/>
              <a:t>what aspects you like and why? </a:t>
            </a:r>
          </a:p>
          <a:p>
            <a:pPr fontAlgn="base"/>
            <a:r>
              <a:rPr lang="en-US" sz="1200" dirty="0"/>
              <a:t>how you could improve the work? </a:t>
            </a:r>
          </a:p>
          <a:p>
            <a:pPr fontAlgn="base"/>
            <a:r>
              <a:rPr lang="en-US" sz="1200" dirty="0"/>
              <a:t>what you think you will do next? </a:t>
            </a:r>
          </a:p>
        </p:txBody>
      </p:sp>
    </p:spTree>
    <p:extLst>
      <p:ext uri="{BB962C8B-B14F-4D97-AF65-F5344CB8AC3E}">
        <p14:creationId xmlns:p14="http://schemas.microsoft.com/office/powerpoint/2010/main" val="247007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1800" b="1" dirty="0"/>
              <a:t>How to annotate your work </a:t>
            </a:r>
          </a:p>
        </p:txBody>
      </p:sp>
      <p:sp>
        <p:nvSpPr>
          <p:cNvPr id="3" name="Content Placeholder 2"/>
          <p:cNvSpPr>
            <a:spLocks noGrp="1"/>
          </p:cNvSpPr>
          <p:nvPr>
            <p:ph idx="1"/>
          </p:nvPr>
        </p:nvSpPr>
        <p:spPr>
          <a:xfrm>
            <a:off x="838200" y="1253331"/>
            <a:ext cx="10515600" cy="4351338"/>
          </a:xfrm>
        </p:spPr>
        <p:txBody>
          <a:bodyPr>
            <a:noAutofit/>
          </a:bodyPr>
          <a:lstStyle/>
          <a:p>
            <a:pPr marL="0" indent="0" fontAlgn="base">
              <a:buNone/>
            </a:pPr>
            <a:endParaRPr lang="en-US" sz="1200" dirty="0"/>
          </a:p>
          <a:p>
            <a:pPr marL="0" indent="0" fontAlgn="base">
              <a:buNone/>
            </a:pPr>
            <a:r>
              <a:rPr lang="en-US" sz="1200" dirty="0"/>
              <a:t>Use the correct vocabulary when annotating your work to show that you are developing your knowledge, understanding and skills. </a:t>
            </a:r>
          </a:p>
          <a:p>
            <a:pPr marL="0" indent="0" fontAlgn="base">
              <a:buNone/>
            </a:pPr>
            <a:endParaRPr lang="en-US" sz="1200" dirty="0"/>
          </a:p>
          <a:p>
            <a:pPr marL="0" indent="0" fontAlgn="base">
              <a:buNone/>
            </a:pPr>
            <a:r>
              <a:rPr lang="en-US" sz="1200" dirty="0"/>
              <a:t>Visual language terms  </a:t>
            </a:r>
          </a:p>
          <a:p>
            <a:pPr fontAlgn="base"/>
            <a:r>
              <a:rPr lang="en-US" sz="1200" dirty="0"/>
              <a:t>Subject - what is shown in the artwork, such as a portrait or a still life </a:t>
            </a:r>
          </a:p>
          <a:p>
            <a:pPr fontAlgn="base"/>
            <a:r>
              <a:rPr lang="en-US" sz="1200" dirty="0"/>
              <a:t>Composition - how the elements of the work are arranged, i.e. whether they're close together or far apart </a:t>
            </a:r>
          </a:p>
          <a:p>
            <a:pPr fontAlgn="base"/>
            <a:r>
              <a:rPr lang="en-US" sz="1200" dirty="0"/>
              <a:t>Foreground and Background - elements that appear to be in front of or behind other aspects of the artwork </a:t>
            </a:r>
          </a:p>
          <a:p>
            <a:pPr fontAlgn="base"/>
            <a:r>
              <a:rPr lang="en-US" sz="1200" dirty="0"/>
              <a:t>Line - can vary in width, length, curvature, colour or direction </a:t>
            </a:r>
          </a:p>
          <a:p>
            <a:pPr fontAlgn="base"/>
            <a:r>
              <a:rPr lang="en-US" sz="1200" dirty="0"/>
              <a:t>Shape - describes the two-dimensional outline </a:t>
            </a:r>
          </a:p>
          <a:p>
            <a:pPr fontAlgn="base"/>
            <a:r>
              <a:rPr lang="en-US" sz="1200" dirty="0"/>
              <a:t>Form - describes a three-dimensional object </a:t>
            </a:r>
          </a:p>
          <a:p>
            <a:pPr fontAlgn="base"/>
            <a:r>
              <a:rPr lang="en-US" sz="1200" dirty="0"/>
              <a:t>Texture - the way surfaces look and feel, i.e. grain, sharp, blur, etc. </a:t>
            </a:r>
          </a:p>
          <a:p>
            <a:pPr fontAlgn="base"/>
            <a:r>
              <a:rPr lang="en-US" sz="1200" dirty="0"/>
              <a:t>Tone - shading, from dark to light </a:t>
            </a:r>
          </a:p>
        </p:txBody>
      </p:sp>
    </p:spTree>
    <p:extLst>
      <p:ext uri="{BB962C8B-B14F-4D97-AF65-F5344CB8AC3E}">
        <p14:creationId xmlns:p14="http://schemas.microsoft.com/office/powerpoint/2010/main" val="306708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820"/>
            <a:ext cx="10515600" cy="1325563"/>
          </a:xfrm>
        </p:spPr>
        <p:txBody>
          <a:bodyPr>
            <a:normAutofit/>
          </a:bodyPr>
          <a:lstStyle/>
          <a:p>
            <a:r>
              <a:rPr lang="en-NZ" sz="1800" b="1" dirty="0"/>
              <a:t>What is an Evaluation </a:t>
            </a:r>
          </a:p>
        </p:txBody>
      </p:sp>
      <p:sp>
        <p:nvSpPr>
          <p:cNvPr id="3" name="Content Placeholder 2"/>
          <p:cNvSpPr>
            <a:spLocks noGrp="1"/>
          </p:cNvSpPr>
          <p:nvPr>
            <p:ph idx="1"/>
          </p:nvPr>
        </p:nvSpPr>
        <p:spPr>
          <a:xfrm>
            <a:off x="838200" y="1042316"/>
            <a:ext cx="10515600" cy="4351338"/>
          </a:xfrm>
        </p:spPr>
        <p:txBody>
          <a:bodyPr>
            <a:noAutofit/>
          </a:bodyPr>
          <a:lstStyle/>
          <a:p>
            <a:pPr marL="0" indent="0" fontAlgn="base">
              <a:buNone/>
            </a:pPr>
            <a:r>
              <a:rPr lang="en-US" sz="1200" dirty="0"/>
              <a:t>An evaluation is a piece of writing where you look at your project as a whole and discuss its successes and weaknesses. This can help others understand what you were trying to achieve. You need to be honest and use the appropriate art language. </a:t>
            </a:r>
          </a:p>
          <a:p>
            <a:pPr fontAlgn="base"/>
            <a:r>
              <a:rPr lang="en-US" sz="1200" dirty="0"/>
              <a:t>When you're evaluating your preparatory work, you should consider: </a:t>
            </a:r>
          </a:p>
          <a:p>
            <a:pPr fontAlgn="base"/>
            <a:r>
              <a:rPr lang="en-US" sz="1200" dirty="0"/>
              <a:t>What was the theme for the project? </a:t>
            </a:r>
          </a:p>
          <a:p>
            <a:pPr fontAlgn="base"/>
            <a:r>
              <a:rPr lang="en-US" sz="1200" dirty="0"/>
              <a:t>How have you developed your ideas? </a:t>
            </a:r>
          </a:p>
          <a:p>
            <a:pPr fontAlgn="base"/>
            <a:r>
              <a:rPr lang="en-US" sz="1200" dirty="0"/>
              <a:t>How did your work change through the project? </a:t>
            </a:r>
          </a:p>
          <a:p>
            <a:pPr fontAlgn="base"/>
            <a:r>
              <a:rPr lang="en-US" sz="1200" dirty="0"/>
              <a:t>How much reference material did you find? </a:t>
            </a:r>
          </a:p>
          <a:p>
            <a:pPr fontAlgn="base"/>
            <a:r>
              <a:rPr lang="en-US" sz="1200" dirty="0"/>
              <a:t>What artists, art movements or cultures have you looked at to help and inspire you? </a:t>
            </a:r>
          </a:p>
          <a:p>
            <a:pPr fontAlgn="base"/>
            <a:r>
              <a:rPr lang="en-US" sz="1200" dirty="0"/>
              <a:t>What materials, tools and techniques did these artists use? </a:t>
            </a:r>
          </a:p>
          <a:p>
            <a:pPr fontAlgn="base"/>
            <a:r>
              <a:rPr lang="en-US" sz="1200" dirty="0"/>
              <a:t>How have your skills developed during the project? </a:t>
            </a:r>
          </a:p>
          <a:p>
            <a:pPr fontAlgn="base"/>
            <a:r>
              <a:rPr lang="en-US" sz="1200" dirty="0"/>
              <a:t>Are there any aspects of your studies that you wish you had explored further? </a:t>
            </a:r>
          </a:p>
          <a:p>
            <a:pPr fontAlgn="base"/>
            <a:r>
              <a:rPr lang="en-US" sz="1200" dirty="0"/>
              <a:t>You also need to evaluate your final piece: </a:t>
            </a:r>
          </a:p>
          <a:p>
            <a:pPr fontAlgn="base"/>
            <a:r>
              <a:rPr lang="en-US" sz="1200" dirty="0"/>
              <a:t>You should reference relevant work from your preparatory studies </a:t>
            </a:r>
          </a:p>
          <a:p>
            <a:pPr fontAlgn="base"/>
            <a:r>
              <a:rPr lang="en-US" sz="1200" dirty="0"/>
              <a:t>How have you used formal elements such as line, tone, colour and shape?  </a:t>
            </a:r>
          </a:p>
          <a:p>
            <a:pPr fontAlgn="base"/>
            <a:r>
              <a:rPr lang="en-US" sz="1200" dirty="0"/>
              <a:t>What materials did you use, and why? Did they work successfully?  </a:t>
            </a:r>
          </a:p>
          <a:p>
            <a:pPr fontAlgn="base"/>
            <a:r>
              <a:rPr lang="en-US" sz="1200" dirty="0"/>
              <a:t>What meaning and messages did you want to convey and were you successful?  </a:t>
            </a:r>
          </a:p>
          <a:p>
            <a:pPr fontAlgn="base"/>
            <a:r>
              <a:rPr lang="en-US" sz="1200" dirty="0"/>
              <a:t>Are you happy with your final piece? Are there any elements you like in particular?  </a:t>
            </a:r>
          </a:p>
          <a:p>
            <a:pPr fontAlgn="base"/>
            <a:r>
              <a:rPr lang="en-US" sz="1200" dirty="0"/>
              <a:t>Is there anything you would change? Why? </a:t>
            </a:r>
          </a:p>
          <a:p>
            <a:pPr marL="0" indent="0" fontAlgn="base">
              <a:buNone/>
            </a:pPr>
            <a:endParaRPr lang="en-US" sz="1200" dirty="0"/>
          </a:p>
        </p:txBody>
      </p:sp>
    </p:spTree>
    <p:extLst>
      <p:ext uri="{BB962C8B-B14F-4D97-AF65-F5344CB8AC3E}">
        <p14:creationId xmlns:p14="http://schemas.microsoft.com/office/powerpoint/2010/main" val="56132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820"/>
            <a:ext cx="10515600" cy="1325563"/>
          </a:xfrm>
        </p:spPr>
        <p:txBody>
          <a:bodyPr>
            <a:normAutofit/>
          </a:bodyPr>
          <a:lstStyle/>
          <a:p>
            <a:br>
              <a:rPr lang="en-NZ" sz="1800" b="1" dirty="0"/>
            </a:br>
            <a:r>
              <a:rPr lang="en-NZ" sz="1800" b="1" dirty="0"/>
              <a:t>What is an Evaluation </a:t>
            </a:r>
            <a:br>
              <a:rPr lang="en-NZ" sz="1800" b="1" dirty="0"/>
            </a:br>
            <a:endParaRPr lang="en-NZ" sz="1300" b="1" dirty="0"/>
          </a:p>
        </p:txBody>
      </p:sp>
      <p:pic>
        <p:nvPicPr>
          <p:cNvPr id="4" name="Online Media 3">
            <a:hlinkClick r:id="" action="ppaction://media"/>
            <a:extLst>
              <a:ext uri="{FF2B5EF4-FFF2-40B4-BE49-F238E27FC236}">
                <a16:creationId xmlns:a16="http://schemas.microsoft.com/office/drawing/2014/main" id="{59C240D1-943D-4023-BA73-8D051D49C999}"/>
              </a:ext>
            </a:extLst>
          </p:cNvPr>
          <p:cNvPicPr>
            <a:picLocks noGrp="1" noRot="1" noChangeAspect="1"/>
          </p:cNvPicPr>
          <p:nvPr>
            <p:ph idx="1"/>
            <a:videoFile r:link="rId1"/>
          </p:nvPr>
        </p:nvPicPr>
        <p:blipFill>
          <a:blip r:embed="rId3"/>
          <a:stretch>
            <a:fillRect/>
          </a:stretch>
        </p:blipFill>
        <p:spPr>
          <a:xfrm>
            <a:off x="3810000" y="1933575"/>
            <a:ext cx="4572000" cy="2571750"/>
          </a:xfrm>
          <a:prstGeom prst="rect">
            <a:avLst/>
          </a:prstGeom>
        </p:spPr>
      </p:pic>
      <p:sp>
        <p:nvSpPr>
          <p:cNvPr id="5" name="TextBox 4">
            <a:extLst>
              <a:ext uri="{FF2B5EF4-FFF2-40B4-BE49-F238E27FC236}">
                <a16:creationId xmlns:a16="http://schemas.microsoft.com/office/drawing/2014/main" id="{7C606D0F-D5A8-4483-8F5B-4128873C55CC}"/>
              </a:ext>
            </a:extLst>
          </p:cNvPr>
          <p:cNvSpPr txBox="1"/>
          <p:nvPr/>
        </p:nvSpPr>
        <p:spPr>
          <a:xfrm>
            <a:off x="3699469" y="4505325"/>
            <a:ext cx="6067530" cy="369332"/>
          </a:xfrm>
          <a:prstGeom prst="rect">
            <a:avLst/>
          </a:prstGeom>
          <a:noFill/>
        </p:spPr>
        <p:txBody>
          <a:bodyPr wrap="square" rtlCol="0">
            <a:spAutoFit/>
          </a:bodyPr>
          <a:lstStyle/>
          <a:p>
            <a:r>
              <a:rPr lang="en-NZ" dirty="0"/>
              <a:t>Note: To play this video click on </a:t>
            </a:r>
            <a:r>
              <a:rPr lang="en-NZ" dirty="0" err="1"/>
              <a:t>SlideShow</a:t>
            </a:r>
            <a:r>
              <a:rPr lang="en-NZ" dirty="0"/>
              <a:t>&gt;From Current Slide </a:t>
            </a:r>
          </a:p>
        </p:txBody>
      </p:sp>
      <p:sp>
        <p:nvSpPr>
          <p:cNvPr id="6" name="Rectangle 5">
            <a:extLst>
              <a:ext uri="{FF2B5EF4-FFF2-40B4-BE49-F238E27FC236}">
                <a16:creationId xmlns:a16="http://schemas.microsoft.com/office/drawing/2014/main" id="{921CAECC-6758-46A7-9783-737B8DC777DE}"/>
              </a:ext>
            </a:extLst>
          </p:cNvPr>
          <p:cNvSpPr/>
          <p:nvPr/>
        </p:nvSpPr>
        <p:spPr>
          <a:xfrm>
            <a:off x="838200" y="1096217"/>
            <a:ext cx="6096000" cy="646331"/>
          </a:xfrm>
          <a:prstGeom prst="rect">
            <a:avLst/>
          </a:prstGeom>
        </p:spPr>
        <p:txBody>
          <a:bodyPr>
            <a:spAutoFit/>
          </a:bodyPr>
          <a:lstStyle/>
          <a:p>
            <a:r>
              <a:rPr lang="en-NZ" dirty="0"/>
              <a:t>All evaluations are structured and performed in the same way, so you may also find this helpful for future reference. </a:t>
            </a:r>
          </a:p>
        </p:txBody>
      </p:sp>
    </p:spTree>
    <p:extLst>
      <p:ext uri="{BB962C8B-B14F-4D97-AF65-F5344CB8AC3E}">
        <p14:creationId xmlns:p14="http://schemas.microsoft.com/office/powerpoint/2010/main" val="85690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6422849" cy="1676603"/>
          </a:xfrm>
        </p:spPr>
        <p:txBody>
          <a:bodyPr>
            <a:normAutofit/>
          </a:bodyPr>
          <a:lstStyle/>
          <a:p>
            <a:r>
              <a:rPr lang="en-US" b="1" dirty="0" err="1"/>
              <a:t>Colour</a:t>
            </a:r>
            <a:r>
              <a:rPr lang="en-US" b="1" dirty="0"/>
              <a:t> choices </a:t>
            </a:r>
            <a:endParaRPr lang="en-NZ" b="1" dirty="0"/>
          </a:p>
        </p:txBody>
      </p:sp>
      <p:sp>
        <p:nvSpPr>
          <p:cNvPr id="3" name="Content Placeholder 2"/>
          <p:cNvSpPr>
            <a:spLocks noGrp="1"/>
          </p:cNvSpPr>
          <p:nvPr>
            <p:ph idx="1"/>
          </p:nvPr>
        </p:nvSpPr>
        <p:spPr>
          <a:xfrm>
            <a:off x="648931" y="2438400"/>
            <a:ext cx="6422848" cy="3785419"/>
          </a:xfrm>
        </p:spPr>
        <p:txBody>
          <a:bodyPr>
            <a:normAutofit fontScale="85000" lnSpcReduction="10000"/>
          </a:bodyPr>
          <a:lstStyle/>
          <a:p>
            <a:pPr marL="0" indent="0">
              <a:lnSpc>
                <a:spcPct val="150000"/>
              </a:lnSpc>
              <a:buNone/>
            </a:pPr>
            <a:r>
              <a:rPr lang="en-US" sz="1400" dirty="0">
                <a:latin typeface="Lato" panose="020F0502020204030203" pitchFamily="34" charset="0"/>
              </a:rPr>
              <a:t>The reason for these colors were approved by the client. She has always used this color even for her visiting cards hence the colors were established by the client. The reason she told me behind these colors is that it is gender neutral. Since my client caters to men, women and children these colors seem ideal choice. The buttons have the border of the turquoise where they’re on a black background as it really helps the button stand out and when you hover over them the background of the button turn completely turquoise. The text on the buttons is in white which is standard throughout the website as somewhere the buttons are on a black background, and you won’t be able to read black text. I have used span on my headers so the text could be colored accordingly. The social media icons have a turquoise hover. Services grid boxes also have a turquoise hover.  Since the send message button is on a white background the button is turquoise and the text inside the button is in black, and the hover for that button is white. </a:t>
            </a:r>
          </a:p>
          <a:p>
            <a:pPr marL="0" indent="0">
              <a:lnSpc>
                <a:spcPct val="150000"/>
              </a:lnSpc>
              <a:buNone/>
            </a:pPr>
            <a:r>
              <a:rPr lang="en-US" sz="1400" dirty="0">
                <a:latin typeface="Lato" panose="020F0502020204030203" pitchFamily="34" charset="0"/>
              </a:rPr>
              <a:t>I used </a:t>
            </a:r>
            <a:r>
              <a:rPr lang="en-US" sz="1400" dirty="0">
                <a:latin typeface="Lato" panose="020F0502020204030203" pitchFamily="34" charset="0"/>
                <a:hlinkClick r:id="rId2"/>
              </a:rPr>
              <a:t>https://coolors.co/</a:t>
            </a:r>
            <a:r>
              <a:rPr lang="en-US" sz="1400" dirty="0">
                <a:latin typeface="Lato" panose="020F0502020204030203" pitchFamily="34" charset="0"/>
              </a:rPr>
              <a:t> to generate the color palette.</a:t>
            </a:r>
          </a:p>
          <a:p>
            <a:pPr marL="0" indent="0">
              <a:buNone/>
            </a:pPr>
            <a:endParaRPr lang="en-US" sz="1400" dirty="0"/>
          </a:p>
          <a:p>
            <a:pPr marL="0" indent="0">
              <a:buNone/>
            </a:pPr>
            <a:endParaRPr lang="en-NZ" sz="1400" dirty="0"/>
          </a:p>
          <a:p>
            <a:pPr marL="0" indent="0">
              <a:buNone/>
            </a:pPr>
            <a:endParaRPr lang="en-NZ" sz="1400" dirty="0"/>
          </a:p>
          <a:p>
            <a:pPr marL="0" indent="0">
              <a:buNone/>
            </a:pPr>
            <a:endParaRPr lang="en-NZ" sz="1400" dirty="0"/>
          </a:p>
          <a:p>
            <a:pPr marL="0" indent="0">
              <a:buNone/>
            </a:pPr>
            <a:endParaRPr lang="en-NZ" sz="1400" dirty="0"/>
          </a:p>
          <a:p>
            <a:pPr marL="0" indent="0">
              <a:buNone/>
            </a:pPr>
            <a:endParaRPr lang="en-NZ" sz="1400" dirty="0"/>
          </a:p>
          <a:p>
            <a:pPr marL="0" indent="0">
              <a:buNone/>
            </a:pPr>
            <a:endParaRPr lang="en-NZ" sz="1400" dirty="0"/>
          </a:p>
        </p:txBody>
      </p:sp>
      <p:sp>
        <p:nvSpPr>
          <p:cNvPr id="24" name="Rectangle 23">
            <a:extLst>
              <a:ext uri="{FF2B5EF4-FFF2-40B4-BE49-F238E27FC236}">
                <a16:creationId xmlns:a16="http://schemas.microsoft.com/office/drawing/2014/main" id="{11C59EDF-5A1E-404D-B55D-8AEA5D8D6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1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EE0385D-4151-43AA-9C6B-0365E1031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2" y="557784"/>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waterfall chart&#10;&#10;Description automatically generated">
            <a:extLst>
              <a:ext uri="{FF2B5EF4-FFF2-40B4-BE49-F238E27FC236}">
                <a16:creationId xmlns:a16="http://schemas.microsoft.com/office/drawing/2014/main" id="{2593DDFC-E695-4A56-B38B-248DD8C966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1082" y="2292378"/>
            <a:ext cx="3026664" cy="2269998"/>
          </a:xfrm>
          <a:prstGeom prst="rect">
            <a:avLst/>
          </a:prstGeom>
          <a:effectLst/>
        </p:spPr>
      </p:pic>
    </p:spTree>
    <p:extLst>
      <p:ext uri="{BB962C8B-B14F-4D97-AF65-F5344CB8AC3E}">
        <p14:creationId xmlns:p14="http://schemas.microsoft.com/office/powerpoint/2010/main" val="4209515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f1788e0f-f698-47ba-a916-30d45f0b64f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3063588BA44848B10775FD31C83765" ma:contentTypeVersion="3" ma:contentTypeDescription="Create a new document." ma:contentTypeScope="" ma:versionID="5fec90a855da222e8c1cf8b56ac29ce0">
  <xsd:schema xmlns:xsd="http://www.w3.org/2001/XMLSchema" xmlns:xs="http://www.w3.org/2001/XMLSchema" xmlns:p="http://schemas.microsoft.com/office/2006/metadata/properties" xmlns:ns2="f1788e0f-f698-47ba-a916-30d45f0b64fc" targetNamespace="http://schemas.microsoft.com/office/2006/metadata/properties" ma:root="true" ma:fieldsID="354c35a29e1c389dd5e203f4f4166060" ns2:_="">
    <xsd:import namespace="f1788e0f-f698-47ba-a916-30d45f0b64fc"/>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788e0f-f698-47ba-a916-30d45f0b64f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A3DB9D-B0A0-4FB1-B77F-4787567AFE0F}">
  <ds:schemaRefs>
    <ds:schemaRef ds:uri="http://purl.org/dc/elements/1.1/"/>
    <ds:schemaRef ds:uri="http://schemas.microsoft.com/office/2006/metadata/properties"/>
    <ds:schemaRef ds:uri="http://purl.org/dc/terms/"/>
    <ds:schemaRef ds:uri="decde604-9645-4c4f-894a-1aa5e035f431"/>
    <ds:schemaRef ds:uri="http://schemas.microsoft.com/office/infopath/2007/PartnerControls"/>
    <ds:schemaRef ds:uri="http://schemas.microsoft.com/office/2006/documentManagement/types"/>
    <ds:schemaRef ds:uri="52a8379f-0ef0-4144-b97b-95445a52e126"/>
    <ds:schemaRef ds:uri="http://schemas.openxmlformats.org/package/2006/metadata/core-properties"/>
    <ds:schemaRef ds:uri="http://www.w3.org/XML/1998/namespace"/>
    <ds:schemaRef ds:uri="http://purl.org/dc/dcmitype/"/>
    <ds:schemaRef ds:uri="f1788e0f-f698-47ba-a916-30d45f0b64fc"/>
  </ds:schemaRefs>
</ds:datastoreItem>
</file>

<file path=customXml/itemProps2.xml><?xml version="1.0" encoding="utf-8"?>
<ds:datastoreItem xmlns:ds="http://schemas.openxmlformats.org/officeDocument/2006/customXml" ds:itemID="{11FC2BF9-800D-4CD9-A76A-AB3A0FAA9B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788e0f-f698-47ba-a916-30d45f0b64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17AA52-3E21-4BAE-A3EA-52A15EA8E6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607</TotalTime>
  <Words>1908</Words>
  <Application>Microsoft Office PowerPoint</Application>
  <PresentationFormat>Widescreen</PresentationFormat>
  <Paragraphs>134</Paragraphs>
  <Slides>20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Lato</vt:lpstr>
      <vt:lpstr>Office Theme</vt:lpstr>
      <vt:lpstr>PowerPoint Presentation</vt:lpstr>
      <vt:lpstr>Complete the following pages</vt:lpstr>
      <vt:lpstr>Referencing </vt:lpstr>
      <vt:lpstr>Annotations </vt:lpstr>
      <vt:lpstr>How to annotate your work </vt:lpstr>
      <vt:lpstr>How to annotate your work </vt:lpstr>
      <vt:lpstr>What is an Evaluation </vt:lpstr>
      <vt:lpstr> What is an Evaluation  </vt:lpstr>
      <vt:lpstr>Colour choices </vt:lpstr>
      <vt:lpstr>Font choices </vt:lpstr>
      <vt:lpstr>SVG choices  </vt:lpstr>
      <vt:lpstr>Evolving design</vt:lpstr>
      <vt:lpstr>Inspiration </vt:lpstr>
      <vt:lpstr>UXD Analysis</vt:lpstr>
      <vt:lpstr>Professional practices and standards </vt:lpstr>
      <vt:lpstr>Your final design</vt:lpstr>
      <vt:lpstr>Your final design</vt:lpstr>
      <vt:lpstr>Appendix   </vt:lpstr>
      <vt:lpstr>Bibliography    </vt:lpstr>
      <vt:lpstr>Submission</vt:lpstr>
    </vt:vector>
  </TitlesOfParts>
  <Company>NMIT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 Shirley</dc:creator>
  <cp:lastModifiedBy>Prapti Mane</cp:lastModifiedBy>
  <cp:revision>68</cp:revision>
  <dcterms:created xsi:type="dcterms:W3CDTF">2019-07-14T03:38:29Z</dcterms:created>
  <dcterms:modified xsi:type="dcterms:W3CDTF">2021-06-18T12:20:53Z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0x010100E33063588BA44848B10775FD31C83765</vt:lpwstr>
  </property>
  <property fmtid="{D5CDD505-2E9C-101B-9397-08002B2CF9AE}" pid="3" name="Order">
    <vt:r8>1589600</vt:r8>
  </property>
  <property fmtid="{D5CDD505-2E9C-101B-9397-08002B2CF9AE}" pid="4" name="_ExtendedDescription">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ies>
</file>