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96" r:id="rId4"/>
    <p:sldId id="297" r:id="rId5"/>
    <p:sldId id="298" r:id="rId6"/>
    <p:sldId id="262" r:id="rId7"/>
    <p:sldId id="259" r:id="rId8"/>
    <p:sldId id="299" r:id="rId9"/>
    <p:sldId id="300" r:id="rId10"/>
    <p:sldId id="295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9144000" cy="5143500" type="screen16x9"/>
  <p:notesSz cx="6858000" cy="9144000"/>
  <p:embeddedFontLs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03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62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12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Prayosha</a:t>
            </a:r>
            <a:endParaRPr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EDB77-F999-0653-A990-58EE091E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992067" y="85062"/>
            <a:ext cx="882502" cy="882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A8292-FE89-9911-388D-B4975F0343F6}"/>
              </a:ext>
            </a:extLst>
          </p:cNvPr>
          <p:cNvSpPr txBox="1"/>
          <p:nvPr/>
        </p:nvSpPr>
        <p:spPr>
          <a:xfrm>
            <a:off x="6962901" y="4620280"/>
            <a:ext cx="20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20BCA019 Prapti Patel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20BCA021 Atmik Virani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85C2B-26E1-A7FC-E606-6B7F2057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45" y="1209357"/>
            <a:ext cx="6645910" cy="2724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16149" y="414671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Data Flow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29ECE-27DC-AD9D-DCEF-85B39548ADE3}"/>
              </a:ext>
            </a:extLst>
          </p:cNvPr>
          <p:cNvSpPr txBox="1"/>
          <p:nvPr/>
        </p:nvSpPr>
        <p:spPr>
          <a:xfrm>
            <a:off x="4572000" y="4267163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153168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424799" y="232777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33DF9-57C4-A542-4576-CEA8474E0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3"/>
          <a:stretch/>
        </p:blipFill>
        <p:spPr>
          <a:xfrm>
            <a:off x="4731487" y="-26278"/>
            <a:ext cx="3572617" cy="51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SCREEN LAYOUTS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3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605516" y="233918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Home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62361-E3D0-C9A0-AC5E-28B89BCDF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2" b="6540"/>
          <a:stretch/>
        </p:blipFill>
        <p:spPr>
          <a:xfrm>
            <a:off x="176695" y="781231"/>
            <a:ext cx="8770656" cy="39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About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F317-0204-A162-5F92-0AE0958BB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3" b="5095"/>
          <a:stretch/>
        </p:blipFill>
        <p:spPr>
          <a:xfrm>
            <a:off x="191386" y="876336"/>
            <a:ext cx="8761228" cy="39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816B0-D68D-307D-A7D4-31998946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2" b="5893"/>
          <a:stretch/>
        </p:blipFill>
        <p:spPr>
          <a:xfrm>
            <a:off x="196702" y="772275"/>
            <a:ext cx="8750595" cy="39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991D-C198-1E6D-08D7-3A04062DD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04508" y="948105"/>
            <a:ext cx="8734983" cy="38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9C457-1816-B1B2-0EBF-8DF4FBDAF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3" b="7588"/>
          <a:stretch/>
        </p:blipFill>
        <p:spPr>
          <a:xfrm>
            <a:off x="223283" y="960577"/>
            <a:ext cx="8697433" cy="37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3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1B41-0EA5-3EEC-B539-2A8A7D22F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2" b="5893"/>
          <a:stretch/>
        </p:blipFill>
        <p:spPr>
          <a:xfrm>
            <a:off x="187181" y="820157"/>
            <a:ext cx="8769637" cy="40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Cart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2B2B8-E01C-E9FF-B69A-1EA6DE41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 b="5893"/>
          <a:stretch/>
        </p:blipFill>
        <p:spPr>
          <a:xfrm>
            <a:off x="310420" y="855896"/>
            <a:ext cx="8523157" cy="3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PROFILE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NAME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Prayosha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TYPE OF APPLICATION 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E-Commerce Web Application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PROJECT DESCRIPTION: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Prayosha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is a feature-rich online application for managing leads, customers, and projects for solar companies.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Prayosha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 equips solar firms with the tools they need to fulfil their sustainability goals, including a flexible design, safe operations, and efficient procedures.</a:t>
            </a:r>
          </a:p>
          <a:p>
            <a:pPr>
              <a:spcBef>
                <a:spcPts val="600"/>
              </a:spcBef>
            </a:pPr>
            <a:endParaRPr lang="en-GB" sz="400" b="0" i="0" dirty="0">
              <a:solidFill>
                <a:schemeClr val="bg1">
                  <a:lumMod val="85000"/>
                </a:schemeClr>
              </a:solidFill>
              <a:effectLst/>
              <a:latin typeface="Söhne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TEAM SIZE: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24731-D319-7FCD-72A4-0465C115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49925" y="331550"/>
            <a:ext cx="2880907" cy="2880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235205" y="126280"/>
            <a:ext cx="1046480" cy="104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504B9-2C06-B448-F916-44F726E68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2" b="5893"/>
          <a:stretch/>
        </p:blipFill>
        <p:spPr>
          <a:xfrm>
            <a:off x="200308" y="862687"/>
            <a:ext cx="8743384" cy="39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Login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24DBB-587D-33AA-E449-411F52D6F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28600" y="882437"/>
            <a:ext cx="8686800" cy="38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B6AFE-0127-E693-F99D-E572E7DD5A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55C01-2F40-AD59-7F30-E7CA596D5242}"/>
              </a:ext>
            </a:extLst>
          </p:cNvPr>
          <p:cNvSpPr txBox="1"/>
          <p:nvPr/>
        </p:nvSpPr>
        <p:spPr>
          <a:xfrm>
            <a:off x="1584251" y="304237"/>
            <a:ext cx="509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Quicksand" panose="020B0604020202020204" charset="0"/>
              </a:rPr>
              <a:t>Registration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5D889-E22F-978B-DB5E-F2A57F3E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4" b="5893"/>
          <a:stretch/>
        </p:blipFill>
        <p:spPr>
          <a:xfrm>
            <a:off x="229600" y="935400"/>
            <a:ext cx="8567907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3A92E-BE18-DC46-2265-D3D869D1A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0029D-0C63-AF01-272E-BFD301280E04}"/>
              </a:ext>
            </a:extLst>
          </p:cNvPr>
          <p:cNvSpPr txBox="1"/>
          <p:nvPr/>
        </p:nvSpPr>
        <p:spPr>
          <a:xfrm>
            <a:off x="1360967" y="2211572"/>
            <a:ext cx="538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  <a:latin typeface="Quicksand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98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97674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TECHNOLOGIES USED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853823"/>
            <a:ext cx="4884451" cy="356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FRONT-END: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 HTML, CSS, JavaScript</a:t>
            </a:r>
            <a:endParaRPr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BACK-END: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PHP, MySQL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TOOLS: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VS CODE, XAMPP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5CB-ACEB-88B9-CF34-42552523B21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954234" y="604609"/>
            <a:ext cx="3030278" cy="3030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C72E2-3092-25FB-2FB5-3472E750C8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470370" y="133655"/>
            <a:ext cx="815955" cy="8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FRONT-END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HTML: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HyperText Markup Language (HTML) is a shorthand for this language. Markup language is used to develop websites online.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CSS: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style sheet language CSS (Cascading Style Sheets) is used to apply styles to web sites.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JavaScript: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The most popular lightweight, interpreted written computer language is JavaScript (JS). Both client-side and server-side programming are possible with it. An web site programming language is called JavaScript.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C1AE3-E1A0-0F63-FE10-6AD376CA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369132"/>
            <a:ext cx="2679405" cy="2679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233329" y="110861"/>
            <a:ext cx="644052" cy="6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BACK-END TOOLS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4" y="976759"/>
            <a:ext cx="4958879" cy="40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PHP: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PHP is a popular server-side programming language for databases, e-commerce, and dynamic content. With Java support in PHP4, it supports well-known databases and protocols, has forgiving syntax, and allows n-tier development.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8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MySQL: </a:t>
            </a: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Popular open-source RDBMS for PHP called MySQL. Quick, trustworthy, and simple to use. supports a variety of operating systems and languages, huge databases, and conventional SQL.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F6CEA-956F-3EBF-800C-FE0ECDA1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24353" y="976759"/>
            <a:ext cx="2798227" cy="2798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93305-F891-336E-05F0-BEF72781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21" y="234896"/>
            <a:ext cx="542214" cy="5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323724" y="329626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SYSTEM STUDY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323724" y="1568905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EXISTING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i="0" dirty="0">
                <a:solidFill>
                  <a:schemeClr val="bg1">
                    <a:lumMod val="85000"/>
                  </a:schemeClr>
                </a:solidFill>
                <a:effectLst/>
                <a:latin typeface="Quicksand" panose="020B0604020202020204" charset="0"/>
              </a:rPr>
              <a:t>Web applications may suffer from challenges including poor user experiences, technological difficulties, security breaches, and data loss. Users may become irritated by challenging navigation, a crowded layout, sluggish loading times, and unresponsiveness. Performance and user confidence can be affected by bugs, crashes, and security breaches. It could take a long time and cost a lot of money to fix security problems in an established online project.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EBC31-D4E3-01C2-BB78-F2B14241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3" y="1961305"/>
            <a:ext cx="1353357" cy="1353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71DCB-8922-CF6B-1BE9-07AEB2D2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1018040" y="23784"/>
            <a:ext cx="656533" cy="65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59715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Scope of the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4" y="1321802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Strong defences against data breaches and theft.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Comprehensive features that guarantee ease of use for solar firms.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Navigation across the UI is quick and simple.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For optimum operation, ongoing assistance and maintenance are required.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Sophisticated security measures for sensitive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Scalable and adaptable to changing business requirements.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54655-67CC-BDE6-B22A-EF2BA940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63931" y="1209163"/>
            <a:ext cx="2607925" cy="2607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49B6C5-641B-AA7D-D09C-8873CD80D7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-840647" y="527035"/>
            <a:ext cx="672429" cy="672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332224" y="840495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Quicksand" panose="020B0604020202020204" charset="0"/>
              </a:rPr>
              <a:t>Aim of System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32225" y="1662436"/>
            <a:ext cx="5185534" cy="308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admin controls user profiles, permissions, and user accounts. Additionally, the admin handles user reporting and invoice creation. plays a critical role in user happiness and system administration.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After login in or registering, users may use the web application to see products, edit their profiles, contact admin online, add things to carts, and complete transactions. Easy-to-use features for a seamless online shopping experience.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9724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D35E-F447-A524-B0B0-6C33C055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37426" y="1372695"/>
            <a:ext cx="2276850" cy="227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DE685-CAA8-6635-C702-AD6CA1C2C6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9512255" y="209289"/>
            <a:ext cx="631206" cy="6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4E54-E8B8-1D86-BB80-8CB283F0C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SYSTEM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5A08-DBE5-5C15-B465-D8FE0E148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0C4C1-3FF1-45FB-A27F-5E84B070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971613" y="929191"/>
            <a:ext cx="2757194" cy="27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8589</TotalTime>
  <Words>518</Words>
  <Application>Microsoft Office PowerPoint</Application>
  <PresentationFormat>On-screen Show (16:9)</PresentationFormat>
  <Paragraphs>78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Quicksand</vt:lpstr>
      <vt:lpstr>Söhne</vt:lpstr>
      <vt:lpstr>Eleanor template</vt:lpstr>
      <vt:lpstr>Prayosha</vt:lpstr>
      <vt:lpstr>PROJECT PROFILE</vt:lpstr>
      <vt:lpstr>TECHNOLOGIES USED</vt:lpstr>
      <vt:lpstr>FRONT-END TOOLS</vt:lpstr>
      <vt:lpstr>BACK-END TOOLS</vt:lpstr>
      <vt:lpstr>SYSTEM STUDY</vt:lpstr>
      <vt:lpstr>Scope of the System</vt:lpstr>
      <vt:lpstr>Aim of System</vt:lpstr>
      <vt:lpstr>SYSTEM ANALYSIS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of security breaches caused by SQL Injections</dc:title>
  <dc:creator>Bhulku</dc:creator>
  <cp:lastModifiedBy>20BCA019 PRAPTI PATEL</cp:lastModifiedBy>
  <cp:revision>4</cp:revision>
  <dcterms:modified xsi:type="dcterms:W3CDTF">2023-04-18T04:10:17Z</dcterms:modified>
</cp:coreProperties>
</file>