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2" r:id="rId5"/>
    <p:sldId id="261" r:id="rId6"/>
    <p:sldId id="263"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yaneswarreddygaddam@gmail.com" userId="1a53a6f034efd62b" providerId="LiveId" clId="{2DE324BF-1746-438B-B4F9-FC39B6E9F152}"/>
    <pc:docChg chg="custSel modSld">
      <pc:chgData name="dhyaneswarreddygaddam@gmail.com" userId="1a53a6f034efd62b" providerId="LiveId" clId="{2DE324BF-1746-438B-B4F9-FC39B6E9F152}" dt="2022-04-03T19:16:09.351" v="0" actId="313"/>
      <pc:docMkLst>
        <pc:docMk/>
      </pc:docMkLst>
      <pc:sldChg chg="modSp mod">
        <pc:chgData name="dhyaneswarreddygaddam@gmail.com" userId="1a53a6f034efd62b" providerId="LiveId" clId="{2DE324BF-1746-438B-B4F9-FC39B6E9F152}" dt="2022-04-03T19:16:09.351" v="0" actId="313"/>
        <pc:sldMkLst>
          <pc:docMk/>
          <pc:sldMk cId="923070539" sldId="258"/>
        </pc:sldMkLst>
        <pc:spChg chg="mod">
          <ac:chgData name="dhyaneswarreddygaddam@gmail.com" userId="1a53a6f034efd62b" providerId="LiveId" clId="{2DE324BF-1746-438B-B4F9-FC39B6E9F152}" dt="2022-04-03T19:16:09.351" v="0" actId="313"/>
          <ac:spMkLst>
            <pc:docMk/>
            <pc:sldMk cId="923070539" sldId="258"/>
            <ac:spMk id="3" creationId="{F58875B7-B57C-4A32-ACA2-F7970D441B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112345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29033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744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44107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108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1772442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158747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151962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98389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1FBBE7-D76F-4447-B1DB-80B5F3DB47B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27512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FBBE7-D76F-4447-B1DB-80B5F3DB47B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421287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FBBE7-D76F-4447-B1DB-80B5F3DB47B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373351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FBBE7-D76F-4447-B1DB-80B5F3DB47B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197477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FBBE7-D76F-4447-B1DB-80B5F3DB47B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226786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1FBBE7-D76F-4447-B1DB-80B5F3DB47B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9701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FBBE7-D76F-4447-B1DB-80B5F3DB47B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0881C-2136-447E-A487-62797BB578D4}" type="slidenum">
              <a:rPr lang="en-IN" smtClean="0"/>
              <a:t>‹#›</a:t>
            </a:fld>
            <a:endParaRPr lang="en-IN"/>
          </a:p>
        </p:txBody>
      </p:sp>
    </p:spTree>
    <p:extLst>
      <p:ext uri="{BB962C8B-B14F-4D97-AF65-F5344CB8AC3E}">
        <p14:creationId xmlns:p14="http://schemas.microsoft.com/office/powerpoint/2010/main" val="3986705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1FBBE7-D76F-4447-B1DB-80B5F3DB47B5}" type="datetimeFigureOut">
              <a:rPr lang="en-IN" smtClean="0"/>
              <a:t>29-05-2022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30881C-2136-447E-A487-62797BB578D4}" type="slidenum">
              <a:rPr lang="en-IN" smtClean="0"/>
              <a:t>‹#›</a:t>
            </a:fld>
            <a:endParaRPr lang="en-IN"/>
          </a:p>
        </p:txBody>
      </p:sp>
    </p:spTree>
    <p:extLst>
      <p:ext uri="{BB962C8B-B14F-4D97-AF65-F5344CB8AC3E}">
        <p14:creationId xmlns:p14="http://schemas.microsoft.com/office/powerpoint/2010/main" val="2935857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08C-9FC6-43C3-806D-7EA1DE49D2CB}"/>
              </a:ext>
            </a:extLst>
          </p:cNvPr>
          <p:cNvSpPr>
            <a:spLocks noGrp="1"/>
          </p:cNvSpPr>
          <p:nvPr>
            <p:ph type="ctrTitle"/>
          </p:nvPr>
        </p:nvSpPr>
        <p:spPr>
          <a:xfrm>
            <a:off x="1407458" y="569216"/>
            <a:ext cx="7458636" cy="3715914"/>
          </a:xfrm>
        </p:spPr>
        <p:txBody>
          <a:bodyPr/>
          <a:lstStyle/>
          <a:p>
            <a:r>
              <a:rPr lang="en-IN" sz="8000" u="sng" dirty="0">
                <a:latin typeface="Algerian" panose="04020705040A02060702" pitchFamily="82" charset="0"/>
              </a:rPr>
              <a:t>Phone Book</a:t>
            </a:r>
          </a:p>
        </p:txBody>
      </p:sp>
    </p:spTree>
    <p:extLst>
      <p:ext uri="{BB962C8B-B14F-4D97-AF65-F5344CB8AC3E}">
        <p14:creationId xmlns:p14="http://schemas.microsoft.com/office/powerpoint/2010/main" val="26104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875B7-B57C-4A32-ACA2-F7970D441B61}"/>
              </a:ext>
            </a:extLst>
          </p:cNvPr>
          <p:cNvSpPr txBox="1"/>
          <p:nvPr/>
        </p:nvSpPr>
        <p:spPr>
          <a:xfrm>
            <a:off x="224119" y="107304"/>
            <a:ext cx="8989358" cy="769441"/>
          </a:xfrm>
          <a:prstGeom prst="rect">
            <a:avLst/>
          </a:prstGeom>
          <a:noFill/>
        </p:spPr>
        <p:txBody>
          <a:bodyPr wrap="square">
            <a:spAutoFit/>
          </a:bodyPr>
          <a:lstStyle/>
          <a:p>
            <a:r>
              <a:rPr lang="en-IN" sz="4400" u="sng" dirty="0">
                <a:solidFill>
                  <a:schemeClr val="accent1"/>
                </a:solidFill>
                <a:latin typeface="Algerian" panose="04020705040A02060702" pitchFamily="82" charset="0"/>
              </a:rPr>
              <a:t>Abstract:</a:t>
            </a:r>
          </a:p>
        </p:txBody>
      </p:sp>
      <p:sp>
        <p:nvSpPr>
          <p:cNvPr id="5" name="TextBox 4">
            <a:extLst>
              <a:ext uri="{FF2B5EF4-FFF2-40B4-BE49-F238E27FC236}">
                <a16:creationId xmlns:a16="http://schemas.microsoft.com/office/drawing/2014/main" id="{7B86A920-9DB8-4D23-AB7F-5F44B0419E7E}"/>
              </a:ext>
            </a:extLst>
          </p:cNvPr>
          <p:cNvSpPr txBox="1"/>
          <p:nvPr/>
        </p:nvSpPr>
        <p:spPr>
          <a:xfrm>
            <a:off x="224119" y="1025032"/>
            <a:ext cx="9705072" cy="5632311"/>
          </a:xfrm>
          <a:prstGeom prst="rect">
            <a:avLst/>
          </a:prstGeom>
          <a:noFill/>
        </p:spPr>
        <p:txBody>
          <a:bodyPr wrap="square">
            <a:spAutoFit/>
          </a:bodyPr>
          <a:lstStyle/>
          <a:p>
            <a:pPr marL="457200" indent="-457200">
              <a:buFont typeface="Wingdings" panose="05000000000000000000" pitchFamily="2" charset="2"/>
              <a:buChar char="Ø"/>
            </a:pPr>
            <a:r>
              <a:rPr lang="en-US" sz="2400" dirty="0">
                <a:latin typeface="Agency FB" panose="020B0503020202020204" pitchFamily="34" charset="0"/>
              </a:rPr>
              <a:t>The phonebook application works specifically for tracking people. </a:t>
            </a:r>
          </a:p>
          <a:p>
            <a:pPr marL="457200" indent="-457200">
              <a:buFont typeface="Wingdings" panose="05000000000000000000" pitchFamily="2" charset="2"/>
              <a:buChar char="Ø"/>
            </a:pPr>
            <a:r>
              <a:rPr lang="en-US" sz="2400" dirty="0">
                <a:latin typeface="Agency FB" panose="020B0503020202020204" pitchFamily="34" charset="0"/>
              </a:rPr>
              <a:t>The Phonebook application contains a set of basic functions for adding, searching, updating, and deleting new contacts. </a:t>
            </a:r>
          </a:p>
          <a:p>
            <a:pPr marL="457200" indent="-457200">
              <a:buFont typeface="Wingdings" panose="05000000000000000000" pitchFamily="2" charset="2"/>
              <a:buChar char="Ø"/>
            </a:pPr>
            <a:r>
              <a:rPr lang="en-US" sz="2400" dirty="0">
                <a:latin typeface="Agency FB" panose="020B0503020202020204" pitchFamily="34" charset="0"/>
              </a:rPr>
              <a:t>This phonebook design allows you to perform simple tasks in your phonebook, such as mobile phones. You can add text to the phonebook, find, edit, search, and delete. </a:t>
            </a:r>
          </a:p>
          <a:p>
            <a:pPr marL="457200" indent="-457200">
              <a:buFont typeface="Wingdings" panose="05000000000000000000" pitchFamily="2" charset="2"/>
              <a:buChar char="Ø"/>
            </a:pPr>
            <a:r>
              <a:rPr lang="en-US" sz="2400" dirty="0">
                <a:latin typeface="Agency FB" panose="020B0503020202020204" pitchFamily="34" charset="0"/>
              </a:rPr>
              <a:t>The concept of file management and data structure is often used in almost all functions in this project.  It uses functions, file management, and data structure. </a:t>
            </a:r>
          </a:p>
          <a:p>
            <a:pPr marL="457200" indent="-457200">
              <a:buFont typeface="Wingdings" panose="05000000000000000000" pitchFamily="2" charset="2"/>
              <a:buChar char="Ø"/>
            </a:pPr>
            <a:r>
              <a:rPr lang="en-US" sz="2400" dirty="0">
                <a:latin typeface="Agency FB" panose="020B0503020202020204" pitchFamily="34" charset="0"/>
              </a:rPr>
              <a:t>This application provides information on adding, viewing, modifying, receiving, and deleting data from/to files.</a:t>
            </a:r>
          </a:p>
          <a:p>
            <a:pPr marL="457200" indent="-457200">
              <a:buFont typeface="Wingdings" panose="05000000000000000000" pitchFamily="2" charset="2"/>
              <a:buChar char="Ø"/>
            </a:pPr>
            <a:r>
              <a:rPr lang="en-US" sz="2400" dirty="0">
                <a:latin typeface="Agency FB" panose="020B0503020202020204" pitchFamily="34" charset="0"/>
              </a:rPr>
              <a:t> Adding new entries, browsing them, editing and updating, searching for saved contacts, and deleting contacts in the phonebook is one of the most important services that become the main menu in the phonebook application. </a:t>
            </a:r>
          </a:p>
          <a:p>
            <a:pPr marL="457200" indent="-457200">
              <a:buFont typeface="Wingdings" panose="05000000000000000000" pitchFamily="2" charset="2"/>
              <a:buChar char="Ø"/>
            </a:pPr>
            <a:r>
              <a:rPr lang="en-US" sz="2400" dirty="0">
                <a:latin typeface="Agency FB" panose="020B0503020202020204" pitchFamily="34" charset="0"/>
              </a:rPr>
              <a:t>When you add anything to your phone book, you will be asked for personal information such as name, phone number, date of birth and email address. You can then edit, view, search, and delete this text.</a:t>
            </a:r>
            <a:endParaRPr lang="en-IN" sz="2400" dirty="0">
              <a:latin typeface="Agency FB" panose="020B0503020202020204" pitchFamily="34" charset="0"/>
            </a:endParaRPr>
          </a:p>
        </p:txBody>
      </p:sp>
    </p:spTree>
    <p:extLst>
      <p:ext uri="{BB962C8B-B14F-4D97-AF65-F5344CB8AC3E}">
        <p14:creationId xmlns:p14="http://schemas.microsoft.com/office/powerpoint/2010/main" val="923070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877F-F710-40FF-A037-163CFAED9F40}"/>
              </a:ext>
            </a:extLst>
          </p:cNvPr>
          <p:cNvSpPr>
            <a:spLocks noGrp="1"/>
          </p:cNvSpPr>
          <p:nvPr>
            <p:ph type="title"/>
          </p:nvPr>
        </p:nvSpPr>
        <p:spPr>
          <a:xfrm>
            <a:off x="403412" y="920825"/>
            <a:ext cx="10499041" cy="1049235"/>
          </a:xfrm>
        </p:spPr>
        <p:txBody>
          <a:bodyPr>
            <a:normAutofit/>
          </a:bodyPr>
          <a:lstStyle/>
          <a:p>
            <a:r>
              <a:rPr lang="en-US" sz="4400" u="sng" dirty="0">
                <a:latin typeface="Algerian" panose="04020705040A02060702" pitchFamily="82" charset="0"/>
              </a:rPr>
              <a:t>How it works</a:t>
            </a:r>
            <a:r>
              <a:rPr lang="en-US" sz="4400" dirty="0">
                <a:latin typeface="Algerian" panose="04020705040A02060702" pitchFamily="82" charset="0"/>
              </a:rPr>
              <a:t> ???....</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60678BE-AF57-4185-B959-B0C46CEA6566}"/>
              </a:ext>
            </a:extLst>
          </p:cNvPr>
          <p:cNvSpPr>
            <a:spLocks noGrp="1"/>
          </p:cNvSpPr>
          <p:nvPr>
            <p:ph idx="1"/>
          </p:nvPr>
        </p:nvSpPr>
        <p:spPr>
          <a:xfrm>
            <a:off x="403413" y="1880413"/>
            <a:ext cx="8740588" cy="3991469"/>
          </a:xfrm>
        </p:spPr>
        <p:txBody>
          <a:bodyPr>
            <a:normAutofit fontScale="92500" lnSpcReduction="10000"/>
          </a:bodyPr>
          <a:lstStyle/>
          <a:p>
            <a:r>
              <a:rPr lang="en-US" sz="2800" dirty="0">
                <a:latin typeface="Agency FB" panose="020B0503020202020204" pitchFamily="34" charset="0"/>
              </a:rPr>
              <a:t>First , we need to enter the username and password.</a:t>
            </a:r>
          </a:p>
          <a:p>
            <a:r>
              <a:rPr lang="en-US" sz="2800" dirty="0">
                <a:latin typeface="Agency FB" panose="020B0503020202020204" pitchFamily="34" charset="0"/>
              </a:rPr>
              <a:t>Then after enter initial number of contacts .</a:t>
            </a:r>
          </a:p>
          <a:p>
            <a:r>
              <a:rPr lang="en-US" sz="2800" dirty="0">
                <a:latin typeface="Agency FB" panose="020B0503020202020204" pitchFamily="34" charset="0"/>
              </a:rPr>
              <a:t>Then we need to type contact details like name , ph.no , e-mail address , date of birth etc.</a:t>
            </a:r>
          </a:p>
          <a:p>
            <a:r>
              <a:rPr lang="en-US" sz="2800" dirty="0">
                <a:latin typeface="Agency FB" panose="020B0503020202020204" pitchFamily="34" charset="0"/>
              </a:rPr>
              <a:t>After that it gives access to add , remove , delete , search and display a contact .</a:t>
            </a:r>
          </a:p>
          <a:p>
            <a:r>
              <a:rPr lang="en-US" sz="2800" dirty="0">
                <a:latin typeface="Agency FB" panose="020B0503020202020204" pitchFamily="34" charset="0"/>
              </a:rPr>
              <a:t>Type 1 for add a new contact , 2 for remove an existing contact , 3 for delete all contacts , 4 for search for a contact , 5 for display all contacts and 6 for exit phonebook .</a:t>
            </a:r>
          </a:p>
          <a:p>
            <a:endParaRPr lang="en-US" dirty="0"/>
          </a:p>
        </p:txBody>
      </p:sp>
    </p:spTree>
    <p:extLst>
      <p:ext uri="{BB962C8B-B14F-4D97-AF65-F5344CB8AC3E}">
        <p14:creationId xmlns:p14="http://schemas.microsoft.com/office/powerpoint/2010/main" val="227516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A1A2-AB4F-0E21-E0E9-688E664C2B33}"/>
              </a:ext>
            </a:extLst>
          </p:cNvPr>
          <p:cNvSpPr>
            <a:spLocks noGrp="1"/>
          </p:cNvSpPr>
          <p:nvPr>
            <p:ph type="title"/>
          </p:nvPr>
        </p:nvSpPr>
        <p:spPr>
          <a:xfrm>
            <a:off x="677334" y="609600"/>
            <a:ext cx="8596668" cy="651029"/>
          </a:xfrm>
        </p:spPr>
        <p:txBody>
          <a:bodyPr/>
          <a:lstStyle/>
          <a:p>
            <a:r>
              <a:rPr lang="en-US" dirty="0">
                <a:latin typeface="Algerian" panose="04020705040A02060702" pitchFamily="82" charset="0"/>
              </a:rPr>
              <a:t>code</a:t>
            </a:r>
            <a:endParaRPr lang="en-IN" dirty="0">
              <a:latin typeface="Algerian" panose="04020705040A02060702" pitchFamily="82" charset="0"/>
            </a:endParaRPr>
          </a:p>
        </p:txBody>
      </p:sp>
      <p:sp>
        <p:nvSpPr>
          <p:cNvPr id="13" name="Content Placeholder 12">
            <a:extLst>
              <a:ext uri="{FF2B5EF4-FFF2-40B4-BE49-F238E27FC236}">
                <a16:creationId xmlns:a16="http://schemas.microsoft.com/office/drawing/2014/main" id="{B2F81BAE-E0E5-C7D9-A1AB-CC2D54C9A1CE}"/>
              </a:ext>
            </a:extLst>
          </p:cNvPr>
          <p:cNvSpPr>
            <a:spLocks noGrp="1"/>
          </p:cNvSpPr>
          <p:nvPr>
            <p:ph idx="1"/>
          </p:nvPr>
        </p:nvSpPr>
        <p:spPr/>
        <p:txBody>
          <a:bodyPr>
            <a:normAutofit/>
          </a:bodyPr>
          <a:lstStyle/>
          <a:p>
            <a:r>
              <a:rPr lang="en-US" sz="2800" dirty="0">
                <a:latin typeface="Agency FB" panose="020B0503020202020204" pitchFamily="34" charset="0"/>
              </a:rPr>
              <a:t>Let’s move on to code explanation</a:t>
            </a:r>
            <a:endParaRPr lang="en-IN" sz="2800" dirty="0">
              <a:latin typeface="Agency FB" panose="020B0503020202020204" pitchFamily="34" charset="0"/>
            </a:endParaRPr>
          </a:p>
        </p:txBody>
      </p:sp>
    </p:spTree>
    <p:extLst>
      <p:ext uri="{BB962C8B-B14F-4D97-AF65-F5344CB8AC3E}">
        <p14:creationId xmlns:p14="http://schemas.microsoft.com/office/powerpoint/2010/main" val="420591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AB93-B1F8-63CF-BB52-3AEC907A7044}"/>
              </a:ext>
            </a:extLst>
          </p:cNvPr>
          <p:cNvSpPr>
            <a:spLocks noGrp="1"/>
          </p:cNvSpPr>
          <p:nvPr>
            <p:ph type="title"/>
          </p:nvPr>
        </p:nvSpPr>
        <p:spPr/>
        <p:txBody>
          <a:bodyPr/>
          <a:lstStyle/>
          <a:p>
            <a:r>
              <a:rPr lang="en-US" dirty="0">
                <a:latin typeface="Algerian" panose="04020705040A02060702" pitchFamily="82" charset="0"/>
              </a:rPr>
              <a:t>Advantages of Phone Book Online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C8F5CEC-5484-7E3D-27E3-1883DFFB7CB5}"/>
              </a:ext>
            </a:extLst>
          </p:cNvPr>
          <p:cNvSpPr>
            <a:spLocks noGrp="1"/>
          </p:cNvSpPr>
          <p:nvPr>
            <p:ph idx="1"/>
          </p:nvPr>
        </p:nvSpPr>
        <p:spPr>
          <a:xfrm>
            <a:off x="677334" y="2497941"/>
            <a:ext cx="8596668" cy="3880773"/>
          </a:xfrm>
        </p:spPr>
        <p:txBody>
          <a:bodyPr>
            <a:normAutofit/>
          </a:bodyPr>
          <a:lstStyle/>
          <a:p>
            <a:r>
              <a:rPr lang="en-US" sz="2400" dirty="0">
                <a:latin typeface="Agency FB" panose="020B0503020202020204" pitchFamily="34" charset="0"/>
              </a:rPr>
              <a:t>They provide contact info </a:t>
            </a:r>
          </a:p>
          <a:p>
            <a:r>
              <a:rPr lang="en-US" sz="2400" dirty="0">
                <a:latin typeface="Agency FB" panose="020B0503020202020204" pitchFamily="34" charset="0"/>
              </a:rPr>
              <a:t>You can use a directory to get emergency help</a:t>
            </a:r>
          </a:p>
          <a:p>
            <a:r>
              <a:rPr lang="en-IN" sz="2400" dirty="0">
                <a:latin typeface="Agency FB" panose="020B0503020202020204" pitchFamily="34" charset="0"/>
              </a:rPr>
              <a:t>Directories provide useful geographical information</a:t>
            </a:r>
          </a:p>
          <a:p>
            <a:r>
              <a:rPr lang="en-US" sz="2400" dirty="0">
                <a:latin typeface="Agency FB" panose="020B0503020202020204" pitchFamily="34" charset="0"/>
              </a:rPr>
              <a:t>You can use a directory to market your business</a:t>
            </a:r>
          </a:p>
          <a:p>
            <a:r>
              <a:rPr lang="en-US" sz="2400" dirty="0">
                <a:latin typeface="Agency FB" panose="020B0503020202020204" pitchFamily="34" charset="0"/>
              </a:rPr>
              <a:t>Basic Subscription to the service is FREE</a:t>
            </a:r>
            <a:endParaRPr lang="en-IN" sz="2400" dirty="0">
              <a:latin typeface="Agency FB" panose="020B0503020202020204" pitchFamily="34" charset="0"/>
            </a:endParaRPr>
          </a:p>
        </p:txBody>
      </p:sp>
    </p:spTree>
    <p:extLst>
      <p:ext uri="{BB962C8B-B14F-4D97-AF65-F5344CB8AC3E}">
        <p14:creationId xmlns:p14="http://schemas.microsoft.com/office/powerpoint/2010/main" val="96888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A5C1-8DA9-F789-9AEC-D2D0CBF09A02}"/>
              </a:ext>
            </a:extLst>
          </p:cNvPr>
          <p:cNvSpPr>
            <a:spLocks noGrp="1"/>
          </p:cNvSpPr>
          <p:nvPr>
            <p:ph type="title"/>
          </p:nvPr>
        </p:nvSpPr>
        <p:spPr/>
        <p:txBody>
          <a:bodyPr>
            <a:normAutofit/>
          </a:bodyPr>
          <a:lstStyle/>
          <a:p>
            <a:r>
              <a:rPr lang="en-US" sz="3400" dirty="0">
                <a:latin typeface="Algerian" panose="04020705040A02060702" pitchFamily="82" charset="0"/>
              </a:rPr>
              <a:t>Disadvantages of Phone Book Online</a:t>
            </a:r>
            <a:endParaRPr lang="en-IN" sz="3400" dirty="0">
              <a:latin typeface="Algerian" panose="04020705040A02060702" pitchFamily="82" charset="0"/>
            </a:endParaRPr>
          </a:p>
        </p:txBody>
      </p:sp>
      <p:sp>
        <p:nvSpPr>
          <p:cNvPr id="3" name="Content Placeholder 2">
            <a:extLst>
              <a:ext uri="{FF2B5EF4-FFF2-40B4-BE49-F238E27FC236}">
                <a16:creationId xmlns:a16="http://schemas.microsoft.com/office/drawing/2014/main" id="{F8AE88BE-0C29-8FA0-5842-E4E38EF331BE}"/>
              </a:ext>
            </a:extLst>
          </p:cNvPr>
          <p:cNvSpPr>
            <a:spLocks noGrp="1"/>
          </p:cNvSpPr>
          <p:nvPr>
            <p:ph idx="1"/>
          </p:nvPr>
        </p:nvSpPr>
        <p:spPr/>
        <p:txBody>
          <a:bodyPr>
            <a:normAutofit/>
          </a:bodyPr>
          <a:lstStyle/>
          <a:p>
            <a:r>
              <a:rPr lang="en-US" sz="2800">
                <a:latin typeface="Agency FB" panose="020B0503020202020204" pitchFamily="34" charset="0"/>
              </a:rPr>
              <a:t>They </a:t>
            </a:r>
            <a:r>
              <a:rPr lang="en-US" sz="2800" dirty="0">
                <a:latin typeface="Agency FB" panose="020B0503020202020204" pitchFamily="34" charset="0"/>
              </a:rPr>
              <a:t>rely completely on people adding their own contact information</a:t>
            </a:r>
          </a:p>
          <a:p>
            <a:pPr marL="0" indent="0">
              <a:buNone/>
            </a:pPr>
            <a:endParaRPr lang="en-IN" sz="2400" dirty="0">
              <a:latin typeface="Algerian" panose="04020705040A02060702" pitchFamily="82" charset="0"/>
            </a:endParaRPr>
          </a:p>
        </p:txBody>
      </p:sp>
    </p:spTree>
    <p:extLst>
      <p:ext uri="{BB962C8B-B14F-4D97-AF65-F5344CB8AC3E}">
        <p14:creationId xmlns:p14="http://schemas.microsoft.com/office/powerpoint/2010/main" val="19689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C548E3-426F-455B-8863-9C82D6EA7BC8}"/>
              </a:ext>
            </a:extLst>
          </p:cNvPr>
          <p:cNvSpPr>
            <a:spLocks noGrp="1"/>
          </p:cNvSpPr>
          <p:nvPr>
            <p:ph type="title"/>
          </p:nvPr>
        </p:nvSpPr>
        <p:spPr>
          <a:xfrm>
            <a:off x="3567953" y="816638"/>
            <a:ext cx="7226925" cy="1049235"/>
          </a:xfrm>
        </p:spPr>
        <p:txBody>
          <a:bodyPr>
            <a:normAutofit fontScale="90000"/>
          </a:bodyPr>
          <a:lstStyle/>
          <a:p>
            <a:r>
              <a:rPr lang="en-US" sz="8000" u="sng" dirty="0">
                <a:latin typeface="Algerian" panose="04020705040A02060702" pitchFamily="82" charset="0"/>
              </a:rPr>
              <a:t>The end</a:t>
            </a:r>
            <a:endParaRPr lang="en-IN" sz="8000" u="sng" dirty="0">
              <a:latin typeface="Algerian" panose="04020705040A02060702" pitchFamily="82" charset="0"/>
            </a:endParaRPr>
          </a:p>
        </p:txBody>
      </p:sp>
      <p:sp>
        <p:nvSpPr>
          <p:cNvPr id="6" name="Content Placeholder 5">
            <a:extLst>
              <a:ext uri="{FF2B5EF4-FFF2-40B4-BE49-F238E27FC236}">
                <a16:creationId xmlns:a16="http://schemas.microsoft.com/office/drawing/2014/main" id="{B089BA7D-F73D-450A-91CE-98FA031541E1}"/>
              </a:ext>
            </a:extLst>
          </p:cNvPr>
          <p:cNvSpPr>
            <a:spLocks noGrp="1"/>
          </p:cNvSpPr>
          <p:nvPr>
            <p:ph idx="1"/>
          </p:nvPr>
        </p:nvSpPr>
        <p:spPr>
          <a:xfrm>
            <a:off x="677334" y="2160589"/>
            <a:ext cx="7226925" cy="3880773"/>
          </a:xfrm>
        </p:spPr>
        <p:txBody>
          <a:bodyPr>
            <a:normAutofit/>
          </a:bodyPr>
          <a:lstStyle/>
          <a:p>
            <a:r>
              <a:rPr lang="en-US" sz="2800" u="sng" dirty="0">
                <a:latin typeface="Algerian" panose="04020705040A02060702" pitchFamily="82" charset="0"/>
              </a:rPr>
              <a:t>DONE BY –</a:t>
            </a:r>
          </a:p>
          <a:p>
            <a:r>
              <a:rPr lang="en-US" sz="2800" dirty="0">
                <a:latin typeface="Agency FB" panose="020B0503020202020204" pitchFamily="34" charset="0"/>
              </a:rPr>
              <a:t>CHILAKAMARTHI HARI PRIYA – AM.EN.U4ELC20008</a:t>
            </a:r>
          </a:p>
          <a:p>
            <a:r>
              <a:rPr lang="en-US" sz="2800" dirty="0">
                <a:latin typeface="Agency FB" panose="020B0503020202020204" pitchFamily="34" charset="0"/>
              </a:rPr>
              <a:t>GADDAM DHYANESHWAR - AM.EN.U4ELC20013</a:t>
            </a:r>
          </a:p>
          <a:p>
            <a:r>
              <a:rPr lang="en-US" sz="2800" dirty="0">
                <a:latin typeface="Agency FB" panose="020B0503020202020204" pitchFamily="34" charset="0"/>
              </a:rPr>
              <a:t>TIVANANI PRAPUL PRASAD - AM.EN.U4ELC20035</a:t>
            </a:r>
          </a:p>
          <a:p>
            <a:r>
              <a:rPr lang="en-US" sz="2800" dirty="0">
                <a:latin typeface="Agency FB" panose="020B0503020202020204" pitchFamily="34" charset="0"/>
              </a:rPr>
              <a:t>YANNAM SRI KAVYA - AM.EN.U4ELC20039</a:t>
            </a:r>
            <a:endParaRPr lang="en-IN" sz="2800" dirty="0">
              <a:latin typeface="Agency FB" panose="020B0503020202020204" pitchFamily="34" charset="0"/>
            </a:endParaRPr>
          </a:p>
        </p:txBody>
      </p:sp>
    </p:spTree>
    <p:extLst>
      <p:ext uri="{BB962C8B-B14F-4D97-AF65-F5344CB8AC3E}">
        <p14:creationId xmlns:p14="http://schemas.microsoft.com/office/powerpoint/2010/main" val="32625209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A53B84CD734749892443CDCC6B6CE0" ma:contentTypeVersion="6" ma:contentTypeDescription="Create a new document." ma:contentTypeScope="" ma:versionID="791e13cbf6c824ec81b9fd22c5822e58">
  <xsd:schema xmlns:xsd="http://www.w3.org/2001/XMLSchema" xmlns:xs="http://www.w3.org/2001/XMLSchema" xmlns:p="http://schemas.microsoft.com/office/2006/metadata/properties" xmlns:ns2="701df2a6-d79a-4e1c-801a-c82b9a7812c1" targetNamespace="http://schemas.microsoft.com/office/2006/metadata/properties" ma:root="true" ma:fieldsID="449dc8198c8de8748efc0e2d815ef6e2" ns2:_="">
    <xsd:import namespace="701df2a6-d79a-4e1c-801a-c82b9a7812c1"/>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1df2a6-d79a-4e1c-801a-c82b9a7812c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701df2a6-d79a-4e1c-801a-c82b9a7812c1" xsi:nil="true"/>
  </documentManagement>
</p:properties>
</file>

<file path=customXml/itemProps1.xml><?xml version="1.0" encoding="utf-8"?>
<ds:datastoreItem xmlns:ds="http://schemas.openxmlformats.org/officeDocument/2006/customXml" ds:itemID="{99A1A573-D09B-46D9-A55B-992532A13D7D}"/>
</file>

<file path=customXml/itemProps2.xml><?xml version="1.0" encoding="utf-8"?>
<ds:datastoreItem xmlns:ds="http://schemas.openxmlformats.org/officeDocument/2006/customXml" ds:itemID="{B6FC8064-D6E0-4B46-AF30-7F4317653BDD}"/>
</file>

<file path=customXml/itemProps3.xml><?xml version="1.0" encoding="utf-8"?>
<ds:datastoreItem xmlns:ds="http://schemas.openxmlformats.org/officeDocument/2006/customXml" ds:itemID="{DE3779EC-9208-48B2-B3DA-8A125BC890D8}"/>
</file>

<file path=docProps/app.xml><?xml version="1.0" encoding="utf-8"?>
<Properties xmlns="http://schemas.openxmlformats.org/officeDocument/2006/extended-properties" xmlns:vt="http://schemas.openxmlformats.org/officeDocument/2006/docPropsVTypes">
  <Template>Facet</Template>
  <TotalTime>64</TotalTime>
  <Words>407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Algerian</vt:lpstr>
      <vt:lpstr>Arial</vt:lpstr>
      <vt:lpstr>Trebuchet MS</vt:lpstr>
      <vt:lpstr>Wingdings</vt:lpstr>
      <vt:lpstr>Wingdings 3</vt:lpstr>
      <vt:lpstr>Facet</vt:lpstr>
      <vt:lpstr>Phone Book</vt:lpstr>
      <vt:lpstr>PowerPoint Presentation</vt:lpstr>
      <vt:lpstr>How it works ???....</vt:lpstr>
      <vt:lpstr>code</vt:lpstr>
      <vt:lpstr>Advantages of Phone Book Online</vt:lpstr>
      <vt:lpstr>Disadvantages of Phone Book Online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Book</dc:title>
  <dc:creator>dhyaneswarreddygaddam@gmail.com</dc:creator>
  <cp:lastModifiedBy>yannam sri kavya</cp:lastModifiedBy>
  <cp:revision>5</cp:revision>
  <dcterms:created xsi:type="dcterms:W3CDTF">2022-04-03T19:12:17Z</dcterms:created>
  <dcterms:modified xsi:type="dcterms:W3CDTF">2022-05-29T16:43:05Z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0x010100CAA53B84CD734749892443CDCC6B6CE0</vt:lpwstr>
  </property>
</Properties>
</file>