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6F671-CA63-43A9-8318-DA91DFCFB34C}" v="1028" dt="2024-06-01T15:33:02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7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340" y="1608663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/>
              <a:t>Project 1- Basic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548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/>
              <a:t>-using python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C8E8CD1A-0893-EBB9-9344-6683E353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5" y="1607448"/>
            <a:ext cx="3143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E20F-7193-65A1-5B26-DCB867F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Testing and 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81E6-13B4-4DD8-E4E8-0AFD2EF6C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932" y="2159175"/>
            <a:ext cx="4977453" cy="4017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Thoroughly test the calculator application to ensure all functionalities work as expected. Perform extensive testing and debug any issues that arise to guarantee a reliable and accurate calculator experience. </a:t>
            </a:r>
            <a:endParaRPr lang="en-US"/>
          </a:p>
        </p:txBody>
      </p:sp>
      <p:pic>
        <p:nvPicPr>
          <p:cNvPr id="8" name="Content Placeholder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3D13D07D-30CF-E48A-F8D5-14F9A46AF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4896" y="2501193"/>
            <a:ext cx="3152775" cy="33337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A86F7-1B04-607E-7EFA-110A5D1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9C445-35D4-87C3-6799-C853FB4B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E293-51D4-3D43-6FEF-45B692EA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7E62-8D44-340A-5EE0-B2507DF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151" y="604810"/>
            <a:ext cx="2183741" cy="12659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030B-7A4F-70AA-612A-C66377BF0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542" y="2159175"/>
            <a:ext cx="10791843" cy="4017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ea typeface="+mn-lt"/>
                <a:cs typeface="+mn-lt"/>
              </a:rPr>
              <a:t>In conclusion, creating a basic calculator application with Python and </a:t>
            </a:r>
            <a:r>
              <a:rPr lang="en-US" sz="2400" err="1">
                <a:latin typeface="Calibri"/>
                <a:ea typeface="+mn-lt"/>
                <a:cs typeface="+mn-lt"/>
              </a:rPr>
              <a:t>Tkinter</a:t>
            </a:r>
            <a:r>
              <a:rPr lang="en-US" sz="2400" dirty="0">
                <a:latin typeface="Calibri"/>
                <a:ea typeface="+mn-lt"/>
                <a:cs typeface="+mn-lt"/>
              </a:rPr>
              <a:t> provides a hands-on opportunity to understand GUI development and application logic. This project serves as a foundation for exploring more advanced applications and software development.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63B70-9413-CC62-4099-46BA787D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DE4C-85E0-16EC-638E-0F6B22C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E9A6F-1299-2126-B84C-2AC40E03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8771-3657-F446-21A9-F284C375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630" y="2161941"/>
            <a:ext cx="5413958" cy="1265928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51FF2-7E31-BF94-086D-EC508B04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327" y="4006197"/>
            <a:ext cx="4422567" cy="8455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Pradeep Kumar Chauhan</a:t>
            </a:r>
          </a:p>
          <a:p>
            <a:r>
              <a:rPr lang="en-US" sz="2400" dirty="0"/>
              <a:t>DS and AI Batch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58B0-B178-AB99-6DE6-08ABFB3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CEFF-7D80-0E19-6541-0FF62954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FD414-E7FB-0ABD-D7C3-66D663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8B7C-CEDE-FDA7-1E31-3B59B5A3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611C-3A65-6844-EDFA-40FD26C2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 this project, we will build a simple graphical user interface (GUI) calculator using Python's </a:t>
            </a:r>
            <a:r>
              <a:rPr lang="en-US" sz="2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Tkinter</a:t>
            </a:r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library. The calculator will perform basic arithmetic operations such as addition, subtraction, multiplication, and division. Additionally, it will include advanced functions like square roots and exponentiation.</a:t>
            </a:r>
          </a:p>
          <a:p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This presentation will guide you through the process of building a simple calculator using Python, a practical project that demonstrates core programming concepts and the power of the Python language.</a:t>
            </a:r>
            <a:endParaRPr lang="en-US" sz="240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AC3C-168F-1F3D-B41A-BE2F1B6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A8BE-71AE-07DD-8029-8058158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AE8C-F78B-13C4-C786-53453F14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9A3-3ED3-93B9-6316-77206D9C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600" b="1" dirty="0">
                <a:latin typeface="Aptos"/>
                <a:cs typeface="Arial"/>
              </a:rPr>
              <a:t>Tools and Technologies</a:t>
            </a:r>
            <a:endParaRPr lang="en-US" sz="3600" dirty="0">
              <a:solidFill>
                <a:srgbClr val="000000"/>
              </a:solidFill>
              <a:latin typeface="Aptos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76CD-35CC-8C6D-2D41-938F2C76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Calibri"/>
                <a:ea typeface="+mn-lt"/>
                <a:cs typeface="+mn-lt"/>
              </a:rPr>
              <a:t>Python</a:t>
            </a:r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The primary programming language for the project.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 b="1" err="1">
                <a:latin typeface="Calibri"/>
                <a:ea typeface="+mn-lt"/>
                <a:cs typeface="+mn-lt"/>
              </a:rPr>
              <a:t>Tkinter</a:t>
            </a:r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A standard Python library for creating graphical user interfaces.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ea typeface="+mn-lt"/>
                <a:cs typeface="+mn-lt"/>
              </a:rPr>
              <a:t>VS Code</a:t>
            </a:r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A popular code editor for writing and testing Python scripts.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ea typeface="+mn-lt"/>
                <a:cs typeface="+mn-lt"/>
              </a:rPr>
              <a:t>Math Library</a:t>
            </a:r>
            <a:r>
              <a:rPr lang="en-US" sz="2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Utilized for advanced mathematical operations.</a:t>
            </a:r>
            <a:endParaRPr lang="en-US" sz="240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3C2A-E9AD-2E14-675A-7CF3A38F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79A9-3D7D-17DB-207A-8376B94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94E-4726-2192-6ACA-4081C641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C049-0299-F7DC-4707-2877B50C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  libraries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00E0-AE80-15AF-7341-C796A2D0F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We first starts with importing different libraries which will help us in our project.</a:t>
            </a:r>
            <a:endParaRPr lang="en-US" dirty="0">
              <a:latin typeface="Aptos Light"/>
              <a:cs typeface="Calibri"/>
            </a:endParaRPr>
          </a:p>
          <a:p>
            <a:r>
              <a:rPr lang="en-US" sz="2400" dirty="0" err="1">
                <a:latin typeface="Calibri"/>
                <a:cs typeface="Calibri"/>
              </a:rPr>
              <a:t>Tkinter</a:t>
            </a:r>
            <a:r>
              <a:rPr lang="en-US" sz="2400" dirty="0">
                <a:latin typeface="Calibri"/>
                <a:cs typeface="Calibri"/>
              </a:rPr>
              <a:t> - For creating GUI</a:t>
            </a:r>
          </a:p>
          <a:p>
            <a:r>
              <a:rPr lang="en-US" sz="2400" dirty="0">
                <a:latin typeface="Calibri"/>
                <a:cs typeface="Calibri"/>
              </a:rPr>
              <a:t>Math - To perform various mathematical operation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0C9FAF2-45F6-514C-CF1D-23B44D572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7208" y="2557515"/>
            <a:ext cx="3867150" cy="12001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09F1-DA30-A49A-DEA6-13671E2B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5CE6-9FA0-1D9C-65E1-94E5A66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84EB-580B-098F-0ABB-0B09C717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9C9B-60BA-E5BB-6F0B-E90B0014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and 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7114-BD37-41EC-93DD-E6CA769B38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Here we define a global expression which will store all the inputs of the calculator</a:t>
            </a:r>
          </a:p>
          <a:p>
            <a:r>
              <a:rPr lang="en-US" sz="2400" dirty="0">
                <a:latin typeface="Calibri"/>
                <a:cs typeface="Calibri"/>
              </a:rPr>
              <a:t>Defining various function, which will be used for giving commands.</a:t>
            </a:r>
          </a:p>
          <a:p>
            <a:r>
              <a:rPr lang="en-US" sz="2400" dirty="0">
                <a:latin typeface="Calibri"/>
                <a:cs typeface="Calibri"/>
              </a:rPr>
              <a:t>Like press , equal press ,clear </a:t>
            </a:r>
            <a:r>
              <a:rPr lang="en-US" sz="2400" dirty="0" err="1">
                <a:latin typeface="Calibri"/>
                <a:cs typeface="Calibri"/>
              </a:rPr>
              <a:t>etc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B4BA5D-2559-26A9-3608-ECCDF130E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6493" y="2159175"/>
            <a:ext cx="3249581" cy="40177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0759-0714-A99B-C972-4561A3F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3BFB-12B2-58B0-5118-BD7E7FF2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E688B-AC5B-66A3-3F2C-CFDADBEF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38AF-1AE0-00C3-560B-553F35BE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FB19-DB39-6369-6C01-539D716603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Here we are creating a base for our application by defining its various parameters such as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-Title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-Geometry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-</a:t>
            </a:r>
            <a:r>
              <a:rPr lang="en-US" sz="2400" dirty="0" err="1">
                <a:latin typeface="Calibri"/>
                <a:cs typeface="Calibri"/>
              </a:rPr>
              <a:t>Colour</a:t>
            </a:r>
          </a:p>
        </p:txBody>
      </p:sp>
      <p:pic>
        <p:nvPicPr>
          <p:cNvPr id="8" name="Content Placeholder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615FCB6-D134-2F5B-ABDA-D3F3D53216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252" y="2621498"/>
            <a:ext cx="4752975" cy="15525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256BE-EF58-82C2-05C0-FC5ED1FE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B3A2-E943-6C68-93C8-0C26F667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3AE50-D409-5770-9E75-DB4C03DB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9E0-82D1-10A2-F641-6E24436C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menu bars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0108-C392-D94B-B2DC-1A43BA618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Here we create a menu bar by using </a:t>
            </a:r>
            <a:r>
              <a:rPr lang="en-US" sz="2400" dirty="0" err="1">
                <a:latin typeface="Calibri"/>
                <a:cs typeface="Calibri"/>
              </a:rPr>
              <a:t>tk.Menu</a:t>
            </a:r>
            <a:r>
              <a:rPr lang="en-US" sz="2400" dirty="0">
                <a:latin typeface="Calibri"/>
                <a:cs typeface="Calibri"/>
              </a:rPr>
              <a:t>() and define other sub menus with different functions.</a:t>
            </a:r>
            <a:endParaRPr lang="en-US" dirty="0">
              <a:latin typeface="Aptos Ligh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File menu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Tool menu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Help menu</a:t>
            </a:r>
          </a:p>
        </p:txBody>
      </p:sp>
      <p:pic>
        <p:nvPicPr>
          <p:cNvPr id="8" name="Content Placeholder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7CEBFFE-9557-5AFC-263A-1F95FE42A2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391" y="2474512"/>
            <a:ext cx="4985785" cy="338711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0815E-1C63-9659-E498-5D58EE69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3E93-1BD0-61DB-81C7-F75C057C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BF86-C1A4-695E-4180-E7FC919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screenshot of a calculator&#10;&#10;Description automatically generated">
            <a:extLst>
              <a:ext uri="{FF2B5EF4-FFF2-40B4-BE49-F238E27FC236}">
                <a16:creationId xmlns:a16="http://schemas.microsoft.com/office/drawing/2014/main" id="{884B6CD4-B0BE-D433-8B00-15A536B0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54" y="704229"/>
            <a:ext cx="2933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FC47-F283-21AB-F7C8-E6672E4C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Entry widget and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C95D-2241-5D00-A137-94798B9630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Entry widget for displaying the input of the user and for showing final result of the expression.</a:t>
            </a:r>
          </a:p>
          <a:p>
            <a:r>
              <a:rPr lang="en-US" sz="2400" dirty="0">
                <a:latin typeface="Calibri"/>
                <a:cs typeface="Calibri"/>
              </a:rPr>
              <a:t>Buttons are inputs that user will give to the application.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74C0-41F3-4C5C-0BC0-259256D5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DB29-7FD0-E0E2-4594-7EFA5834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FA0D-2025-DC50-2B21-F3DE1F58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31" name="Content Placeholder 3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FBDE0C7-FC30-21AC-4269-1449E9C38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478" y="2148282"/>
            <a:ext cx="5598697" cy="4023007"/>
          </a:xfrm>
        </p:spPr>
      </p:pic>
      <p:pic>
        <p:nvPicPr>
          <p:cNvPr id="32" name="Picture 31" descr="A blue and white rectangular box with black text&#10;&#10;Description automatically generated">
            <a:extLst>
              <a:ext uri="{FF2B5EF4-FFF2-40B4-BE49-F238E27FC236}">
                <a16:creationId xmlns:a16="http://schemas.microsoft.com/office/drawing/2014/main" id="{D69E87B4-FF0D-FE1E-D6CF-1A7B699C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92" y="1054584"/>
            <a:ext cx="3248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553E-4908-0B64-8A9C-F40977A8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mainloop</a:t>
            </a:r>
            <a:r>
              <a:rPr lang="en-US" sz="3600" dirty="0"/>
              <a:t>()</a:t>
            </a:r>
          </a:p>
        </p:txBody>
      </p:sp>
      <p:pic>
        <p:nvPicPr>
          <p:cNvPr id="8" name="Content Placeholder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0644899B-5E27-31E5-AB2E-502D6936F2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56138" y="3454729"/>
            <a:ext cx="2533650" cy="7143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C5B2-054E-3635-76A9-72289FFE0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084D-8AB6-4F9B-73AD-73072198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42F07-1CF7-DEE9-E6DC-803B5990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0C28-7FA3-295C-493B-FDD4117A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3569B-6995-EDB3-6781-CD260FE4A4AC}"/>
              </a:ext>
            </a:extLst>
          </p:cNvPr>
          <p:cNvSpPr txBox="1"/>
          <p:nvPr/>
        </p:nvSpPr>
        <p:spPr>
          <a:xfrm>
            <a:off x="872987" y="2529509"/>
            <a:ext cx="58740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400" dirty="0">
                <a:solidFill>
                  <a:srgbClr val="0D0D0D"/>
                </a:solidFill>
                <a:latin typeface="Calibri"/>
                <a:cs typeface="Calibri"/>
              </a:rPr>
              <a:t>Starts the </a:t>
            </a:r>
            <a:r>
              <a:rPr lang="en-US" sz="2400" err="1">
                <a:solidFill>
                  <a:srgbClr val="0D0D0D"/>
                </a:solidFill>
                <a:latin typeface="Calibri"/>
                <a:cs typeface="Calibri"/>
              </a:rPr>
              <a:t>Tkinter</a:t>
            </a:r>
            <a:r>
              <a:rPr lang="en-US" sz="2400" dirty="0">
                <a:solidFill>
                  <a:srgbClr val="0D0D0D"/>
                </a:solidFill>
                <a:latin typeface="Calibri"/>
                <a:cs typeface="Calibri"/>
              </a:rPr>
              <a:t> event loop.</a:t>
            </a:r>
          </a:p>
          <a:p>
            <a:pPr>
              <a:buFont typeface=""/>
              <a:buChar char="•"/>
            </a:pPr>
            <a:r>
              <a:rPr lang="en-US" sz="2400" dirty="0">
                <a:solidFill>
                  <a:srgbClr val="0D0D0D"/>
                </a:solidFill>
                <a:latin typeface="Calibri"/>
                <a:cs typeface="Calibri"/>
              </a:rPr>
              <a:t>It keeps the application running, handles events, and updates the GUI.</a:t>
            </a:r>
          </a:p>
        </p:txBody>
      </p:sp>
    </p:spTree>
    <p:extLst>
      <p:ext uri="{BB962C8B-B14F-4D97-AF65-F5344CB8AC3E}">
        <p14:creationId xmlns:p14="http://schemas.microsoft.com/office/powerpoint/2010/main" val="25187029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BohoVogueVTI</vt:lpstr>
      <vt:lpstr>Project 1- Basic Calculator</vt:lpstr>
      <vt:lpstr>Introduction</vt:lpstr>
      <vt:lpstr>Tools and Technologies </vt:lpstr>
      <vt:lpstr>Importing  libraries in python</vt:lpstr>
      <vt:lpstr>Defining functions and global variable</vt:lpstr>
      <vt:lpstr>Building a GUI</vt:lpstr>
      <vt:lpstr>Creating menu bars </vt:lpstr>
      <vt:lpstr>Defining Entry widget and buttons</vt:lpstr>
      <vt:lpstr>mainloop()</vt:lpstr>
      <vt:lpstr>Testing and Debugging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247</cp:revision>
  <dcterms:created xsi:type="dcterms:W3CDTF">2013-07-15T20:26:40Z</dcterms:created>
  <dcterms:modified xsi:type="dcterms:W3CDTF">2024-06-05T01:34:33Z</dcterms:modified>
</cp:coreProperties>
</file>