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9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4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9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1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4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8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ED971C-30AB-49E6-8BB2-C4097632E21B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F055-3E23-46EA-8B33-89CEEABDF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96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4CB-93C5-2657-1D94-30AB5FC2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292" y="2080620"/>
            <a:ext cx="8825658" cy="1539704"/>
          </a:xfrm>
        </p:spPr>
        <p:txBody>
          <a:bodyPr/>
          <a:lstStyle/>
          <a:p>
            <a:r>
              <a:rPr lang="en-IN" dirty="0"/>
              <a:t>Project 6-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D3E4-A757-6A06-BB0B-D889C12E8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Pradeep </a:t>
            </a:r>
            <a:r>
              <a:rPr lang="en-IN" dirty="0" err="1"/>
              <a:t>kumar</a:t>
            </a:r>
            <a:r>
              <a:rPr lang="en-IN" dirty="0"/>
              <a:t> </a:t>
            </a:r>
            <a:r>
              <a:rPr lang="en-IN" dirty="0" err="1"/>
              <a:t>chauhan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5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D61F-8CA9-A528-A6B4-F130B6FE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and Skewness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8DA91-0A8D-868C-E5F4-AE654996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97587"/>
            <a:ext cx="4729237" cy="28863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5687F-6D60-0429-25B8-D658E921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02" y="2420224"/>
            <a:ext cx="342947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0E76-8B70-FC52-B595-599C7B2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61B8F-7C25-743D-0897-0BD62A0A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681" y="1424423"/>
            <a:ext cx="4153205" cy="4801571"/>
          </a:xfrm>
        </p:spPr>
      </p:pic>
    </p:spTree>
    <p:extLst>
      <p:ext uri="{BB962C8B-B14F-4D97-AF65-F5344CB8AC3E}">
        <p14:creationId xmlns:p14="http://schemas.microsoft.com/office/powerpoint/2010/main" val="383666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F88-3851-CD05-B521-62F1EFDE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scaling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76789-B39F-078E-E98C-93ED18D5D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331" y="2712043"/>
            <a:ext cx="5649113" cy="2876951"/>
          </a:xfrm>
        </p:spPr>
      </p:pic>
    </p:spTree>
    <p:extLst>
      <p:ext uri="{BB962C8B-B14F-4D97-AF65-F5344CB8AC3E}">
        <p14:creationId xmlns:p14="http://schemas.microsoft.com/office/powerpoint/2010/main" val="66810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D761-1700-86EF-4729-E9553838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F0ECD-D032-75D7-AC2C-63031CC6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831" y="2211911"/>
            <a:ext cx="5830114" cy="3877216"/>
          </a:xfrm>
        </p:spPr>
      </p:pic>
    </p:spTree>
    <p:extLst>
      <p:ext uri="{BB962C8B-B14F-4D97-AF65-F5344CB8AC3E}">
        <p14:creationId xmlns:p14="http://schemas.microsoft.com/office/powerpoint/2010/main" val="43128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83B2-B8DD-2BB6-D584-7D9EDEC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9126A-A77A-1FC7-B5CA-4283F124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68" y="2052638"/>
            <a:ext cx="5693640" cy="4195762"/>
          </a:xfrm>
        </p:spPr>
      </p:pic>
    </p:spTree>
    <p:extLst>
      <p:ext uri="{BB962C8B-B14F-4D97-AF65-F5344CB8AC3E}">
        <p14:creationId xmlns:p14="http://schemas.microsoft.com/office/powerpoint/2010/main" val="171574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606A-F3BF-69E0-8D77-06AAF614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B9A9A-309F-0511-E479-336266394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489" y="2052638"/>
            <a:ext cx="5546797" cy="4195762"/>
          </a:xfrm>
        </p:spPr>
      </p:pic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F149-8240-9141-9006-DA59FF27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model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69481-A1E4-67F3-B4F2-BF4347F2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395" y="2052638"/>
            <a:ext cx="3254985" cy="4195762"/>
          </a:xfrm>
        </p:spPr>
      </p:pic>
    </p:spTree>
    <p:extLst>
      <p:ext uri="{BB962C8B-B14F-4D97-AF65-F5344CB8AC3E}">
        <p14:creationId xmlns:p14="http://schemas.microsoft.com/office/powerpoint/2010/main" val="108668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A1C-02F7-8A4C-E3A0-06585D91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Radiant forest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0454F-15D1-8584-ACF1-B82C3609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31" y="2407200"/>
            <a:ext cx="6011114" cy="3486637"/>
          </a:xfrm>
        </p:spPr>
      </p:pic>
    </p:spTree>
    <p:extLst>
      <p:ext uri="{BB962C8B-B14F-4D97-AF65-F5344CB8AC3E}">
        <p14:creationId xmlns:p14="http://schemas.microsoft.com/office/powerpoint/2010/main" val="427258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2002-61E4-F3B2-A9FF-E5D83258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on test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16A9E-C933-D81F-4A6D-01A62ED4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123" y="2052638"/>
            <a:ext cx="5591530" cy="4195762"/>
          </a:xfrm>
        </p:spPr>
      </p:pic>
    </p:spTree>
    <p:extLst>
      <p:ext uri="{BB962C8B-B14F-4D97-AF65-F5344CB8AC3E}">
        <p14:creationId xmlns:p14="http://schemas.microsoft.com/office/powerpoint/2010/main" val="35062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EA0-FCDE-F90E-0377-8FA81214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prediction and the model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CFE64-8AC3-81E1-B679-E002EE06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831" y="2759675"/>
            <a:ext cx="5468113" cy="2781688"/>
          </a:xfrm>
        </p:spPr>
      </p:pic>
    </p:spTree>
    <p:extLst>
      <p:ext uri="{BB962C8B-B14F-4D97-AF65-F5344CB8AC3E}">
        <p14:creationId xmlns:p14="http://schemas.microsoft.com/office/powerpoint/2010/main" val="17801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6A71-F2A7-73A3-65D3-66FAB814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A6EE-08C2-A28A-D077-AA0DAAE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Project, we </a:t>
            </a:r>
            <a:r>
              <a:rPr lang="en-IN" sz="1800" kern="0" dirty="0" err="1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document the feature engineering steps applied to the datasets provided in the notebook, specifically store.csv, train.csv, and test.csv to predict the sales.</a:t>
            </a:r>
          </a:p>
          <a:p>
            <a:r>
              <a:rPr lang="en-IN" sz="1800" kern="0" dirty="0">
                <a:latin typeface="Aptos Display" panose="020B0004020202020204" pitchFamily="34" charset="0"/>
                <a:cs typeface="Times New Roman" panose="02020603050405020304" pitchFamily="18" charset="0"/>
              </a:rPr>
              <a:t>We will perform no of different methods to predict the sales</a:t>
            </a:r>
          </a:p>
          <a:p>
            <a:r>
              <a:rPr lang="en-IN" sz="1800" kern="0" dirty="0">
                <a:latin typeface="Aptos Display" panose="020B0004020202020204" pitchFamily="34" charset="0"/>
                <a:cs typeface="Times New Roman" panose="02020603050405020304" pitchFamily="18" charset="0"/>
              </a:rPr>
              <a:t>We will select the best model suitable for the </a:t>
            </a:r>
            <a:r>
              <a:rPr lang="en-IN" sz="1800" kern="0" dirty="0" err="1">
                <a:latin typeface="Aptos Display" panose="020B0004020202020204" pitchFamily="34" charset="0"/>
                <a:cs typeface="Times New Roman" panose="02020603050405020304" pitchFamily="18" charset="0"/>
              </a:rPr>
              <a:t>predictiono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AF03-3F7E-6FFC-3AA7-3A7EE2CD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27" y="261656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99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A48-F110-4DEC-739C-FB55523C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A8CB-0DF2-977F-4330-EE8901FE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Feature extraction</a:t>
            </a:r>
            <a:r>
              <a:rPr lang="en-US" sz="2000" dirty="0"/>
              <a:t> is the process of transforming raw data into a set of measurable features (also called </a:t>
            </a:r>
            <a:r>
              <a:rPr lang="en-US" sz="2000" b="1" dirty="0"/>
              <a:t>attributes or variables</a:t>
            </a:r>
            <a:r>
              <a:rPr lang="en-US" sz="2000" dirty="0"/>
              <a:t>) that can be used to train a machine learning model. It is crucial for improving the performance of models, especially when the dataset is complex or unstructured (like text, images, or audio).</a:t>
            </a:r>
            <a:endParaRPr lang="en-IN" sz="2000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94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F4-7B3E-CB66-7021-2CA0CCCD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20CD-2729-8DED-91CB-AE60EFE9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Once you've extracted features, the next step is </a:t>
            </a:r>
            <a:r>
              <a:rPr lang="en-US" sz="2000" b="1" dirty="0"/>
              <a:t>prediction</a:t>
            </a:r>
            <a:r>
              <a:rPr lang="en-US" sz="2000" dirty="0"/>
              <a:t>, where a machine learning model is trained on the extracted features to predict outcomes on unseen data.</a:t>
            </a:r>
          </a:p>
          <a:p>
            <a:r>
              <a:rPr lang="en-US" sz="2000" dirty="0"/>
              <a:t>For example, after you extract features (from text, images, or structured data), you can use those features to predict a target variable like Sa</a:t>
            </a:r>
            <a:r>
              <a:rPr lang="en-US" dirty="0"/>
              <a:t>les</a:t>
            </a:r>
            <a:r>
              <a:rPr lang="en-US" sz="2000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2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8D47-3C77-7CDD-92FF-5857F4E1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B0672-16AB-C769-B0C7-15BD4BC3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92" y="1801353"/>
            <a:ext cx="4466680" cy="4195762"/>
          </a:xfrm>
        </p:spPr>
      </p:pic>
    </p:spTree>
    <p:extLst>
      <p:ext uri="{BB962C8B-B14F-4D97-AF65-F5344CB8AC3E}">
        <p14:creationId xmlns:p14="http://schemas.microsoft.com/office/powerpoint/2010/main" val="10831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9F6B-FD7D-5B2E-F4E1-3BFAD83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Merging store data with train and test datasets</a:t>
            </a:r>
            <a:b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E6ECF-3E31-B1BD-2B9A-AC52A7DCA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512" y="1940955"/>
            <a:ext cx="3536427" cy="4195762"/>
          </a:xfrm>
        </p:spPr>
      </p:pic>
    </p:spTree>
    <p:extLst>
      <p:ext uri="{BB962C8B-B14F-4D97-AF65-F5344CB8AC3E}">
        <p14:creationId xmlns:p14="http://schemas.microsoft.com/office/powerpoint/2010/main" val="183184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EA20-FC54-EE52-4AB8-75B8CEE2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3C9C8-448F-C41D-61E2-F1A324C32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046" y="2052638"/>
            <a:ext cx="3157684" cy="4195762"/>
          </a:xfrm>
        </p:spPr>
      </p:pic>
    </p:spTree>
    <p:extLst>
      <p:ext uri="{BB962C8B-B14F-4D97-AF65-F5344CB8AC3E}">
        <p14:creationId xmlns:p14="http://schemas.microsoft.com/office/powerpoint/2010/main" val="40533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9FEF-CE8A-88AB-BA69-879220AA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the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54369-2B8F-90F6-4501-CF4BB9A5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199" y="2052638"/>
            <a:ext cx="2939377" cy="4195762"/>
          </a:xfrm>
        </p:spPr>
      </p:pic>
    </p:spTree>
    <p:extLst>
      <p:ext uri="{BB962C8B-B14F-4D97-AF65-F5344CB8AC3E}">
        <p14:creationId xmlns:p14="http://schemas.microsoft.com/office/powerpoint/2010/main" val="197130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8C1B-5985-E43C-FA15-EE96C48F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Treating the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4A6DE-8067-62D7-B487-68488304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00862"/>
            <a:ext cx="5455758" cy="3801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5453A-4A83-D045-BFDD-58BB7F70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32" y="1403010"/>
            <a:ext cx="3365638" cy="47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247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Century Gothic</vt:lpstr>
      <vt:lpstr>Wingdings 3</vt:lpstr>
      <vt:lpstr>Ion</vt:lpstr>
      <vt:lpstr>Project 6- Sales prediction</vt:lpstr>
      <vt:lpstr>Introduction</vt:lpstr>
      <vt:lpstr>Feature Extraction</vt:lpstr>
      <vt:lpstr>Prediction</vt:lpstr>
      <vt:lpstr>Importing libraries</vt:lpstr>
      <vt:lpstr>Merging store data with train and test datasets </vt:lpstr>
      <vt:lpstr>Handling missing values</vt:lpstr>
      <vt:lpstr>Checking the outliers</vt:lpstr>
      <vt:lpstr>Treating the outliers</vt:lpstr>
      <vt:lpstr>Correlation and Skewness</vt:lpstr>
      <vt:lpstr>Heatmap</vt:lpstr>
      <vt:lpstr>Standard scaling the data</vt:lpstr>
      <vt:lpstr>Linear Regression</vt:lpstr>
      <vt:lpstr>Decision Tree </vt:lpstr>
      <vt:lpstr>Gradient boosting</vt:lpstr>
      <vt:lpstr>Deep learning model </vt:lpstr>
      <vt:lpstr>Radiant forest regression</vt:lpstr>
      <vt:lpstr>Predicting on test data set</vt:lpstr>
      <vt:lpstr>Saving prediction and the model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Chauhan</dc:creator>
  <cp:lastModifiedBy>Pradeep Chauhan</cp:lastModifiedBy>
  <cp:revision>1</cp:revision>
  <dcterms:created xsi:type="dcterms:W3CDTF">2025-01-02T16:20:38Z</dcterms:created>
  <dcterms:modified xsi:type="dcterms:W3CDTF">2025-01-02T17:17:22Z</dcterms:modified>
</cp:coreProperties>
</file>