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7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49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1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495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33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9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7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0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9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69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7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E9A7-1396-46A1-BFB5-25813EC00710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E46D84-55F0-4C37-B793-F5874D27F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LSTM Model Prediction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Streamlit</a:t>
            </a:r>
            <a:r>
              <a:rPr lang="en-IN" dirty="0"/>
              <a:t>/dash</a:t>
            </a:r>
            <a:r>
              <a:rPr dirty="0"/>
              <a:t>-based Text Classification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involves an LSTM-based text classification model to predict whether an input describes a disaster or not. The application is built using Streamlit for user interaction.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Embedding layer (10,000 words, 128-dimension)</a:t>
            </a:r>
          </a:p>
          <a:p>
            <a:r>
              <a:t>- Bidirectional LSTM (128 units) with Dropout</a:t>
            </a:r>
          </a:p>
          <a:p>
            <a:r>
              <a:t>- LSTM layers (64 and 32 units) with Dropout</a:t>
            </a:r>
          </a:p>
          <a:p>
            <a:r>
              <a:t>- Dense layer (64 units, ReLU activation)</a:t>
            </a:r>
          </a:p>
          <a:p>
            <a:r>
              <a:t>- Output layer (Sigmoid activation for binary classification)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is saved and loaded in Streamlit</a:t>
            </a:r>
          </a:p>
          <a:p>
            <a:r>
              <a:t>- Tokenizer processes input text</a:t>
            </a:r>
          </a:p>
          <a:p>
            <a:r>
              <a:t>- Text is tokenized, padded, and predicted</a:t>
            </a:r>
          </a:p>
          <a:p>
            <a:r>
              <a:t>- Output: 'Disaster' if probability ≥ 0.5, else 'Not a Disaster'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User-friendly interface with Streamlit</a:t>
            </a:r>
          </a:p>
          <a:p>
            <a:r>
              <a:t>- Real-time text classification</a:t>
            </a:r>
          </a:p>
          <a:p>
            <a:r>
              <a:t>- Scalable for further NLP applications</a:t>
            </a:r>
          </a:p>
          <a:p>
            <a:r>
              <a:t>- Simple model deployment and usage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an actual tokenizer from training</a:t>
            </a:r>
          </a:p>
          <a:p>
            <a:r>
              <a:t>- Enhance text preprocessing</a:t>
            </a:r>
          </a:p>
          <a:p>
            <a:r>
              <a:t>- Improve UI with visualization</a:t>
            </a:r>
          </a:p>
          <a:p>
            <a:r>
              <a:t>- Deploy for public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effectively classifies text as disaster-related or not using an LSTM model. Further improvements can enhance usability and accuracy.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FF53-F2B8-41A2-D4E1-308AF16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B71C-CE23-5D2E-5D09-B6925915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Pradeep </a:t>
            </a:r>
            <a:r>
              <a:rPr lang="en-IN" dirty="0" err="1"/>
              <a:t>kumar</a:t>
            </a:r>
            <a:r>
              <a:rPr lang="en-IN" dirty="0"/>
              <a:t> </a:t>
            </a:r>
            <a:r>
              <a:rPr lang="en-IN" dirty="0" err="1"/>
              <a:t>chauhan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5532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206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LSTM Model Prediction Application</vt:lpstr>
      <vt:lpstr>Overview</vt:lpstr>
      <vt:lpstr>Model Architecture</vt:lpstr>
      <vt:lpstr>Application Implementation</vt:lpstr>
      <vt:lpstr>Key Features</vt:lpstr>
      <vt:lpstr>Future Improvements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Chauhan</dc:creator>
  <cp:lastModifiedBy>Pradeep Chauhan</cp:lastModifiedBy>
  <cp:revision>1</cp:revision>
  <dcterms:created xsi:type="dcterms:W3CDTF">2025-02-02T16:45:31Z</dcterms:created>
  <dcterms:modified xsi:type="dcterms:W3CDTF">2025-02-02T16:58:55Z</dcterms:modified>
</cp:coreProperties>
</file>