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D7308-1C04-4F3B-A9B2-64851C2C5714}" v="10" dt="2025-03-06T15:45:10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7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Chauhan" userId="ad20fb5183ec4667" providerId="LiveId" clId="{6DED7308-1C04-4F3B-A9B2-64851C2C5714}"/>
    <pc:docChg chg="custSel addSld modSld">
      <pc:chgData name="Pradeep Chauhan" userId="ad20fb5183ec4667" providerId="LiveId" clId="{6DED7308-1C04-4F3B-A9B2-64851C2C5714}" dt="2025-03-06T15:49:15.744" v="180" actId="478"/>
      <pc:docMkLst>
        <pc:docMk/>
      </pc:docMkLst>
      <pc:sldChg chg="modSp new mod">
        <pc:chgData name="Pradeep Chauhan" userId="ad20fb5183ec4667" providerId="LiveId" clId="{6DED7308-1C04-4F3B-A9B2-64851C2C5714}" dt="2025-03-06T15:36:37.165" v="72" actId="20577"/>
        <pc:sldMkLst>
          <pc:docMk/>
          <pc:sldMk cId="843460481" sldId="256"/>
        </pc:sldMkLst>
        <pc:spChg chg="mod">
          <ac:chgData name="Pradeep Chauhan" userId="ad20fb5183ec4667" providerId="LiveId" clId="{6DED7308-1C04-4F3B-A9B2-64851C2C5714}" dt="2025-03-06T15:36:24.009" v="32" actId="27636"/>
          <ac:spMkLst>
            <pc:docMk/>
            <pc:sldMk cId="843460481" sldId="256"/>
            <ac:spMk id="2" creationId="{C7D9D439-4AF5-AD8D-2B77-D004C9CDD10F}"/>
          </ac:spMkLst>
        </pc:spChg>
        <pc:spChg chg="mod">
          <ac:chgData name="Pradeep Chauhan" userId="ad20fb5183ec4667" providerId="LiveId" clId="{6DED7308-1C04-4F3B-A9B2-64851C2C5714}" dt="2025-03-06T15:36:37.165" v="72" actId="20577"/>
          <ac:spMkLst>
            <pc:docMk/>
            <pc:sldMk cId="843460481" sldId="256"/>
            <ac:spMk id="3" creationId="{6EC4FEF4-6A4A-B61E-47D0-6D161886E3C9}"/>
          </ac:spMkLst>
        </pc:spChg>
      </pc:sldChg>
      <pc:sldChg chg="modSp new mod">
        <pc:chgData name="Pradeep Chauhan" userId="ad20fb5183ec4667" providerId="LiveId" clId="{6DED7308-1C04-4F3B-A9B2-64851C2C5714}" dt="2025-03-06T15:37:57.371" v="81" actId="1076"/>
        <pc:sldMkLst>
          <pc:docMk/>
          <pc:sldMk cId="3842953966" sldId="257"/>
        </pc:sldMkLst>
        <pc:spChg chg="mod">
          <ac:chgData name="Pradeep Chauhan" userId="ad20fb5183ec4667" providerId="LiveId" clId="{6DED7308-1C04-4F3B-A9B2-64851C2C5714}" dt="2025-03-06T15:37:57.371" v="81" actId="1076"/>
          <ac:spMkLst>
            <pc:docMk/>
            <pc:sldMk cId="3842953966" sldId="257"/>
            <ac:spMk id="2" creationId="{B580D566-2388-BE6E-7F39-B3D88DBCFFED}"/>
          </ac:spMkLst>
        </pc:spChg>
        <pc:spChg chg="mod">
          <ac:chgData name="Pradeep Chauhan" userId="ad20fb5183ec4667" providerId="LiveId" clId="{6DED7308-1C04-4F3B-A9B2-64851C2C5714}" dt="2025-03-06T15:37:41.622" v="79" actId="255"/>
          <ac:spMkLst>
            <pc:docMk/>
            <pc:sldMk cId="3842953966" sldId="257"/>
            <ac:spMk id="3" creationId="{08C227ED-B404-999B-5FEA-A42C4BFCE94D}"/>
          </ac:spMkLst>
        </pc:spChg>
      </pc:sldChg>
      <pc:sldChg chg="modSp new mod">
        <pc:chgData name="Pradeep Chauhan" userId="ad20fb5183ec4667" providerId="LiveId" clId="{6DED7308-1C04-4F3B-A9B2-64851C2C5714}" dt="2025-03-06T15:38:41.164" v="85"/>
        <pc:sldMkLst>
          <pc:docMk/>
          <pc:sldMk cId="3877183127" sldId="258"/>
        </pc:sldMkLst>
        <pc:spChg chg="mod">
          <ac:chgData name="Pradeep Chauhan" userId="ad20fb5183ec4667" providerId="LiveId" clId="{6DED7308-1C04-4F3B-A9B2-64851C2C5714}" dt="2025-03-06T15:38:41.164" v="85"/>
          <ac:spMkLst>
            <pc:docMk/>
            <pc:sldMk cId="3877183127" sldId="258"/>
            <ac:spMk id="2" creationId="{E0415B45-52CC-D141-61E7-AA2B5C514F70}"/>
          </ac:spMkLst>
        </pc:spChg>
        <pc:spChg chg="mod">
          <ac:chgData name="Pradeep Chauhan" userId="ad20fb5183ec4667" providerId="LiveId" clId="{6DED7308-1C04-4F3B-A9B2-64851C2C5714}" dt="2025-03-06T15:38:40.420" v="84" actId="21"/>
          <ac:spMkLst>
            <pc:docMk/>
            <pc:sldMk cId="3877183127" sldId="258"/>
            <ac:spMk id="3" creationId="{DC3FE672-4D3A-C6D3-EB74-14465AE627FB}"/>
          </ac:spMkLst>
        </pc:spChg>
      </pc:sldChg>
      <pc:sldChg chg="addSp delSp modSp new mod">
        <pc:chgData name="Pradeep Chauhan" userId="ad20fb5183ec4667" providerId="LiveId" clId="{6DED7308-1C04-4F3B-A9B2-64851C2C5714}" dt="2025-03-06T15:39:49.763" v="93" actId="1076"/>
        <pc:sldMkLst>
          <pc:docMk/>
          <pc:sldMk cId="1962237070" sldId="259"/>
        </pc:sldMkLst>
        <pc:spChg chg="del">
          <ac:chgData name="Pradeep Chauhan" userId="ad20fb5183ec4667" providerId="LiveId" clId="{6DED7308-1C04-4F3B-A9B2-64851C2C5714}" dt="2025-03-06T15:39:31.008" v="89" actId="478"/>
          <ac:spMkLst>
            <pc:docMk/>
            <pc:sldMk cId="1962237070" sldId="259"/>
            <ac:spMk id="2" creationId="{46FD2882-9341-679B-3B59-E0DEB380B5AF}"/>
          </ac:spMkLst>
        </pc:spChg>
        <pc:spChg chg="del">
          <ac:chgData name="Pradeep Chauhan" userId="ad20fb5183ec4667" providerId="LiveId" clId="{6DED7308-1C04-4F3B-A9B2-64851C2C5714}" dt="2025-03-06T15:39:24.948" v="87"/>
          <ac:spMkLst>
            <pc:docMk/>
            <pc:sldMk cId="1962237070" sldId="259"/>
            <ac:spMk id="3" creationId="{9EC02A9B-D30C-E8AE-8ABE-AF3BE4B0CBF7}"/>
          </ac:spMkLst>
        </pc:spChg>
        <pc:picChg chg="add mod">
          <ac:chgData name="Pradeep Chauhan" userId="ad20fb5183ec4667" providerId="LiveId" clId="{6DED7308-1C04-4F3B-A9B2-64851C2C5714}" dt="2025-03-06T15:39:33.562" v="90" actId="1076"/>
          <ac:picMkLst>
            <pc:docMk/>
            <pc:sldMk cId="1962237070" sldId="259"/>
            <ac:picMk id="4" creationId="{94866924-C699-28FE-CAF9-EAEB457A2B6A}"/>
          </ac:picMkLst>
        </pc:picChg>
        <pc:picChg chg="add mod">
          <ac:chgData name="Pradeep Chauhan" userId="ad20fb5183ec4667" providerId="LiveId" clId="{6DED7308-1C04-4F3B-A9B2-64851C2C5714}" dt="2025-03-06T15:39:39.663" v="91"/>
          <ac:picMkLst>
            <pc:docMk/>
            <pc:sldMk cId="1962237070" sldId="259"/>
            <ac:picMk id="5" creationId="{3CDB187C-D9E5-7157-F67F-89F2C40A9C96}"/>
          </ac:picMkLst>
        </pc:picChg>
        <pc:picChg chg="add mod">
          <ac:chgData name="Pradeep Chauhan" userId="ad20fb5183ec4667" providerId="LiveId" clId="{6DED7308-1C04-4F3B-A9B2-64851C2C5714}" dt="2025-03-06T15:39:49.763" v="93" actId="1076"/>
          <ac:picMkLst>
            <pc:docMk/>
            <pc:sldMk cId="1962237070" sldId="259"/>
            <ac:picMk id="6" creationId="{5749EC49-379B-7C09-AE48-6BE836344964}"/>
          </ac:picMkLst>
        </pc:picChg>
      </pc:sldChg>
      <pc:sldChg chg="modSp new mod">
        <pc:chgData name="Pradeep Chauhan" userId="ad20fb5183ec4667" providerId="LiveId" clId="{6DED7308-1C04-4F3B-A9B2-64851C2C5714}" dt="2025-03-06T15:40:20.040" v="97"/>
        <pc:sldMkLst>
          <pc:docMk/>
          <pc:sldMk cId="428737441" sldId="260"/>
        </pc:sldMkLst>
        <pc:spChg chg="mod">
          <ac:chgData name="Pradeep Chauhan" userId="ad20fb5183ec4667" providerId="LiveId" clId="{6DED7308-1C04-4F3B-A9B2-64851C2C5714}" dt="2025-03-06T15:40:20.040" v="97"/>
          <ac:spMkLst>
            <pc:docMk/>
            <pc:sldMk cId="428737441" sldId="260"/>
            <ac:spMk id="2" creationId="{200F0CBD-184A-C367-E72C-CABFF1CD078C}"/>
          </ac:spMkLst>
        </pc:spChg>
        <pc:spChg chg="mod">
          <ac:chgData name="Pradeep Chauhan" userId="ad20fb5183ec4667" providerId="LiveId" clId="{6DED7308-1C04-4F3B-A9B2-64851C2C5714}" dt="2025-03-06T15:40:19.110" v="96" actId="21"/>
          <ac:spMkLst>
            <pc:docMk/>
            <pc:sldMk cId="428737441" sldId="260"/>
            <ac:spMk id="3" creationId="{252B8AD4-192D-D4D4-36AD-8E0B31DEABBB}"/>
          </ac:spMkLst>
        </pc:spChg>
      </pc:sldChg>
      <pc:sldChg chg="addSp delSp modSp new mod">
        <pc:chgData name="Pradeep Chauhan" userId="ad20fb5183ec4667" providerId="LiveId" clId="{6DED7308-1C04-4F3B-A9B2-64851C2C5714}" dt="2025-03-06T15:41:25.832" v="106" actId="478"/>
        <pc:sldMkLst>
          <pc:docMk/>
          <pc:sldMk cId="2968311612" sldId="261"/>
        </pc:sldMkLst>
        <pc:spChg chg="del">
          <ac:chgData name="Pradeep Chauhan" userId="ad20fb5183ec4667" providerId="LiveId" clId="{6DED7308-1C04-4F3B-A9B2-64851C2C5714}" dt="2025-03-06T15:41:25.832" v="106" actId="478"/>
          <ac:spMkLst>
            <pc:docMk/>
            <pc:sldMk cId="2968311612" sldId="261"/>
            <ac:spMk id="2" creationId="{865B8A93-7378-1D47-3093-81F85FFAC394}"/>
          </ac:spMkLst>
        </pc:spChg>
        <pc:spChg chg="del">
          <ac:chgData name="Pradeep Chauhan" userId="ad20fb5183ec4667" providerId="LiveId" clId="{6DED7308-1C04-4F3B-A9B2-64851C2C5714}" dt="2025-03-06T15:41:11.013" v="101" actId="22"/>
          <ac:spMkLst>
            <pc:docMk/>
            <pc:sldMk cId="2968311612" sldId="261"/>
            <ac:spMk id="3" creationId="{9BDB5125-4A8C-F50E-09C6-2637A16DB7AF}"/>
          </ac:spMkLst>
        </pc:spChg>
        <pc:picChg chg="add mod">
          <ac:chgData name="Pradeep Chauhan" userId="ad20fb5183ec4667" providerId="LiveId" clId="{6DED7308-1C04-4F3B-A9B2-64851C2C5714}" dt="2025-03-06T15:41:18.426" v="104" actId="1076"/>
          <ac:picMkLst>
            <pc:docMk/>
            <pc:sldMk cId="2968311612" sldId="261"/>
            <ac:picMk id="4" creationId="{81910E4F-2FC0-C55E-05BB-71E0A4E57395}"/>
          </ac:picMkLst>
        </pc:picChg>
        <pc:picChg chg="add mod ord">
          <ac:chgData name="Pradeep Chauhan" userId="ad20fb5183ec4667" providerId="LiveId" clId="{6DED7308-1C04-4F3B-A9B2-64851C2C5714}" dt="2025-03-06T15:41:22.418" v="105" actId="14100"/>
          <ac:picMkLst>
            <pc:docMk/>
            <pc:sldMk cId="2968311612" sldId="261"/>
            <ac:picMk id="6" creationId="{B7EBCBB0-F4C9-0507-177A-8D4CB543DD15}"/>
          </ac:picMkLst>
        </pc:picChg>
      </pc:sldChg>
      <pc:sldChg chg="addSp delSp modSp new mod">
        <pc:chgData name="Pradeep Chauhan" userId="ad20fb5183ec4667" providerId="LiveId" clId="{6DED7308-1C04-4F3B-A9B2-64851C2C5714}" dt="2025-03-06T15:49:15.744" v="180" actId="478"/>
        <pc:sldMkLst>
          <pc:docMk/>
          <pc:sldMk cId="1541997119" sldId="262"/>
        </pc:sldMkLst>
        <pc:spChg chg="del">
          <ac:chgData name="Pradeep Chauhan" userId="ad20fb5183ec4667" providerId="LiveId" clId="{6DED7308-1C04-4F3B-A9B2-64851C2C5714}" dt="2025-03-06T15:49:15.744" v="180" actId="478"/>
          <ac:spMkLst>
            <pc:docMk/>
            <pc:sldMk cId="1541997119" sldId="262"/>
            <ac:spMk id="2" creationId="{D71D0D8D-31CF-6188-4BC5-778B7BAAB696}"/>
          </ac:spMkLst>
        </pc:spChg>
        <pc:spChg chg="del">
          <ac:chgData name="Pradeep Chauhan" userId="ad20fb5183ec4667" providerId="LiveId" clId="{6DED7308-1C04-4F3B-A9B2-64851C2C5714}" dt="2025-03-06T15:41:53.180" v="108" actId="22"/>
          <ac:spMkLst>
            <pc:docMk/>
            <pc:sldMk cId="1541997119" sldId="262"/>
            <ac:spMk id="3" creationId="{18FF6E0C-C3C3-3036-E8B6-B00805BA3885}"/>
          </ac:spMkLst>
        </pc:spChg>
        <pc:picChg chg="add mod ord">
          <ac:chgData name="Pradeep Chauhan" userId="ad20fb5183ec4667" providerId="LiveId" clId="{6DED7308-1C04-4F3B-A9B2-64851C2C5714}" dt="2025-03-06T15:41:55.025" v="109" actId="1076"/>
          <ac:picMkLst>
            <pc:docMk/>
            <pc:sldMk cId="1541997119" sldId="262"/>
            <ac:picMk id="5" creationId="{883D25B7-B9F5-0178-F9EA-5CFA3E20CA45}"/>
          </ac:picMkLst>
        </pc:picChg>
      </pc:sldChg>
      <pc:sldChg chg="addSp delSp modSp new mod">
        <pc:chgData name="Pradeep Chauhan" userId="ad20fb5183ec4667" providerId="LiveId" clId="{6DED7308-1C04-4F3B-A9B2-64851C2C5714}" dt="2025-03-06T15:49:11.367" v="179" actId="478"/>
        <pc:sldMkLst>
          <pc:docMk/>
          <pc:sldMk cId="1536455902" sldId="263"/>
        </pc:sldMkLst>
        <pc:spChg chg="del">
          <ac:chgData name="Pradeep Chauhan" userId="ad20fb5183ec4667" providerId="LiveId" clId="{6DED7308-1C04-4F3B-A9B2-64851C2C5714}" dt="2025-03-06T15:49:11.367" v="179" actId="478"/>
          <ac:spMkLst>
            <pc:docMk/>
            <pc:sldMk cId="1536455902" sldId="263"/>
            <ac:spMk id="2" creationId="{3E3654A4-86D2-3718-EC3B-4DE9B7CACA5E}"/>
          </ac:spMkLst>
        </pc:spChg>
        <pc:spChg chg="del">
          <ac:chgData name="Pradeep Chauhan" userId="ad20fb5183ec4667" providerId="LiveId" clId="{6DED7308-1C04-4F3B-A9B2-64851C2C5714}" dt="2025-03-06T15:42:17.966" v="111" actId="22"/>
          <ac:spMkLst>
            <pc:docMk/>
            <pc:sldMk cId="1536455902" sldId="263"/>
            <ac:spMk id="3" creationId="{BDF77DC2-ACC0-33F9-B812-2225CF74C53C}"/>
          </ac:spMkLst>
        </pc:spChg>
        <pc:picChg chg="add mod ord">
          <ac:chgData name="Pradeep Chauhan" userId="ad20fb5183ec4667" providerId="LiveId" clId="{6DED7308-1C04-4F3B-A9B2-64851C2C5714}" dt="2025-03-06T15:42:22.561" v="113" actId="1076"/>
          <ac:picMkLst>
            <pc:docMk/>
            <pc:sldMk cId="1536455902" sldId="263"/>
            <ac:picMk id="5" creationId="{1A7C7227-8910-752A-9598-1ACB1F9DBC7C}"/>
          </ac:picMkLst>
        </pc:picChg>
      </pc:sldChg>
      <pc:sldChg chg="modSp new mod">
        <pc:chgData name="Pradeep Chauhan" userId="ad20fb5183ec4667" providerId="LiveId" clId="{6DED7308-1C04-4F3B-A9B2-64851C2C5714}" dt="2025-03-06T15:42:37.576" v="117"/>
        <pc:sldMkLst>
          <pc:docMk/>
          <pc:sldMk cId="2622018815" sldId="264"/>
        </pc:sldMkLst>
        <pc:spChg chg="mod">
          <ac:chgData name="Pradeep Chauhan" userId="ad20fb5183ec4667" providerId="LiveId" clId="{6DED7308-1C04-4F3B-A9B2-64851C2C5714}" dt="2025-03-06T15:42:37.576" v="117"/>
          <ac:spMkLst>
            <pc:docMk/>
            <pc:sldMk cId="2622018815" sldId="264"/>
            <ac:spMk id="2" creationId="{66FE6243-783E-4BCC-81E6-3E236E639D11}"/>
          </ac:spMkLst>
        </pc:spChg>
        <pc:spChg chg="mod">
          <ac:chgData name="Pradeep Chauhan" userId="ad20fb5183ec4667" providerId="LiveId" clId="{6DED7308-1C04-4F3B-A9B2-64851C2C5714}" dt="2025-03-06T15:42:36.916" v="116" actId="21"/>
          <ac:spMkLst>
            <pc:docMk/>
            <pc:sldMk cId="2622018815" sldId="264"/>
            <ac:spMk id="3" creationId="{96CEC642-E4BE-1612-858F-5AE17FEC4DF6}"/>
          </ac:spMkLst>
        </pc:spChg>
      </pc:sldChg>
      <pc:sldChg chg="addSp modSp new mod">
        <pc:chgData name="Pradeep Chauhan" userId="ad20fb5183ec4667" providerId="LiveId" clId="{6DED7308-1C04-4F3B-A9B2-64851C2C5714}" dt="2025-03-06T15:43:07.681" v="122" actId="1076"/>
        <pc:sldMkLst>
          <pc:docMk/>
          <pc:sldMk cId="3758276747" sldId="265"/>
        </pc:sldMkLst>
        <pc:picChg chg="add mod">
          <ac:chgData name="Pradeep Chauhan" userId="ad20fb5183ec4667" providerId="LiveId" clId="{6DED7308-1C04-4F3B-A9B2-64851C2C5714}" dt="2025-03-06T15:43:07.681" v="122" actId="1076"/>
          <ac:picMkLst>
            <pc:docMk/>
            <pc:sldMk cId="3758276747" sldId="265"/>
            <ac:picMk id="4" creationId="{E1651034-CF7F-BE40-E83D-99034D708C5C}"/>
          </ac:picMkLst>
        </pc:picChg>
      </pc:sldChg>
      <pc:sldChg chg="modSp new mod">
        <pc:chgData name="Pradeep Chauhan" userId="ad20fb5183ec4667" providerId="LiveId" clId="{6DED7308-1C04-4F3B-A9B2-64851C2C5714}" dt="2025-03-06T15:43:47.079" v="127" actId="255"/>
        <pc:sldMkLst>
          <pc:docMk/>
          <pc:sldMk cId="3166342961" sldId="266"/>
        </pc:sldMkLst>
        <pc:spChg chg="mod">
          <ac:chgData name="Pradeep Chauhan" userId="ad20fb5183ec4667" providerId="LiveId" clId="{6DED7308-1C04-4F3B-A9B2-64851C2C5714}" dt="2025-03-06T15:43:34.558" v="126"/>
          <ac:spMkLst>
            <pc:docMk/>
            <pc:sldMk cId="3166342961" sldId="266"/>
            <ac:spMk id="2" creationId="{318E0D12-79BA-93DF-ED02-D1A0138FEE70}"/>
          </ac:spMkLst>
        </pc:spChg>
        <pc:spChg chg="mod">
          <ac:chgData name="Pradeep Chauhan" userId="ad20fb5183ec4667" providerId="LiveId" clId="{6DED7308-1C04-4F3B-A9B2-64851C2C5714}" dt="2025-03-06T15:43:47.079" v="127" actId="255"/>
          <ac:spMkLst>
            <pc:docMk/>
            <pc:sldMk cId="3166342961" sldId="266"/>
            <ac:spMk id="3" creationId="{B9B7F923-3399-AEB3-778E-EF7041D9426F}"/>
          </ac:spMkLst>
        </pc:spChg>
      </pc:sldChg>
      <pc:sldChg chg="addSp delSp modSp new mod">
        <pc:chgData name="Pradeep Chauhan" userId="ad20fb5183ec4667" providerId="LiveId" clId="{6DED7308-1C04-4F3B-A9B2-64851C2C5714}" dt="2025-03-06T15:44:14.294" v="132" actId="478"/>
        <pc:sldMkLst>
          <pc:docMk/>
          <pc:sldMk cId="2164163784" sldId="267"/>
        </pc:sldMkLst>
        <pc:spChg chg="del">
          <ac:chgData name="Pradeep Chauhan" userId="ad20fb5183ec4667" providerId="LiveId" clId="{6DED7308-1C04-4F3B-A9B2-64851C2C5714}" dt="2025-03-06T15:44:14.294" v="132" actId="478"/>
          <ac:spMkLst>
            <pc:docMk/>
            <pc:sldMk cId="2164163784" sldId="267"/>
            <ac:spMk id="2" creationId="{0B50D50B-A7E8-D066-8033-B68EC9ECF65A}"/>
          </ac:spMkLst>
        </pc:spChg>
        <pc:spChg chg="del">
          <ac:chgData name="Pradeep Chauhan" userId="ad20fb5183ec4667" providerId="LiveId" clId="{6DED7308-1C04-4F3B-A9B2-64851C2C5714}" dt="2025-03-06T15:44:06.590" v="129"/>
          <ac:spMkLst>
            <pc:docMk/>
            <pc:sldMk cId="2164163784" sldId="267"/>
            <ac:spMk id="3" creationId="{5208B696-3127-ED22-F9DF-4C468BEEAF73}"/>
          </ac:spMkLst>
        </pc:spChg>
        <pc:picChg chg="add mod">
          <ac:chgData name="Pradeep Chauhan" userId="ad20fb5183ec4667" providerId="LiveId" clId="{6DED7308-1C04-4F3B-A9B2-64851C2C5714}" dt="2025-03-06T15:44:11.233" v="131" actId="1076"/>
          <ac:picMkLst>
            <pc:docMk/>
            <pc:sldMk cId="2164163784" sldId="267"/>
            <ac:picMk id="4" creationId="{EF0C5045-5B76-1A30-4710-CFB16B7EE79D}"/>
          </ac:picMkLst>
        </pc:picChg>
      </pc:sldChg>
      <pc:sldChg chg="addSp delSp modSp new mod">
        <pc:chgData name="Pradeep Chauhan" userId="ad20fb5183ec4667" providerId="LiveId" clId="{6DED7308-1C04-4F3B-A9B2-64851C2C5714}" dt="2025-03-06T15:44:33.697" v="137" actId="1076"/>
        <pc:sldMkLst>
          <pc:docMk/>
          <pc:sldMk cId="1638690908" sldId="268"/>
        </pc:sldMkLst>
        <pc:spChg chg="del">
          <ac:chgData name="Pradeep Chauhan" userId="ad20fb5183ec4667" providerId="LiveId" clId="{6DED7308-1C04-4F3B-A9B2-64851C2C5714}" dt="2025-03-06T15:44:28.690" v="135" actId="478"/>
          <ac:spMkLst>
            <pc:docMk/>
            <pc:sldMk cId="1638690908" sldId="268"/>
            <ac:spMk id="2" creationId="{C59D536D-E0E2-7B01-2C90-DF2C5BE648C8}"/>
          </ac:spMkLst>
        </pc:spChg>
        <pc:picChg chg="add mod">
          <ac:chgData name="Pradeep Chauhan" userId="ad20fb5183ec4667" providerId="LiveId" clId="{6DED7308-1C04-4F3B-A9B2-64851C2C5714}" dt="2025-03-06T15:44:33.697" v="137" actId="1076"/>
          <ac:picMkLst>
            <pc:docMk/>
            <pc:sldMk cId="1638690908" sldId="268"/>
            <ac:picMk id="4" creationId="{37610A66-D9BF-D714-F9FE-EB57E5D320C8}"/>
          </ac:picMkLst>
        </pc:picChg>
      </pc:sldChg>
      <pc:sldChg chg="addSp delSp modSp new mod">
        <pc:chgData name="Pradeep Chauhan" userId="ad20fb5183ec4667" providerId="LiveId" clId="{6DED7308-1C04-4F3B-A9B2-64851C2C5714}" dt="2025-03-06T15:45:41.130" v="151" actId="1076"/>
        <pc:sldMkLst>
          <pc:docMk/>
          <pc:sldMk cId="3015057016" sldId="269"/>
        </pc:sldMkLst>
        <pc:spChg chg="del">
          <ac:chgData name="Pradeep Chauhan" userId="ad20fb5183ec4667" providerId="LiveId" clId="{6DED7308-1C04-4F3B-A9B2-64851C2C5714}" dt="2025-03-06T15:44:51.030" v="139"/>
          <ac:spMkLst>
            <pc:docMk/>
            <pc:sldMk cId="3015057016" sldId="269"/>
            <ac:spMk id="3" creationId="{1A79A9C7-EDD1-339B-4792-9ABD58F0CC88}"/>
          </ac:spMkLst>
        </pc:spChg>
        <pc:picChg chg="add mod">
          <ac:chgData name="Pradeep Chauhan" userId="ad20fb5183ec4667" providerId="LiveId" clId="{6DED7308-1C04-4F3B-A9B2-64851C2C5714}" dt="2025-03-06T15:45:13.481" v="145" actId="1076"/>
          <ac:picMkLst>
            <pc:docMk/>
            <pc:sldMk cId="3015057016" sldId="269"/>
            <ac:picMk id="4" creationId="{DB5D7518-4B29-04C0-AA5A-BCBCBE4B7770}"/>
          </ac:picMkLst>
        </pc:picChg>
        <pc:picChg chg="add mod">
          <ac:chgData name="Pradeep Chauhan" userId="ad20fb5183ec4667" providerId="LiveId" clId="{6DED7308-1C04-4F3B-A9B2-64851C2C5714}" dt="2025-03-06T15:45:19.914" v="147" actId="14100"/>
          <ac:picMkLst>
            <pc:docMk/>
            <pc:sldMk cId="3015057016" sldId="269"/>
            <ac:picMk id="5" creationId="{D8CCDA1D-A80E-FE2F-B460-20F789945EBA}"/>
          </ac:picMkLst>
        </pc:picChg>
        <pc:picChg chg="add mod">
          <ac:chgData name="Pradeep Chauhan" userId="ad20fb5183ec4667" providerId="LiveId" clId="{6DED7308-1C04-4F3B-A9B2-64851C2C5714}" dt="2025-03-06T15:45:41.130" v="151" actId="1076"/>
          <ac:picMkLst>
            <pc:docMk/>
            <pc:sldMk cId="3015057016" sldId="269"/>
            <ac:picMk id="7" creationId="{57996ED8-7CF4-AD1F-72F9-044706B17DF1}"/>
          </ac:picMkLst>
        </pc:picChg>
      </pc:sldChg>
      <pc:sldChg chg="addSp delSp modSp new mod">
        <pc:chgData name="Pradeep Chauhan" userId="ad20fb5183ec4667" providerId="LiveId" clId="{6DED7308-1C04-4F3B-A9B2-64851C2C5714}" dt="2025-03-06T15:46:10.638" v="158" actId="478"/>
        <pc:sldMkLst>
          <pc:docMk/>
          <pc:sldMk cId="762431598" sldId="270"/>
        </pc:sldMkLst>
        <pc:spChg chg="mod">
          <ac:chgData name="Pradeep Chauhan" userId="ad20fb5183ec4667" providerId="LiveId" clId="{6DED7308-1C04-4F3B-A9B2-64851C2C5714}" dt="2025-03-06T15:46:04.821" v="156"/>
          <ac:spMkLst>
            <pc:docMk/>
            <pc:sldMk cId="762431598" sldId="270"/>
            <ac:spMk id="2" creationId="{11F2534B-EDAD-06DD-A1CB-56B99D0E0331}"/>
          </ac:spMkLst>
        </pc:spChg>
        <pc:spChg chg="del mod">
          <ac:chgData name="Pradeep Chauhan" userId="ad20fb5183ec4667" providerId="LiveId" clId="{6DED7308-1C04-4F3B-A9B2-64851C2C5714}" dt="2025-03-06T15:46:10.638" v="158" actId="478"/>
          <ac:spMkLst>
            <pc:docMk/>
            <pc:sldMk cId="762431598" sldId="270"/>
            <ac:spMk id="3" creationId="{9574878B-443B-92B7-B4B8-0B5EE7BAE432}"/>
          </ac:spMkLst>
        </pc:spChg>
        <pc:spChg chg="add mod">
          <ac:chgData name="Pradeep Chauhan" userId="ad20fb5183ec4667" providerId="LiveId" clId="{6DED7308-1C04-4F3B-A9B2-64851C2C5714}" dt="2025-03-06T15:46:03.997" v="155" actId="21"/>
          <ac:spMkLst>
            <pc:docMk/>
            <pc:sldMk cId="762431598" sldId="270"/>
            <ac:spMk id="5" creationId="{217AEAE4-9C1F-71F8-F5A6-AE4B4A56859D}"/>
          </ac:spMkLst>
        </pc:spChg>
      </pc:sldChg>
      <pc:sldChg chg="addSp delSp modSp new mod">
        <pc:chgData name="Pradeep Chauhan" userId="ad20fb5183ec4667" providerId="LiveId" clId="{6DED7308-1C04-4F3B-A9B2-64851C2C5714}" dt="2025-03-06T15:46:41.715" v="165" actId="478"/>
        <pc:sldMkLst>
          <pc:docMk/>
          <pc:sldMk cId="1284882086" sldId="271"/>
        </pc:sldMkLst>
        <pc:spChg chg="del">
          <ac:chgData name="Pradeep Chauhan" userId="ad20fb5183ec4667" providerId="LiveId" clId="{6DED7308-1C04-4F3B-A9B2-64851C2C5714}" dt="2025-03-06T15:46:41.715" v="165" actId="478"/>
          <ac:spMkLst>
            <pc:docMk/>
            <pc:sldMk cId="1284882086" sldId="271"/>
            <ac:spMk id="2" creationId="{E0CF742D-DD41-BFDF-FBAA-C89CB67E9874}"/>
          </ac:spMkLst>
        </pc:spChg>
        <pc:spChg chg="del">
          <ac:chgData name="Pradeep Chauhan" userId="ad20fb5183ec4667" providerId="LiveId" clId="{6DED7308-1C04-4F3B-A9B2-64851C2C5714}" dt="2025-03-06T15:46:31.590" v="160" actId="22"/>
          <ac:spMkLst>
            <pc:docMk/>
            <pc:sldMk cId="1284882086" sldId="271"/>
            <ac:spMk id="3" creationId="{5CD585B8-1361-B7B8-D6BB-F9D8F7250E83}"/>
          </ac:spMkLst>
        </pc:spChg>
        <pc:picChg chg="add mod ord">
          <ac:chgData name="Pradeep Chauhan" userId="ad20fb5183ec4667" providerId="LiveId" clId="{6DED7308-1C04-4F3B-A9B2-64851C2C5714}" dt="2025-03-06T15:46:39.345" v="164" actId="1076"/>
          <ac:picMkLst>
            <pc:docMk/>
            <pc:sldMk cId="1284882086" sldId="271"/>
            <ac:picMk id="5" creationId="{ECA56958-D868-B283-AC33-EEFCC9CDED37}"/>
          </ac:picMkLst>
        </pc:picChg>
      </pc:sldChg>
      <pc:sldChg chg="delSp modSp new mod">
        <pc:chgData name="Pradeep Chauhan" userId="ad20fb5183ec4667" providerId="LiveId" clId="{6DED7308-1C04-4F3B-A9B2-64851C2C5714}" dt="2025-03-06T15:47:13.985" v="178" actId="1076"/>
        <pc:sldMkLst>
          <pc:docMk/>
          <pc:sldMk cId="1476399717" sldId="272"/>
        </pc:sldMkLst>
        <pc:spChg chg="mod">
          <ac:chgData name="Pradeep Chauhan" userId="ad20fb5183ec4667" providerId="LiveId" clId="{6DED7308-1C04-4F3B-A9B2-64851C2C5714}" dt="2025-03-06T15:47:13.985" v="178" actId="1076"/>
          <ac:spMkLst>
            <pc:docMk/>
            <pc:sldMk cId="1476399717" sldId="272"/>
            <ac:spMk id="2" creationId="{FABF1B8B-5168-91B5-C4E2-066F25FB1FF3}"/>
          </ac:spMkLst>
        </pc:spChg>
        <pc:spChg chg="del">
          <ac:chgData name="Pradeep Chauhan" userId="ad20fb5183ec4667" providerId="LiveId" clId="{6DED7308-1C04-4F3B-A9B2-64851C2C5714}" dt="2025-03-06T15:47:10.443" v="177" actId="478"/>
          <ac:spMkLst>
            <pc:docMk/>
            <pc:sldMk cId="1476399717" sldId="272"/>
            <ac:spMk id="3" creationId="{B1EFE9F4-40DA-F432-C4A6-DA260F42E6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334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456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87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320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922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213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1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08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4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559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80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3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7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7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D3E2-1776-4E8A-8CC0-0F1FC843F12C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19BCD6-9737-4DAA-940B-395287994A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53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D439-4AF5-AD8D-2B77-D004C9CDD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Job recommendation system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4FEF4-6A4A-B61E-47D0-6D161886E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– Pradeep Kumar Chauhan</a:t>
            </a:r>
          </a:p>
        </p:txBody>
      </p:sp>
    </p:spTree>
    <p:extLst>
      <p:ext uri="{BB962C8B-B14F-4D97-AF65-F5344CB8AC3E}">
        <p14:creationId xmlns:p14="http://schemas.microsoft.com/office/powerpoint/2010/main" val="84346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7D64-3867-0DF4-E519-52CDAEEF3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CBBD-E53C-039F-DC81-E3A7DCC7A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E1651034-CF7F-BE40-E83D-99034D708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0621"/>
            <a:ext cx="7254035" cy="62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27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0D12-79BA-93DF-ED02-D1A0138FE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Development</a:t>
            </a:r>
            <a:b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F923-3399-AEB3-778E-EF7041D9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Implemented various machine learning models for job recommendation, including: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Content-based filtering using TF-IDF and cosine similarity.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Collaborative filtering using matrix factorization (SVD, ALS).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Hybrid approach combining content-based and collaborative filtering.</a:t>
            </a:r>
          </a:p>
          <a:p>
            <a:r>
              <a:rPr lang="en-IN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Evaluated models using precision, recall, F1-score, and RMSE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6634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0C5045-5B76-1A30-4710-CFB16B7EE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2172" y="490186"/>
            <a:ext cx="6800159" cy="547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6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5A619-8DC8-601E-3836-2452B972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37610A66-D9BF-D714-F9FE-EB57E5D3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56" y="792872"/>
            <a:ext cx="6975576" cy="527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9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D45E-5322-4D63-566C-A3F0023F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5D7518-4B29-04C0-AA5A-BCBCBE4B7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4015" y="289214"/>
            <a:ext cx="4847781" cy="6279569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CCDA1D-A80E-FE2F-B460-20F789945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95" y="221978"/>
            <a:ext cx="4381887" cy="4332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996ED8-7CF4-AD1F-72F9-044706B17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254" y="4888967"/>
            <a:ext cx="4289428" cy="117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5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534B-EDAD-06DD-A1CB-56B99D0E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Deployment using Dash</a:t>
            </a:r>
            <a:b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AEAE4-9C1F-71F8-F5A6-AE4B4A56859D}"/>
              </a:ext>
            </a:extLst>
          </p:cNvPr>
          <p:cNvSpPr txBox="1"/>
          <p:nvPr/>
        </p:nvSpPr>
        <p:spPr>
          <a:xfrm>
            <a:off x="3047999" y="2126361"/>
            <a:ext cx="7351059" cy="2193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Built an interactive web application using Dash for real-time job recommendations.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Implemented filters for job seekers based on skills, location, and salary range.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Integrated the trained recommendation model into the application backend.</a:t>
            </a:r>
          </a:p>
        </p:txBody>
      </p:sp>
    </p:spTree>
    <p:extLst>
      <p:ext uri="{BB962C8B-B14F-4D97-AF65-F5344CB8AC3E}">
        <p14:creationId xmlns:p14="http://schemas.microsoft.com/office/powerpoint/2010/main" val="76243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56958-D868-B283-AC33-EEFCC9CDE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007" y="299255"/>
            <a:ext cx="7308308" cy="5934635"/>
          </a:xfrm>
        </p:spPr>
      </p:pic>
    </p:spTree>
    <p:extLst>
      <p:ext uri="{BB962C8B-B14F-4D97-AF65-F5344CB8AC3E}">
        <p14:creationId xmlns:p14="http://schemas.microsoft.com/office/powerpoint/2010/main" val="1284882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1B8B-5168-91B5-C4E2-066F25FB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513" y="2788555"/>
            <a:ext cx="8911687" cy="1280890"/>
          </a:xfrm>
        </p:spPr>
        <p:txBody>
          <a:bodyPr>
            <a:no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63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D566-2388-BE6E-7F39-B3D88DBC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870" y="921983"/>
            <a:ext cx="8911687" cy="1280890"/>
          </a:xfrm>
        </p:spPr>
        <p:txBody>
          <a:bodyPr>
            <a:noAutofit/>
          </a:bodyPr>
          <a:lstStyle/>
          <a:p>
            <a:r>
              <a:rPr lang="en-IN" sz="4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br>
              <a:rPr lang="en-IN" sz="4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27ED-B404-999B-5FEA-A42C4BFC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2175" y="2646219"/>
            <a:ext cx="8915400" cy="3777622"/>
          </a:xfrm>
        </p:spPr>
        <p:txBody>
          <a:bodyPr/>
          <a:lstStyle/>
          <a:p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Job Market Analysis and Recommendation System aims to </a:t>
            </a:r>
            <a:r>
              <a:rPr lang="en-IN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job market trends and provide personalized job recommendations to job seekers. This project involves data collection, preprocessing, exploratory data analysis, machine learning </a:t>
            </a:r>
            <a:r>
              <a:rPr lang="en-IN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modeling</a:t>
            </a: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deployment using Dash.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295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5B45-52CC-D141-61E7-AA2B5C51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Collection and Preprocessing</a:t>
            </a:r>
            <a:b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FE672-4D3A-C6D3-EB74-14465AE62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dataset includes job-related information such as job titles, descriptions, salaries, locations, and required skills.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 values were handled through imputation techniques.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 data was processed using NLP techniques such as tokenization, TF-IDF, and word embeddings.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Numerical and categorical features were standardized and encoded for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18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4866924-C699-28FE-CAF9-EAEB457A2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8263" y="472887"/>
            <a:ext cx="6354062" cy="1362265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DB187C-D9E5-7157-F67F-89F2C40A9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45" y="2094865"/>
            <a:ext cx="5731510" cy="2668270"/>
          </a:xfrm>
          <a:prstGeom prst="rect">
            <a:avLst/>
          </a:prstGeom>
        </p:spPr>
      </p:pic>
      <p:pic>
        <p:nvPicPr>
          <p:cNvPr id="6" name="Picture 5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5749EC49-379B-7C09-AE48-6BE836344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263" y="5022848"/>
            <a:ext cx="5731510" cy="15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23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0CBD-184A-C367-E72C-CABFF1CD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Exploratory Data Analysis (EDA)</a:t>
            </a:r>
            <a:b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B8AD4-192D-D4D4-36AD-8E0B31DE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Job title vs. salary correlation was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analyzed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scatter plots and regression analysis.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High-demand job roles were identified based on frequency counts.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Emerging job categories were detected through clustering techniques.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Hourly rate variations across different regions were visualized.</a:t>
            </a:r>
          </a:p>
          <a:p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Remote work trends were examined using time-series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3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EBCBB0-F4C9-0507-177A-8D4CB543D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757" y="3364446"/>
            <a:ext cx="5731510" cy="3173646"/>
          </a:xfrm>
        </p:spPr>
      </p:pic>
      <p:pic>
        <p:nvPicPr>
          <p:cNvPr id="4" name="Picture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81910E4F-2FC0-C55E-05BB-71E0A4E5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757" y="347438"/>
            <a:ext cx="5731510" cy="275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1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D25B7-B9F5-0178-F9EA-5CFA3E20C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493" y="1352048"/>
            <a:ext cx="6716062" cy="3600953"/>
          </a:xfrm>
        </p:spPr>
      </p:pic>
    </p:spTree>
    <p:extLst>
      <p:ext uri="{BB962C8B-B14F-4D97-AF65-F5344CB8AC3E}">
        <p14:creationId xmlns:p14="http://schemas.microsoft.com/office/powerpoint/2010/main" val="154199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7C7227-8910-752A-9598-1ACB1F9DB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6640" y="1264555"/>
            <a:ext cx="7697894" cy="3848947"/>
          </a:xfrm>
        </p:spPr>
      </p:pic>
    </p:spTree>
    <p:extLst>
      <p:ext uri="{BB962C8B-B14F-4D97-AF65-F5344CB8AC3E}">
        <p14:creationId xmlns:p14="http://schemas.microsoft.com/office/powerpoint/2010/main" val="153645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6243-783E-4BCC-81E6-3E236E63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Engineering</a:t>
            </a:r>
            <a:br>
              <a:rPr lang="en-IN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EC642-E4BE-1612-858F-5AE17FEC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Derived new features such as job posting age, required skill clusters, and location-based salary adjustments.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feature selection techniques like mutual information and variance thresholding.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0188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299</Words>
  <Application>Microsoft Office PowerPoint</Application>
  <PresentationFormat>Widescreen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Century Gothic</vt:lpstr>
      <vt:lpstr>Courier New</vt:lpstr>
      <vt:lpstr>Symbol</vt:lpstr>
      <vt:lpstr>Wingdings 3</vt:lpstr>
      <vt:lpstr>Wisp</vt:lpstr>
      <vt:lpstr>Job recommendation system </vt:lpstr>
      <vt:lpstr>Introduction </vt:lpstr>
      <vt:lpstr>Data Collection and Preprocessing </vt:lpstr>
      <vt:lpstr>PowerPoint Presentation</vt:lpstr>
      <vt:lpstr>Exploratory Data Analysis (EDA) </vt:lpstr>
      <vt:lpstr>PowerPoint Presentation</vt:lpstr>
      <vt:lpstr>PowerPoint Presentation</vt:lpstr>
      <vt:lpstr>PowerPoint Presentation</vt:lpstr>
      <vt:lpstr>Feature Engineering </vt:lpstr>
      <vt:lpstr>PowerPoint Presentation</vt:lpstr>
      <vt:lpstr>Model Development </vt:lpstr>
      <vt:lpstr>PowerPoint Presentation</vt:lpstr>
      <vt:lpstr>PowerPoint Presentation</vt:lpstr>
      <vt:lpstr>PowerPoint Presentation</vt:lpstr>
      <vt:lpstr>Deployment using Dash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 Chauhan</dc:creator>
  <cp:lastModifiedBy>Pradeep Chauhan</cp:lastModifiedBy>
  <cp:revision>1</cp:revision>
  <dcterms:created xsi:type="dcterms:W3CDTF">2025-03-06T10:41:42Z</dcterms:created>
  <dcterms:modified xsi:type="dcterms:W3CDTF">2025-03-06T15:49:20Z</dcterms:modified>
</cp:coreProperties>
</file>