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AD34-6720-4A1B-BAA9-76C15245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871131"/>
            <a:ext cx="6584124" cy="1320803"/>
          </a:xfrm>
        </p:spPr>
        <p:txBody>
          <a:bodyPr/>
          <a:lstStyle/>
          <a:p>
            <a:r>
              <a:rPr lang="en-US" dirty="0"/>
              <a:t>StoreAssist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503D2-251E-41D2-BABE-F179F75D4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57596"/>
            <a:ext cx="6815669" cy="1320802"/>
          </a:xfrm>
        </p:spPr>
        <p:txBody>
          <a:bodyPr>
            <a:noAutofit/>
          </a:bodyPr>
          <a:lstStyle/>
          <a:p>
            <a:pPr algn="r"/>
            <a:r>
              <a:rPr lang="en-US" sz="1400" b="1" u="sng" dirty="0"/>
              <a:t>Team Name: </a:t>
            </a:r>
            <a:r>
              <a:rPr lang="en-US" sz="1400" b="1" u="sng" dirty="0" err="1"/>
              <a:t>TeamSaaS</a:t>
            </a:r>
            <a:endParaRPr lang="en-US" sz="1400" b="1" u="sng" dirty="0"/>
          </a:p>
          <a:p>
            <a:pPr algn="r"/>
            <a:r>
              <a:rPr lang="en-US" sz="1400" b="1" dirty="0"/>
              <a:t>Akanksha Jaiswal</a:t>
            </a:r>
          </a:p>
          <a:p>
            <a:pPr algn="r"/>
            <a:r>
              <a:rPr lang="en-US" sz="1400" b="1" dirty="0"/>
              <a:t>Jyothi H R</a:t>
            </a:r>
          </a:p>
          <a:p>
            <a:pPr algn="r"/>
            <a:r>
              <a:rPr lang="en-US" sz="1400" b="1" dirty="0"/>
              <a:t>Manasi </a:t>
            </a:r>
            <a:r>
              <a:rPr lang="en-US" sz="1400" b="1" dirty="0" err="1"/>
              <a:t>Sadanand</a:t>
            </a:r>
            <a:r>
              <a:rPr lang="en-US" sz="1400" b="1" dirty="0"/>
              <a:t> Pai</a:t>
            </a:r>
          </a:p>
          <a:p>
            <a:pPr algn="r"/>
            <a:r>
              <a:rPr lang="en-US" sz="1400" b="1" dirty="0" err="1"/>
              <a:t>Prarthana</a:t>
            </a:r>
            <a:r>
              <a:rPr lang="en-US" sz="1400" b="1" dirty="0"/>
              <a:t> Hemanth</a:t>
            </a:r>
          </a:p>
        </p:txBody>
      </p:sp>
    </p:spTree>
    <p:extLst>
      <p:ext uri="{BB962C8B-B14F-4D97-AF65-F5344CB8AC3E}">
        <p14:creationId xmlns:p14="http://schemas.microsoft.com/office/powerpoint/2010/main" val="269496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85A5C6-892D-4052-83A1-FB9C622EA2AE}"/>
              </a:ext>
            </a:extLst>
          </p:cNvPr>
          <p:cNvSpPr/>
          <p:nvPr/>
        </p:nvSpPr>
        <p:spPr>
          <a:xfrm>
            <a:off x="1311965" y="1222978"/>
            <a:ext cx="9528313" cy="3687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StoreAssist is an app built on AWS which would be a one stop portal for employees working at a large Store/Super Market say Target, Walmart etc.</a:t>
            </a:r>
            <a:endParaRPr lang="en-US" sz="4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4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BA10-8574-41BA-A76E-3D7C1C77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E743-6263-41E1-A548-03689DDB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Capability to add in customers to the store’s rewards program. Along with the basic details of the customer, a  picture would be captured and stored.</a:t>
            </a:r>
          </a:p>
          <a:p>
            <a:pPr lvl="0"/>
            <a:r>
              <a:rPr lang="en-US" dirty="0"/>
              <a:t>Whenever a registered customer comes to the store, at the checkout counter, we would have the ability to recognize the person by clicking a picture and retrieving their reward points details. So this gives the customer the ability to redeem rewards without carrying their Rewards card.</a:t>
            </a:r>
          </a:p>
          <a:p>
            <a:pPr lvl="0"/>
            <a:r>
              <a:rPr lang="en-US" dirty="0"/>
              <a:t>Capability to post upcoming offers to Twitter, using a scheduled process. The employee would just have to update an excel sheet with the tweet and when it should be posted, and the rest would be handled by the system.</a:t>
            </a:r>
          </a:p>
          <a:p>
            <a:pPr lvl="0"/>
            <a:r>
              <a:rPr lang="en-US" dirty="0"/>
              <a:t>A chatbot which would help the employee answer frequently asked customer concerns and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7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0F82E3E-E291-4077-9561-D03BD881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64A9319-91FB-4B4F-815A-A046C6378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65E65E-138F-4485-AA9E-188DF346C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2DE2924-A79E-4612-8899-041380003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94B8494-882E-4FE9-BFAD-265155874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5BFCFB-CCDF-43A8-888F-E16CF73D2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A84A88-56D8-46EF-B003-C467C54DD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3" name="Rectangle 32">
              <a:extLst>
                <a:ext uri="{FF2B5EF4-FFF2-40B4-BE49-F238E27FC236}">
                  <a16:creationId xmlns:a16="http://schemas.microsoft.com/office/drawing/2014/main" id="{BE02409C-AAC9-4B71-B433-1F0477989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4F123D-B711-484C-90B7-7E3EEA540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F5BA041-244A-457E-846E-ED0CBCD0EB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C4581C-A5C4-46B6-994D-8E954AC8A0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A50DE8B2-6159-4CEA-9388-88C104386F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6A4A158-2E58-432F-839F-5B3A8133BD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F7BA10-8574-41BA-A76E-3D7C1C77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Architecture Diagram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057C70-1B97-42CE-9C74-A2B72760F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EED475F-2905-46E2-AB24-A2C7CA9A5B8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2209" y="1090415"/>
            <a:ext cx="6252565" cy="4504528"/>
          </a:xfrm>
          <a:prstGeom prst="rect">
            <a:avLst/>
          </a:prstGeom>
          <a:noFill/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C6C006-F859-490E-A780-57D4CC530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3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D8C-1359-473C-B2DD-3509F147BACE}"/>
              </a:ext>
            </a:extLst>
          </p:cNvPr>
          <p:cNvSpPr txBox="1">
            <a:spLocks/>
          </p:cNvSpPr>
          <p:nvPr/>
        </p:nvSpPr>
        <p:spPr>
          <a:xfrm>
            <a:off x="1295402" y="2777066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Book Antiqua" panose="0204060205030503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21108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 Antiqua</vt:lpstr>
      <vt:lpstr>Garamond</vt:lpstr>
      <vt:lpstr>Organic</vt:lpstr>
      <vt:lpstr>StoreAssist</vt:lpstr>
      <vt:lpstr>PowerPoint Presentation</vt:lpstr>
      <vt:lpstr>Capabilities</vt:lpstr>
      <vt:lpstr>Architecture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StoreAssist</dc:title>
  <dc:creator>prarthana.hemanth@gmail.com</dc:creator>
  <cp:lastModifiedBy>prarthana.hemanth@gmail.com</cp:lastModifiedBy>
  <cp:revision>1</cp:revision>
  <dcterms:created xsi:type="dcterms:W3CDTF">2020-05-01T18:43:07Z</dcterms:created>
  <dcterms:modified xsi:type="dcterms:W3CDTF">2020-05-01T18:44:07Z</dcterms:modified>
</cp:coreProperties>
</file>