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AD34-6720-4A1B-BAA9-76C15245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871131"/>
            <a:ext cx="6584124" cy="1320803"/>
          </a:xfrm>
        </p:spPr>
        <p:txBody>
          <a:bodyPr/>
          <a:lstStyle/>
          <a:p>
            <a:r>
              <a:rPr lang="en-US" dirty="0"/>
              <a:t>StoreAssist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503D2-251E-41D2-BABE-F179F75D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57596"/>
            <a:ext cx="6815669" cy="1320802"/>
          </a:xfrm>
        </p:spPr>
        <p:txBody>
          <a:bodyPr>
            <a:noAutofit/>
          </a:bodyPr>
          <a:lstStyle/>
          <a:p>
            <a:pPr algn="r"/>
            <a:r>
              <a:rPr lang="en-US" sz="1400" b="1" u="sng" dirty="0"/>
              <a:t>Team Name: Team SaaS</a:t>
            </a:r>
          </a:p>
          <a:p>
            <a:pPr algn="r"/>
            <a:r>
              <a:rPr lang="en-US" sz="1400" b="1" dirty="0"/>
              <a:t>Akanksha Jaiswal</a:t>
            </a:r>
          </a:p>
          <a:p>
            <a:pPr algn="r"/>
            <a:r>
              <a:rPr lang="en-US" sz="1400" b="1" dirty="0"/>
              <a:t>Jyothi H R</a:t>
            </a:r>
          </a:p>
          <a:p>
            <a:pPr algn="r"/>
            <a:r>
              <a:rPr lang="en-US" sz="1400" b="1" dirty="0"/>
              <a:t>Manasi Sadanand Pai</a:t>
            </a:r>
          </a:p>
          <a:p>
            <a:pPr algn="r"/>
            <a:r>
              <a:rPr lang="en-US" sz="1400" b="1" dirty="0"/>
              <a:t>Prarthana Hemanth</a:t>
            </a:r>
          </a:p>
        </p:txBody>
      </p:sp>
    </p:spTree>
    <p:extLst>
      <p:ext uri="{BB962C8B-B14F-4D97-AF65-F5344CB8AC3E}">
        <p14:creationId xmlns:p14="http://schemas.microsoft.com/office/powerpoint/2010/main" val="26949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85A5C6-892D-4052-83A1-FB9C622EA2AE}"/>
              </a:ext>
            </a:extLst>
          </p:cNvPr>
          <p:cNvSpPr/>
          <p:nvPr/>
        </p:nvSpPr>
        <p:spPr>
          <a:xfrm>
            <a:off x="1311965" y="1222978"/>
            <a:ext cx="9528313" cy="36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StoreAssist is an app built on AWS which would be a one stop portal for employees working at a large Store/Super Market say Target, Walmart etc.</a:t>
            </a:r>
            <a:endParaRPr lang="en-US" sz="4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BA10-8574-41BA-A76E-3D7C1C77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E743-6263-41E1-A548-03689DDB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Capability to add in customers to the store’s rewards program. Along with the basic details of the customer, a  picture would be captured and stored.</a:t>
            </a:r>
          </a:p>
          <a:p>
            <a:pPr lvl="0"/>
            <a:r>
              <a:rPr lang="en-US" dirty="0"/>
              <a:t>Whenever a registered customer comes to the store, at the checkout counter, we would have the ability to recognize the person by clicking a picture and retrieving their reward points details. So this gives the customer the ability to redeem rewards without carrying their Rewards card.</a:t>
            </a:r>
          </a:p>
          <a:p>
            <a:pPr lvl="0"/>
            <a:r>
              <a:rPr lang="en-US" dirty="0"/>
              <a:t>Capability to post upcoming offers to Twitter, using a scheduled process. The employee would just have to update an excel sheet with the tweet and when it should be posted, and the rest would be handled by the system.</a:t>
            </a:r>
          </a:p>
          <a:p>
            <a:pPr lvl="0"/>
            <a:r>
              <a:rPr lang="en-US" dirty="0"/>
              <a:t>A chatbot which would help the employee answer frequently asked customer concerns and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9C00-833D-4669-9F1C-0F17E7D4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435-E9EB-40CE-8DF9-C8443393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are looking to build this on the AWS Cloud with a Node JS backend. We intend to make the app completely serverless. Below are the AWS Services we plan on using:</a:t>
            </a:r>
          </a:p>
          <a:p>
            <a:pPr lvl="0"/>
            <a:r>
              <a:rPr lang="en-US" dirty="0"/>
              <a:t>AWS Cognito</a:t>
            </a:r>
          </a:p>
          <a:p>
            <a:pPr lvl="0"/>
            <a:r>
              <a:rPr lang="en-US" dirty="0"/>
              <a:t>AWS S3</a:t>
            </a:r>
          </a:p>
          <a:p>
            <a:pPr lvl="0"/>
            <a:r>
              <a:rPr lang="en-US" dirty="0"/>
              <a:t>AWS DynamoDB</a:t>
            </a:r>
          </a:p>
          <a:p>
            <a:pPr lvl="0"/>
            <a:r>
              <a:rPr lang="en-US" dirty="0"/>
              <a:t>AWS </a:t>
            </a:r>
            <a:r>
              <a:rPr lang="en-US" dirty="0" err="1"/>
              <a:t>Rekognition</a:t>
            </a:r>
            <a:endParaRPr lang="en-US" dirty="0"/>
          </a:p>
          <a:p>
            <a:pPr lvl="0"/>
            <a:r>
              <a:rPr lang="en-US" dirty="0"/>
              <a:t>AWS Lambda</a:t>
            </a:r>
          </a:p>
          <a:p>
            <a:pPr lvl="0"/>
            <a:r>
              <a:rPr lang="en-US" dirty="0"/>
              <a:t>AWS API Gateway</a:t>
            </a:r>
          </a:p>
          <a:p>
            <a:pPr lvl="0"/>
            <a:r>
              <a:rPr lang="en-US" dirty="0"/>
              <a:t>AWS Lex</a:t>
            </a:r>
          </a:p>
          <a:p>
            <a:r>
              <a:rPr lang="en-US" dirty="0"/>
              <a:t>AWS Code Pipeline for the CICD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FE6-8FE4-4A87-BEEC-4696F1AA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5A3E-8705-4D36-A12B-665938E9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set up Cognito login for the employees.</a:t>
            </a:r>
          </a:p>
          <a:p>
            <a:r>
              <a:rPr lang="en-US" dirty="0"/>
              <a:t>We have built the registration of customers by storing basic details in DynamoDB and Images in S3.</a:t>
            </a:r>
          </a:p>
          <a:p>
            <a:r>
              <a:rPr lang="en-US" dirty="0"/>
              <a:t>Working on the image comparison module to identify registered customers.</a:t>
            </a:r>
          </a:p>
          <a:p>
            <a:r>
              <a:rPr lang="en-US" dirty="0"/>
              <a:t>Built the LEX bot by configuring some intents. Needs to be finetuned.</a:t>
            </a:r>
          </a:p>
          <a:p>
            <a:r>
              <a:rPr lang="en-US" dirty="0"/>
              <a:t>Working on using serverless framework to build the integration with twitter.</a:t>
            </a:r>
          </a:p>
        </p:txBody>
      </p:sp>
    </p:spTree>
    <p:extLst>
      <p:ext uri="{BB962C8B-B14F-4D97-AF65-F5344CB8AC3E}">
        <p14:creationId xmlns:p14="http://schemas.microsoft.com/office/powerpoint/2010/main" val="8140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D8C-1359-473C-B2DD-3509F147BACE}"/>
              </a:ext>
            </a:extLst>
          </p:cNvPr>
          <p:cNvSpPr txBox="1">
            <a:spLocks/>
          </p:cNvSpPr>
          <p:nvPr/>
        </p:nvSpPr>
        <p:spPr>
          <a:xfrm>
            <a:off x="1295402" y="2777066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Book Antiqua" panose="0204060205030503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2110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{44148D28-9A90-4D7A-842E-E8A467841662}tf02900743</Template>
  <TotalTime>17</TotalTime>
  <Words>315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Garamond</vt:lpstr>
      <vt:lpstr>Organic</vt:lpstr>
      <vt:lpstr>StoreAssist</vt:lpstr>
      <vt:lpstr>PowerPoint Presentation</vt:lpstr>
      <vt:lpstr>Capabilities</vt:lpstr>
      <vt:lpstr>Technical Specifications</vt:lpstr>
      <vt:lpstr>Where are we?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StoreAssist</dc:title>
  <dc:creator>prarthana.hemanth@gmail.com</dc:creator>
  <cp:lastModifiedBy>prarthana.hemanth@gmail.com</cp:lastModifiedBy>
  <cp:revision>8</cp:revision>
  <dcterms:created xsi:type="dcterms:W3CDTF">2020-03-16T18:04:25Z</dcterms:created>
  <dcterms:modified xsi:type="dcterms:W3CDTF">2020-04-06T17:42:28Z</dcterms:modified>
</cp:coreProperties>
</file>