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37" y="448574"/>
            <a:ext cx="5551126" cy="4163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flipH="1" rot="10800000">
            <a:off x="4375350" y="1433925"/>
            <a:ext cx="1671600" cy="42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" name="Shape 56"/>
          <p:cNvSpPr txBox="1"/>
          <p:nvPr/>
        </p:nvSpPr>
        <p:spPr>
          <a:xfrm>
            <a:off x="6046950" y="1310975"/>
            <a:ext cx="1130700" cy="38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500"/>
              <a:t>Height bar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4678525" y="2597350"/>
            <a:ext cx="1351800" cy="5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6092825" y="3003775"/>
            <a:ext cx="888600" cy="64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Camera Holder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451225" y="3459325"/>
            <a:ext cx="958500" cy="64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Scaffold Support</a:t>
            </a:r>
          </a:p>
        </p:txBody>
      </p:sp>
      <p:cxnSp>
        <p:nvCxnSpPr>
          <p:cNvPr id="60" name="Shape 60"/>
          <p:cNvCxnSpPr>
            <a:endCxn id="59" idx="0"/>
          </p:cNvCxnSpPr>
          <p:nvPr/>
        </p:nvCxnSpPr>
        <p:spPr>
          <a:xfrm>
            <a:off x="3109375" y="2916925"/>
            <a:ext cx="821100" cy="54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4064000" y="1646900"/>
            <a:ext cx="180300" cy="540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