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8288000" cx="18288000"/>
  <p:notesSz cx="6858000" cy="9144000"/>
  <p:embeddedFontLst>
    <p:embeddedFont>
      <p:font typeface="Bree Serif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Bree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23416" y="2647377"/>
            <a:ext cx="17041200" cy="7298100"/>
          </a:xfrm>
          <a:prstGeom prst="rect">
            <a:avLst/>
          </a:prstGeom>
        </p:spPr>
        <p:txBody>
          <a:bodyPr anchorCtr="0" anchor="b" bIns="230250" lIns="230250" rIns="230250" tIns="230250"/>
          <a:lstStyle>
            <a:lvl1pPr lvl="0" algn="ctr">
              <a:spcBef>
                <a:spcPts val="0"/>
              </a:spcBef>
              <a:buSzPct val="100000"/>
              <a:defRPr sz="13100"/>
            </a:lvl1pPr>
            <a:lvl2pPr lvl="1" algn="ctr">
              <a:spcBef>
                <a:spcPts val="0"/>
              </a:spcBef>
              <a:buSzPct val="100000"/>
              <a:defRPr sz="13100"/>
            </a:lvl2pPr>
            <a:lvl3pPr lvl="2" algn="ctr">
              <a:spcBef>
                <a:spcPts val="0"/>
              </a:spcBef>
              <a:buSzPct val="100000"/>
              <a:defRPr sz="13100"/>
            </a:lvl3pPr>
            <a:lvl4pPr lvl="3" algn="ctr">
              <a:spcBef>
                <a:spcPts val="0"/>
              </a:spcBef>
              <a:buSzPct val="100000"/>
              <a:defRPr sz="13100"/>
            </a:lvl4pPr>
            <a:lvl5pPr lvl="4" algn="ctr">
              <a:spcBef>
                <a:spcPts val="0"/>
              </a:spcBef>
              <a:buSzPct val="100000"/>
              <a:defRPr sz="13100"/>
            </a:lvl5pPr>
            <a:lvl6pPr lvl="5" algn="ctr">
              <a:spcBef>
                <a:spcPts val="0"/>
              </a:spcBef>
              <a:buSzPct val="100000"/>
              <a:defRPr sz="13100"/>
            </a:lvl6pPr>
            <a:lvl7pPr lvl="6" algn="ctr">
              <a:spcBef>
                <a:spcPts val="0"/>
              </a:spcBef>
              <a:buSzPct val="100000"/>
              <a:defRPr sz="13100"/>
            </a:lvl7pPr>
            <a:lvl8pPr lvl="7" algn="ctr">
              <a:spcBef>
                <a:spcPts val="0"/>
              </a:spcBef>
              <a:buSzPct val="100000"/>
              <a:defRPr sz="13100"/>
            </a:lvl8pPr>
            <a:lvl9pPr lvl="8" algn="ctr">
              <a:spcBef>
                <a:spcPts val="0"/>
              </a:spcBef>
              <a:buSzPct val="100000"/>
              <a:defRPr sz="131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23400" y="10076888"/>
            <a:ext cx="17041200" cy="28182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1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3400" y="3932888"/>
            <a:ext cx="17041200" cy="6981300"/>
          </a:xfrm>
          <a:prstGeom prst="rect">
            <a:avLst/>
          </a:prstGeom>
        </p:spPr>
        <p:txBody>
          <a:bodyPr anchorCtr="0" anchor="b" bIns="230250" lIns="230250" rIns="230250" tIns="230250"/>
          <a:lstStyle>
            <a:lvl1pPr lvl="0" algn="ctr">
              <a:spcBef>
                <a:spcPts val="0"/>
              </a:spcBef>
              <a:buSzPct val="100000"/>
              <a:defRPr sz="30200"/>
            </a:lvl1pPr>
            <a:lvl2pPr lvl="1" algn="ctr">
              <a:spcBef>
                <a:spcPts val="0"/>
              </a:spcBef>
              <a:buSzPct val="100000"/>
              <a:defRPr sz="30200"/>
            </a:lvl2pPr>
            <a:lvl3pPr lvl="2" algn="ctr">
              <a:spcBef>
                <a:spcPts val="0"/>
              </a:spcBef>
              <a:buSzPct val="100000"/>
              <a:defRPr sz="30200"/>
            </a:lvl3pPr>
            <a:lvl4pPr lvl="3" algn="ctr">
              <a:spcBef>
                <a:spcPts val="0"/>
              </a:spcBef>
              <a:buSzPct val="100000"/>
              <a:defRPr sz="30200"/>
            </a:lvl4pPr>
            <a:lvl5pPr lvl="4" algn="ctr">
              <a:spcBef>
                <a:spcPts val="0"/>
              </a:spcBef>
              <a:buSzPct val="100000"/>
              <a:defRPr sz="30200"/>
            </a:lvl5pPr>
            <a:lvl6pPr lvl="5" algn="ctr">
              <a:spcBef>
                <a:spcPts val="0"/>
              </a:spcBef>
              <a:buSzPct val="100000"/>
              <a:defRPr sz="30200"/>
            </a:lvl6pPr>
            <a:lvl7pPr lvl="6" algn="ctr">
              <a:spcBef>
                <a:spcPts val="0"/>
              </a:spcBef>
              <a:buSzPct val="100000"/>
              <a:defRPr sz="30200"/>
            </a:lvl7pPr>
            <a:lvl8pPr lvl="7" algn="ctr">
              <a:spcBef>
                <a:spcPts val="0"/>
              </a:spcBef>
              <a:buSzPct val="100000"/>
              <a:defRPr sz="30200"/>
            </a:lvl8pPr>
            <a:lvl9pPr lvl="8" algn="ctr">
              <a:spcBef>
                <a:spcPts val="0"/>
              </a:spcBef>
              <a:buSzPct val="100000"/>
              <a:defRPr sz="302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3400" y="11207911"/>
            <a:ext cx="17041200" cy="4625099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23400" y="7647466"/>
            <a:ext cx="17041200" cy="2993100"/>
          </a:xfrm>
          <a:prstGeom prst="rect">
            <a:avLst/>
          </a:prstGeom>
        </p:spPr>
        <p:txBody>
          <a:bodyPr anchorCtr="0" anchor="ctr" bIns="230250" lIns="230250" rIns="230250" tIns="230250"/>
          <a:lstStyle>
            <a:lvl1pPr lvl="0" algn="ctr">
              <a:spcBef>
                <a:spcPts val="0"/>
              </a:spcBef>
              <a:buSzPct val="100000"/>
              <a:defRPr sz="9100"/>
            </a:lvl1pPr>
            <a:lvl2pPr lvl="1" algn="ctr">
              <a:spcBef>
                <a:spcPts val="0"/>
              </a:spcBef>
              <a:buSzPct val="100000"/>
              <a:defRPr sz="9100"/>
            </a:lvl2pPr>
            <a:lvl3pPr lvl="2" algn="ctr">
              <a:spcBef>
                <a:spcPts val="0"/>
              </a:spcBef>
              <a:buSzPct val="100000"/>
              <a:defRPr sz="9100"/>
            </a:lvl3pPr>
            <a:lvl4pPr lvl="3" algn="ctr">
              <a:spcBef>
                <a:spcPts val="0"/>
              </a:spcBef>
              <a:buSzPct val="100000"/>
              <a:defRPr sz="9100"/>
            </a:lvl4pPr>
            <a:lvl5pPr lvl="4" algn="ctr">
              <a:spcBef>
                <a:spcPts val="0"/>
              </a:spcBef>
              <a:buSzPct val="100000"/>
              <a:defRPr sz="9100"/>
            </a:lvl5pPr>
            <a:lvl6pPr lvl="5" algn="ctr">
              <a:spcBef>
                <a:spcPts val="0"/>
              </a:spcBef>
              <a:buSzPct val="100000"/>
              <a:defRPr sz="9100"/>
            </a:lvl6pPr>
            <a:lvl7pPr lvl="6" algn="ctr">
              <a:spcBef>
                <a:spcPts val="0"/>
              </a:spcBef>
              <a:buSzPct val="100000"/>
              <a:defRPr sz="9100"/>
            </a:lvl7pPr>
            <a:lvl8pPr lvl="7" algn="ctr">
              <a:spcBef>
                <a:spcPts val="0"/>
              </a:spcBef>
              <a:buSzPct val="100000"/>
              <a:defRPr sz="9100"/>
            </a:lvl8pPr>
            <a:lvl9pPr lvl="8" algn="ctr">
              <a:spcBef>
                <a:spcPts val="0"/>
              </a:spcBef>
              <a:buSzPct val="100000"/>
              <a:defRPr sz="9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3400" y="4097688"/>
            <a:ext cx="17041200" cy="121473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400" y="4097688"/>
            <a:ext cx="7999800" cy="121473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buSzPct val="100000"/>
              <a:defRPr sz="35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9664800" y="4097688"/>
            <a:ext cx="7999800" cy="121473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buSzPct val="100000"/>
              <a:defRPr sz="35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23400" y="1975466"/>
            <a:ext cx="5616000" cy="2686800"/>
          </a:xfrm>
          <a:prstGeom prst="rect">
            <a:avLst/>
          </a:prstGeom>
        </p:spPr>
        <p:txBody>
          <a:bodyPr anchorCtr="0" anchor="b" bIns="230250" lIns="230250" rIns="230250" tIns="23025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23400" y="4940800"/>
            <a:ext cx="5616000" cy="113046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980500" y="1600533"/>
            <a:ext cx="12735600" cy="14545200"/>
          </a:xfrm>
          <a:prstGeom prst="rect">
            <a:avLst/>
          </a:prstGeom>
        </p:spPr>
        <p:txBody>
          <a:bodyPr anchorCtr="0" anchor="ctr" bIns="230250" lIns="230250" rIns="230250" tIns="230250"/>
          <a:lstStyle>
            <a:lvl1pPr lvl="0">
              <a:spcBef>
                <a:spcPts val="0"/>
              </a:spcBef>
              <a:buSzPct val="100000"/>
              <a:defRPr sz="12100"/>
            </a:lvl1pPr>
            <a:lvl2pPr lvl="1">
              <a:spcBef>
                <a:spcPts val="0"/>
              </a:spcBef>
              <a:buSzPct val="100000"/>
              <a:defRPr sz="12100"/>
            </a:lvl2pPr>
            <a:lvl3pPr lvl="2">
              <a:spcBef>
                <a:spcPts val="0"/>
              </a:spcBef>
              <a:buSzPct val="100000"/>
              <a:defRPr sz="12100"/>
            </a:lvl3pPr>
            <a:lvl4pPr lvl="3">
              <a:spcBef>
                <a:spcPts val="0"/>
              </a:spcBef>
              <a:buSzPct val="100000"/>
              <a:defRPr sz="12100"/>
            </a:lvl4pPr>
            <a:lvl5pPr lvl="4">
              <a:spcBef>
                <a:spcPts val="0"/>
              </a:spcBef>
              <a:buSzPct val="100000"/>
              <a:defRPr sz="12100"/>
            </a:lvl5pPr>
            <a:lvl6pPr lvl="5">
              <a:spcBef>
                <a:spcPts val="0"/>
              </a:spcBef>
              <a:buSzPct val="100000"/>
              <a:defRPr sz="12100"/>
            </a:lvl6pPr>
            <a:lvl7pPr lvl="6">
              <a:spcBef>
                <a:spcPts val="0"/>
              </a:spcBef>
              <a:buSzPct val="100000"/>
              <a:defRPr sz="12100"/>
            </a:lvl7pPr>
            <a:lvl8pPr lvl="7">
              <a:spcBef>
                <a:spcPts val="0"/>
              </a:spcBef>
              <a:buSzPct val="100000"/>
              <a:defRPr sz="12100"/>
            </a:lvl8pPr>
            <a:lvl9pPr lvl="8">
              <a:spcBef>
                <a:spcPts val="0"/>
              </a:spcBef>
              <a:buSzPct val="100000"/>
              <a:defRPr sz="121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144000" y="-444"/>
            <a:ext cx="9144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31000" y="4384622"/>
            <a:ext cx="8090400" cy="5270400"/>
          </a:xfrm>
          <a:prstGeom prst="rect">
            <a:avLst/>
          </a:prstGeom>
        </p:spPr>
        <p:txBody>
          <a:bodyPr anchorCtr="0" anchor="b" bIns="230250" lIns="230250" rIns="230250" tIns="230250"/>
          <a:lstStyle>
            <a:lvl1pPr lvl="0" algn="ctr">
              <a:spcBef>
                <a:spcPts val="0"/>
              </a:spcBef>
              <a:buSzPct val="100000"/>
              <a:defRPr sz="10600"/>
            </a:lvl1pPr>
            <a:lvl2pPr lvl="1" algn="ctr">
              <a:spcBef>
                <a:spcPts val="0"/>
              </a:spcBef>
              <a:buSzPct val="100000"/>
              <a:defRPr sz="10600"/>
            </a:lvl2pPr>
            <a:lvl3pPr lvl="2" algn="ctr">
              <a:spcBef>
                <a:spcPts val="0"/>
              </a:spcBef>
              <a:buSzPct val="100000"/>
              <a:defRPr sz="10600"/>
            </a:lvl3pPr>
            <a:lvl4pPr lvl="3" algn="ctr">
              <a:spcBef>
                <a:spcPts val="0"/>
              </a:spcBef>
              <a:buSzPct val="100000"/>
              <a:defRPr sz="10600"/>
            </a:lvl4pPr>
            <a:lvl5pPr lvl="4" algn="ctr">
              <a:spcBef>
                <a:spcPts val="0"/>
              </a:spcBef>
              <a:buSzPct val="100000"/>
              <a:defRPr sz="10600"/>
            </a:lvl5pPr>
            <a:lvl6pPr lvl="5" algn="ctr">
              <a:spcBef>
                <a:spcPts val="0"/>
              </a:spcBef>
              <a:buSzPct val="100000"/>
              <a:defRPr sz="10600"/>
            </a:lvl6pPr>
            <a:lvl7pPr lvl="6" algn="ctr">
              <a:spcBef>
                <a:spcPts val="0"/>
              </a:spcBef>
              <a:buSzPct val="100000"/>
              <a:defRPr sz="10600"/>
            </a:lvl7pPr>
            <a:lvl8pPr lvl="7" algn="ctr">
              <a:spcBef>
                <a:spcPts val="0"/>
              </a:spcBef>
              <a:buSzPct val="100000"/>
              <a:defRPr sz="10600"/>
            </a:lvl8pPr>
            <a:lvl9pPr lvl="8" algn="ctr">
              <a:spcBef>
                <a:spcPts val="0"/>
              </a:spcBef>
              <a:buSzPct val="100000"/>
              <a:defRPr sz="10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31000" y="9966488"/>
            <a:ext cx="8090400" cy="4391400"/>
          </a:xfrm>
          <a:prstGeom prst="rect">
            <a:avLst/>
          </a:prstGeom>
        </p:spPr>
        <p:txBody>
          <a:bodyPr anchorCtr="0" anchor="t" bIns="230250" lIns="230250" rIns="230250" tIns="2302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9879000" y="2574488"/>
            <a:ext cx="7674000" cy="13138200"/>
          </a:xfrm>
          <a:prstGeom prst="rect">
            <a:avLst/>
          </a:prstGeom>
        </p:spPr>
        <p:txBody>
          <a:bodyPr anchorCtr="0" anchor="ctr" bIns="230250" lIns="230250" rIns="230250" tIns="230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23400" y="15042044"/>
            <a:ext cx="11997600" cy="2151600"/>
          </a:xfrm>
          <a:prstGeom prst="rect">
            <a:avLst/>
          </a:prstGeom>
        </p:spPr>
        <p:txBody>
          <a:bodyPr anchorCtr="0" anchor="ctr" bIns="230250" lIns="230250" rIns="230250" tIns="2302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</p:spPr>
        <p:txBody>
          <a:bodyPr anchorCtr="0" anchor="ctr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0" lIns="230250" rIns="230250" tIns="23025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7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3400" y="4097688"/>
            <a:ext cx="17041200" cy="12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0" lIns="230250" rIns="230250" tIns="23025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4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6944915" y="16580326"/>
            <a:ext cx="1097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0" lIns="230250" rIns="230250" tIns="2302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25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23416" y="2647377"/>
            <a:ext cx="17041200" cy="7298100"/>
          </a:xfrm>
          <a:prstGeom prst="rect">
            <a:avLst/>
          </a:prstGeom>
        </p:spPr>
        <p:txBody>
          <a:bodyPr anchorCtr="0" anchor="b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23400" y="10076888"/>
            <a:ext cx="17041200" cy="2818200"/>
          </a:xfrm>
          <a:prstGeom prst="rect">
            <a:avLst/>
          </a:prstGeom>
        </p:spPr>
        <p:txBody>
          <a:bodyPr anchorCtr="0" anchor="t" bIns="230250" lIns="230250" rIns="230250" tIns="2302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48" y="967583"/>
            <a:ext cx="17436498" cy="163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3237800" y="2774900"/>
            <a:ext cx="50502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600">
                <a:latin typeface="Bree Serif"/>
                <a:ea typeface="Bree Serif"/>
                <a:cs typeface="Bree Serif"/>
                <a:sym typeface="Bree Serif"/>
              </a:rPr>
              <a:t>Electronics Tube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100650" y="16884525"/>
            <a:ext cx="50502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600">
                <a:latin typeface="Bree Serif"/>
                <a:ea typeface="Bree Serif"/>
                <a:cs typeface="Bree Serif"/>
                <a:sym typeface="Bree Serif"/>
              </a:rPr>
              <a:t>Battery</a:t>
            </a:r>
            <a:r>
              <a:rPr b="1" lang="en" sz="4600">
                <a:latin typeface="Bree Serif"/>
                <a:ea typeface="Bree Serif"/>
                <a:cs typeface="Bree Serif"/>
                <a:sym typeface="Bree Serif"/>
              </a:rPr>
              <a:t> Tube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2446450" y="15991150"/>
            <a:ext cx="50502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600">
                <a:latin typeface="Bree Serif"/>
                <a:ea typeface="Bree Serif"/>
                <a:cs typeface="Bree Serif"/>
                <a:sym typeface="Bree Serif"/>
              </a:rPr>
              <a:t>Connector</a:t>
            </a:r>
            <a:r>
              <a:rPr b="1" lang="en" sz="4600">
                <a:latin typeface="Bree Serif"/>
                <a:ea typeface="Bree Serif"/>
                <a:cs typeface="Bree Serif"/>
                <a:sym typeface="Bree Serif"/>
              </a:rPr>
              <a:t> Tube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630525" y="2345275"/>
            <a:ext cx="2373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600">
                <a:latin typeface="Bree Serif"/>
                <a:ea typeface="Bree Serif"/>
                <a:cs typeface="Bree Serif"/>
                <a:sym typeface="Bree Serif"/>
              </a:rPr>
              <a:t>Frame</a:t>
            </a:r>
          </a:p>
        </p:txBody>
      </p:sp>
      <p:cxnSp>
        <p:nvCxnSpPr>
          <p:cNvPr id="61" name="Shape 61"/>
          <p:cNvCxnSpPr>
            <a:stCxn id="57" idx="1"/>
          </p:cNvCxnSpPr>
          <p:nvPr/>
        </p:nvCxnSpPr>
        <p:spPr>
          <a:xfrm flipH="1">
            <a:off x="12727500" y="3323300"/>
            <a:ext cx="510300" cy="2135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60" idx="2"/>
          </p:cNvCxnSpPr>
          <p:nvPr/>
        </p:nvCxnSpPr>
        <p:spPr>
          <a:xfrm>
            <a:off x="2817475" y="3213775"/>
            <a:ext cx="192300" cy="1530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>
            <a:stCxn id="58" idx="1"/>
          </p:cNvCxnSpPr>
          <p:nvPr/>
        </p:nvCxnSpPr>
        <p:spPr>
          <a:xfrm rot="10800000">
            <a:off x="3876950" y="16324125"/>
            <a:ext cx="1223700" cy="110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59" idx="1"/>
          </p:cNvCxnSpPr>
          <p:nvPr/>
        </p:nvCxnSpPr>
        <p:spPr>
          <a:xfrm rot="10800000">
            <a:off x="10431950" y="15482350"/>
            <a:ext cx="2014500" cy="1057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