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5399200" y="136825"/>
            <a:ext cx="3619500" cy="4916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Surface station</a:t>
            </a:r>
          </a:p>
        </p:txBody>
      </p:sp>
      <p:sp>
        <p:nvSpPr>
          <p:cNvPr id="55" name="Shape 55"/>
          <p:cNvSpPr/>
          <p:nvPr/>
        </p:nvSpPr>
        <p:spPr>
          <a:xfrm>
            <a:off x="159625" y="136825"/>
            <a:ext cx="3751200" cy="4916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500"/>
              <a:t>RaspberryPi on Robot</a:t>
            </a:r>
          </a:p>
        </p:txBody>
      </p:sp>
      <p:sp>
        <p:nvSpPr>
          <p:cNvPr id="56" name="Shape 56"/>
          <p:cNvSpPr/>
          <p:nvPr/>
        </p:nvSpPr>
        <p:spPr>
          <a:xfrm>
            <a:off x="387650" y="1060900"/>
            <a:ext cx="3078300" cy="109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ROS Master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ROS system level management node</a:t>
            </a:r>
          </a:p>
        </p:txBody>
      </p:sp>
      <p:sp>
        <p:nvSpPr>
          <p:cNvPr id="57" name="Shape 57"/>
          <p:cNvSpPr/>
          <p:nvPr/>
        </p:nvSpPr>
        <p:spPr>
          <a:xfrm>
            <a:off x="387725" y="2378550"/>
            <a:ext cx="3078300" cy="147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Arduino Serial Bridge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Serial bridge to transmit control commands and receive sensor data</a:t>
            </a:r>
          </a:p>
        </p:txBody>
      </p:sp>
      <p:sp>
        <p:nvSpPr>
          <p:cNvPr id="58" name="Shape 58"/>
          <p:cNvSpPr/>
          <p:nvPr/>
        </p:nvSpPr>
        <p:spPr>
          <a:xfrm>
            <a:off x="387725" y="4003050"/>
            <a:ext cx="3078300" cy="84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Stereo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Stereo data acquisition node</a:t>
            </a:r>
          </a:p>
        </p:txBody>
      </p:sp>
      <p:sp>
        <p:nvSpPr>
          <p:cNvPr id="59" name="Shape 59"/>
          <p:cNvSpPr/>
          <p:nvPr/>
        </p:nvSpPr>
        <p:spPr>
          <a:xfrm>
            <a:off x="5632350" y="832300"/>
            <a:ext cx="3283800" cy="109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Joystick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Accepts commands from the joystick</a:t>
            </a:r>
          </a:p>
        </p:txBody>
      </p:sp>
      <p:sp>
        <p:nvSpPr>
          <p:cNvPr id="60" name="Shape 60"/>
          <p:cNvSpPr/>
          <p:nvPr/>
        </p:nvSpPr>
        <p:spPr>
          <a:xfrm>
            <a:off x="5632300" y="2378550"/>
            <a:ext cx="3283800" cy="109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Teleoperation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Translates user commands into motor velocities for the low level controllers</a:t>
            </a:r>
          </a:p>
        </p:txBody>
      </p:sp>
      <p:sp>
        <p:nvSpPr>
          <p:cNvPr id="61" name="Shape 61"/>
          <p:cNvSpPr/>
          <p:nvPr/>
        </p:nvSpPr>
        <p:spPr>
          <a:xfrm>
            <a:off x="5632350" y="3850650"/>
            <a:ext cx="3283800" cy="109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Visualization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Allows the user to visualize sensor data including the stereo camera feed.</a:t>
            </a:r>
          </a:p>
        </p:txBody>
      </p:sp>
      <p:cxnSp>
        <p:nvCxnSpPr>
          <p:cNvPr id="62" name="Shape 62"/>
          <p:cNvCxnSpPr/>
          <p:nvPr/>
        </p:nvCxnSpPr>
        <p:spPr>
          <a:xfrm flipH="1" rot="10800000">
            <a:off x="3933525" y="2189100"/>
            <a:ext cx="1482000" cy="1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3" name="Shape 63"/>
          <p:cNvCxnSpPr/>
          <p:nvPr/>
        </p:nvCxnSpPr>
        <p:spPr>
          <a:xfrm rot="10800000">
            <a:off x="3910900" y="3249775"/>
            <a:ext cx="1488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4" name="Shape 64"/>
          <p:cNvSpPr txBox="1"/>
          <p:nvPr/>
        </p:nvSpPr>
        <p:spPr>
          <a:xfrm>
            <a:off x="4079300" y="2314500"/>
            <a:ext cx="11868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400"/>
              <a:t>TCP link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