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reekhopkar@outlook.com" userId="e7a2e9c8e4ae374f" providerId="LiveId" clId="{2A63E57D-F13C-4094-A77B-4486D502BFEB}"/>
    <pc:docChg chg="undo custSel addSld modSld">
      <pc:chgData name="anushreekhopkar@outlook.com" userId="e7a2e9c8e4ae374f" providerId="LiveId" clId="{2A63E57D-F13C-4094-A77B-4486D502BFEB}" dt="2019-12-10T21:56:53.784" v="628" actId="2711"/>
      <pc:docMkLst>
        <pc:docMk/>
      </pc:docMkLst>
      <pc:sldChg chg="addSp delSp modSp">
        <pc:chgData name="anushreekhopkar@outlook.com" userId="e7a2e9c8e4ae374f" providerId="LiveId" clId="{2A63E57D-F13C-4094-A77B-4486D502BFEB}" dt="2019-12-10T20:47:28.911" v="122" actId="1076"/>
        <pc:sldMkLst>
          <pc:docMk/>
          <pc:sldMk cId="3027609201" sldId="256"/>
        </pc:sldMkLst>
        <pc:spChg chg="add del mod">
          <ac:chgData name="anushreekhopkar@outlook.com" userId="e7a2e9c8e4ae374f" providerId="LiveId" clId="{2A63E57D-F13C-4094-A77B-4486D502BFEB}" dt="2019-12-10T20:45:45.158" v="56" actId="11529"/>
          <ac:spMkLst>
            <pc:docMk/>
            <pc:sldMk cId="3027609201" sldId="256"/>
            <ac:spMk id="2" creationId="{13CEB79D-9274-470C-90EB-93AB069CBC9D}"/>
          </ac:spMkLst>
        </pc:spChg>
        <pc:spChg chg="add mod">
          <ac:chgData name="anushreekhopkar@outlook.com" userId="e7a2e9c8e4ae374f" providerId="LiveId" clId="{2A63E57D-F13C-4094-A77B-4486D502BFEB}" dt="2019-12-10T20:47:28.911" v="122" actId="1076"/>
          <ac:spMkLst>
            <pc:docMk/>
            <pc:sldMk cId="3027609201" sldId="256"/>
            <ac:spMk id="3" creationId="{E734D8AE-3307-4B7A-A768-920B24390F92}"/>
          </ac:spMkLst>
        </pc:spChg>
        <pc:spChg chg="add del mod">
          <ac:chgData name="anushreekhopkar@outlook.com" userId="e7a2e9c8e4ae374f" providerId="LiveId" clId="{2A63E57D-F13C-4094-A77B-4486D502BFEB}" dt="2019-12-10T20:46:00.283" v="58" actId="478"/>
          <ac:spMkLst>
            <pc:docMk/>
            <pc:sldMk cId="3027609201" sldId="256"/>
            <ac:spMk id="4" creationId="{DFB14F76-BA4C-41AB-AB91-FE24920A1E62}"/>
          </ac:spMkLst>
        </pc:spChg>
        <pc:spChg chg="mod">
          <ac:chgData name="anushreekhopkar@outlook.com" userId="e7a2e9c8e4ae374f" providerId="LiveId" clId="{2A63E57D-F13C-4094-A77B-4486D502BFEB}" dt="2019-12-10T20:41:02.706" v="2" actId="1076"/>
          <ac:spMkLst>
            <pc:docMk/>
            <pc:sldMk cId="3027609201" sldId="256"/>
            <ac:spMk id="5" creationId="{0003C72E-42CA-49AC-8360-8A95027B584B}"/>
          </ac:spMkLst>
        </pc:spChg>
      </pc:sldChg>
      <pc:sldChg chg="addSp modSp">
        <pc:chgData name="anushreekhopkar@outlook.com" userId="e7a2e9c8e4ae374f" providerId="LiveId" clId="{2A63E57D-F13C-4094-A77B-4486D502BFEB}" dt="2019-12-10T21:55:58.877" v="609" actId="1076"/>
        <pc:sldMkLst>
          <pc:docMk/>
          <pc:sldMk cId="464536032" sldId="257"/>
        </pc:sldMkLst>
        <pc:spChg chg="add mod">
          <ac:chgData name="anushreekhopkar@outlook.com" userId="e7a2e9c8e4ae374f" providerId="LiveId" clId="{2A63E57D-F13C-4094-A77B-4486D502BFEB}" dt="2019-12-10T20:49:44.843" v="133" actId="1076"/>
          <ac:spMkLst>
            <pc:docMk/>
            <pc:sldMk cId="464536032" sldId="257"/>
            <ac:spMk id="2" creationId="{0821857E-7BA7-4D85-821D-D3B7621AE294}"/>
          </ac:spMkLst>
        </pc:spChg>
        <pc:spChg chg="add mod">
          <ac:chgData name="anushreekhopkar@outlook.com" userId="e7a2e9c8e4ae374f" providerId="LiveId" clId="{2A63E57D-F13C-4094-A77B-4486D502BFEB}" dt="2019-12-10T21:55:58.877" v="609" actId="1076"/>
          <ac:spMkLst>
            <pc:docMk/>
            <pc:sldMk cId="464536032" sldId="257"/>
            <ac:spMk id="3" creationId="{EB5395F4-E230-416E-B1A4-3F297A8952E1}"/>
          </ac:spMkLst>
        </pc:spChg>
        <pc:spChg chg="add mod">
          <ac:chgData name="anushreekhopkar@outlook.com" userId="e7a2e9c8e4ae374f" providerId="LiveId" clId="{2A63E57D-F13C-4094-A77B-4486D502BFEB}" dt="2019-12-10T21:55:28.885" v="608" actId="403"/>
          <ac:spMkLst>
            <pc:docMk/>
            <pc:sldMk cId="464536032" sldId="257"/>
            <ac:spMk id="4" creationId="{229C6A1F-8849-4CFB-96E1-3A7B6F2974E2}"/>
          </ac:spMkLst>
        </pc:spChg>
      </pc:sldChg>
      <pc:sldChg chg="addSp delSp modSp add">
        <pc:chgData name="anushreekhopkar@outlook.com" userId="e7a2e9c8e4ae374f" providerId="LiveId" clId="{2A63E57D-F13C-4094-A77B-4486D502BFEB}" dt="2019-12-10T21:56:53.784" v="628" actId="2711"/>
        <pc:sldMkLst>
          <pc:docMk/>
          <pc:sldMk cId="1427330551" sldId="258"/>
        </pc:sldMkLst>
        <pc:spChg chg="del">
          <ac:chgData name="anushreekhopkar@outlook.com" userId="e7a2e9c8e4ae374f" providerId="LiveId" clId="{2A63E57D-F13C-4094-A77B-4486D502BFEB}" dt="2019-12-10T21:56:20.439" v="611" actId="478"/>
          <ac:spMkLst>
            <pc:docMk/>
            <pc:sldMk cId="1427330551" sldId="258"/>
            <ac:spMk id="2" creationId="{D205D9AD-8617-4E73-87F8-77847B8DFE49}"/>
          </ac:spMkLst>
        </pc:spChg>
        <pc:spChg chg="del">
          <ac:chgData name="anushreekhopkar@outlook.com" userId="e7a2e9c8e4ae374f" providerId="LiveId" clId="{2A63E57D-F13C-4094-A77B-4486D502BFEB}" dt="2019-12-10T21:56:22.643" v="612" actId="478"/>
          <ac:spMkLst>
            <pc:docMk/>
            <pc:sldMk cId="1427330551" sldId="258"/>
            <ac:spMk id="3" creationId="{28CEBA4B-CFDB-481F-8663-555D2D28C1E8}"/>
          </ac:spMkLst>
        </pc:spChg>
        <pc:spChg chg="add mod">
          <ac:chgData name="anushreekhopkar@outlook.com" userId="e7a2e9c8e4ae374f" providerId="LiveId" clId="{2A63E57D-F13C-4094-A77B-4486D502BFEB}" dt="2019-12-10T21:56:53.784" v="628" actId="2711"/>
          <ac:spMkLst>
            <pc:docMk/>
            <pc:sldMk cId="1427330551" sldId="258"/>
            <ac:spMk id="4" creationId="{8A1D09A4-5428-4E22-A5F3-DE39576842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4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9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3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38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8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8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9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7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7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4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7F754-CFDC-4C5C-A262-1D1308448E48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133098-1EBB-4239-9D4C-9A4EE541E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3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reencast-o-matic.com/watch/cql6YaUR8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03C72E-42CA-49AC-8360-8A95027B584B}"/>
              </a:ext>
            </a:extLst>
          </p:cNvPr>
          <p:cNvSpPr/>
          <p:nvPr/>
        </p:nvSpPr>
        <p:spPr>
          <a:xfrm>
            <a:off x="2723322" y="472275"/>
            <a:ext cx="71362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Records</a:t>
            </a:r>
            <a:endParaRPr lang="en-US" sz="54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34D8AE-3307-4B7A-A768-920B24390F92}"/>
              </a:ext>
            </a:extLst>
          </p:cNvPr>
          <p:cNvSpPr/>
          <p:nvPr/>
        </p:nvSpPr>
        <p:spPr>
          <a:xfrm>
            <a:off x="1936141" y="4150092"/>
            <a:ext cx="549701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Anushree Khopkar-U01692858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Prathamesh Pathak- U01698856</a:t>
            </a:r>
            <a:endParaRPr lang="en-US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0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21857E-7BA7-4D85-821D-D3B7621AE294}"/>
              </a:ext>
            </a:extLst>
          </p:cNvPr>
          <p:cNvSpPr/>
          <p:nvPr/>
        </p:nvSpPr>
        <p:spPr>
          <a:xfrm>
            <a:off x="4444746" y="403038"/>
            <a:ext cx="3302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5395F4-E230-416E-B1A4-3F297A8952E1}"/>
              </a:ext>
            </a:extLst>
          </p:cNvPr>
          <p:cNvSpPr/>
          <p:nvPr/>
        </p:nvSpPr>
        <p:spPr>
          <a:xfrm>
            <a:off x="1752599" y="5737110"/>
            <a:ext cx="8686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https://screencast-o-matic.com/watch/cql6YaUR80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9C6A1F-8849-4CFB-96E1-3A7B6F2974E2}"/>
              </a:ext>
            </a:extLst>
          </p:cNvPr>
          <p:cNvSpPr/>
          <p:nvPr/>
        </p:nvSpPr>
        <p:spPr>
          <a:xfrm>
            <a:off x="1188918" y="1685186"/>
            <a:ext cx="10370291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Implemented RESTful web service which displays customer records.</a:t>
            </a:r>
          </a:p>
          <a:p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 design includes navigation tab which includes Home, Order List and Product.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tab displays list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customers along with customer name, product ID, and item price. 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List di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splays lists of orders including Order ID, Order Status, Tracking ID of order and date when the order is placed. 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453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1D09A4-5428-4E22-A5F3-DE3957684284}"/>
              </a:ext>
            </a:extLst>
          </p:cNvPr>
          <p:cNvSpPr/>
          <p:nvPr/>
        </p:nvSpPr>
        <p:spPr>
          <a:xfrm>
            <a:off x="4136164" y="2505670"/>
            <a:ext cx="402386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73305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86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anushreekhopkar@outlook.com</dc:creator>
  <cp:lastModifiedBy>anushreekhopkar@outlook.com</cp:lastModifiedBy>
  <cp:revision>5</cp:revision>
  <dcterms:created xsi:type="dcterms:W3CDTF">2019-12-10T19:22:16Z</dcterms:created>
  <dcterms:modified xsi:type="dcterms:W3CDTF">2019-12-10T21:56:59Z</dcterms:modified>
</cp:coreProperties>
</file>