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Quicksan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Quicksand-bold.fntdata"/><Relationship Id="rId10" Type="http://schemas.openxmlformats.org/officeDocument/2006/relationships/slide" Target="slides/slide5.xml"/><Relationship Id="rId21" Type="http://schemas.openxmlformats.org/officeDocument/2006/relationships/font" Target="fonts/Quicksan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c8c002bc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c8c002bc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8f3ba003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8f3ba003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8f3ba003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48f3ba003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c8c002bc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c8c002bc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c8c0042b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c8c0042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c8c0042b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c8c0042b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a891482e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a891482e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a891482e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a891482e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a891482e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a891482e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c8c002b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c8c002b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c8c002bc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c8c002bc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c8c002bc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c8c002bc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c8c0042b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c8c0042b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1bc72c1f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51bc72c1f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key color">
  <p:cSld name="BLANK_1"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◦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i="1" sz="2800">
                <a:solidFill>
                  <a:schemeClr val="accent1"/>
                </a:solidFill>
              </a:defRPr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i="1" sz="2800">
                <a:solidFill>
                  <a:schemeClr val="accent1"/>
                </a:solidFill>
              </a:defRPr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i="1" sz="2800">
                <a:solidFill>
                  <a:schemeClr val="accent1"/>
                </a:solidFill>
              </a:defRPr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b="1" sz="4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thesai.org/Downloads/Volume12No1/Paper_26-Personalized_Book_Recommendation_System.pdf" TargetMode="External"/><Relationship Id="rId4" Type="http://schemas.openxmlformats.org/officeDocument/2006/relationships/hyperlink" Target="https://www.researchgate.net/publication/360483603_Research_paper_on_Group_chatting_Application" TargetMode="External"/><Relationship Id="rId5" Type="http://schemas.openxmlformats.org/officeDocument/2006/relationships/hyperlink" Target="https://github.com/davehowson/chat-app" TargetMode="External"/><Relationship Id="rId6" Type="http://schemas.openxmlformats.org/officeDocument/2006/relationships/hyperlink" Target="https://www.adlit.org/books-and-authors/books?text=asdfghj&amp;sort_by=search_api_relevanc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2.informatik.uni-freiburg.de/~cziegler/BX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311700" y="524850"/>
            <a:ext cx="8520600" cy="102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Virtual Study Rooms</a:t>
            </a:r>
            <a:endParaRPr sz="4700"/>
          </a:p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364075" y="233130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3000" y="1788600"/>
            <a:ext cx="3138002" cy="313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Proposed Methodology</a:t>
            </a:r>
            <a:endParaRPr sz="2300"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Data cleaning and pre-processing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Web scraping to add required columns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Models for book dataset and room recommendation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Study rooms using web sockets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Frontend and backend using Next.js and Node.js</a:t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Advantages</a:t>
            </a:r>
            <a:endParaRPr sz="2300"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Students or readers with common interests can discuss on a common platform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Access controls will be with the admin to avoid misbehaviour and customize the rooms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Users will get recommendation based on their interests and rooms similar to theirs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No youtube ads while studying, i.e minimal distractions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Limitations</a:t>
            </a:r>
            <a:endParaRPr sz="2300"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Limit on number of books available for free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Limit on Concurrent Users in a single chat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Videos on Youtube’s Platform / Local Host Drive only.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Room recommendation dataset will become more efficient with the greater number of rooms created</a:t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References</a:t>
            </a:r>
            <a:endParaRPr sz="2300"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https://thesai.org/Downloads/Volume12No1/Paper_26-Personalized_Book_Recommendation_System.pdf</a:t>
            </a:r>
            <a:r>
              <a:rPr lang="en" sz="1200"/>
              <a:t>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https://www.researchgate.net/publication/360483603_Research_paper_on_Group_chatting_Application</a:t>
            </a:r>
            <a:r>
              <a:rPr lang="en" sz="1200"/>
              <a:t>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https://github.com/davehowson/chat-app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https://www.adlit.org/books-and-authors/books?text=asdfghj&amp;sort_by=search_api_relevance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Conclusion</a:t>
            </a:r>
            <a:endParaRPr sz="2300"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Our system enables </a:t>
            </a:r>
            <a:r>
              <a:rPr lang="en" sz="2100"/>
              <a:t>students to connect globally, pick books of their choice and discuss doubts in a common environment. </a:t>
            </a:r>
            <a:endParaRPr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2926050" y="994225"/>
            <a:ext cx="3291900" cy="10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/>
              <a:t>Thank You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Content</a:t>
            </a:r>
            <a:endParaRPr sz="2300"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11700" y="1017725"/>
            <a:ext cx="8520600" cy="3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Aim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Objective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Prob</a:t>
            </a:r>
            <a:r>
              <a:rPr lang="en" sz="1900"/>
              <a:t>lem Identification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Domain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Tools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Model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Proposed Methodology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Dataset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Advantages and Limitations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References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Conclusion</a:t>
            </a:r>
            <a:endParaRPr sz="1900"/>
          </a:p>
        </p:txBody>
      </p:sp>
      <p:pic>
        <p:nvPicPr>
          <p:cNvPr id="88" name="Google Shape;88;p15"/>
          <p:cNvPicPr preferRelativeResize="0"/>
          <p:nvPr/>
        </p:nvPicPr>
        <p:blipFill rotWithShape="1">
          <a:blip r:embed="rId3">
            <a:alphaModFix/>
          </a:blip>
          <a:srcRect b="7774" l="0" r="0" t="0"/>
          <a:stretch/>
        </p:blipFill>
        <p:spPr>
          <a:xfrm>
            <a:off x="5008775" y="1353475"/>
            <a:ext cx="3714750" cy="24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Aim</a:t>
            </a:r>
            <a:endParaRPr sz="2300"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To create virtual study spaces for students and readers.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Recommend study rooms according to subject of interest so that students can c</a:t>
            </a:r>
            <a:r>
              <a:rPr lang="en" sz="2000"/>
              <a:t>onnect globally with students studying similar topics.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Minimize distractions by integrating video player and pdf readers in study rooms.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Personalized book recommendation</a:t>
            </a:r>
            <a:r>
              <a:rPr lang="en" sz="2000"/>
              <a:t> according to interests and subjects.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Objective</a:t>
            </a:r>
            <a:endParaRPr sz="2300"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Create study rooms using web sockets that enable chat.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Build at least 4 models and select the one with least false positive rate for book recommendation and room recommendation respectively.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Integrate pdf reader and video player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Create interactive website in MERN Stack.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Problem Identification and Solution</a:t>
            </a:r>
            <a:endParaRPr sz="2300"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There are multiple book recommendations but none is personalized for users.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Study rooms are not global. For example, current systems allow you to create study rooms with your friends only. Our system provides users to create private and public study rooms.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Recommendations for study rooms do not exist. Network can be enhanced and group studies can be performed more effectively if students can connect globally with other students of similar interests.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Based on the book recommendation, we also provide recommendations for rooms.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Integrated video and pdf players block ads, hence minimizes distraction.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Domain</a:t>
            </a:r>
            <a:endParaRPr sz="2300"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Web Development</a:t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Machine Learning</a:t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Web Scraping</a:t>
            </a:r>
            <a:endParaRPr sz="2100"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1975" y="382050"/>
            <a:ext cx="1953149" cy="195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1300" y="2687200"/>
            <a:ext cx="2824351" cy="216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Tools and Libraries to be used</a:t>
            </a:r>
            <a:endParaRPr sz="2300"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❖"/>
            </a:pPr>
            <a:r>
              <a:rPr lang="en" sz="1500"/>
              <a:t>Language: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➢"/>
            </a:pPr>
            <a:r>
              <a:rPr lang="en" sz="1500"/>
              <a:t>J</a:t>
            </a:r>
            <a:r>
              <a:rPr lang="en" sz="1500"/>
              <a:t>avascript (web development)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➢"/>
            </a:pPr>
            <a:r>
              <a:rPr lang="en" sz="1500"/>
              <a:t>Python (machine learning)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❖"/>
            </a:pPr>
            <a:r>
              <a:rPr lang="en" sz="1500"/>
              <a:t>Frameworks</a:t>
            </a:r>
            <a:endParaRPr sz="14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➢"/>
            </a:pPr>
            <a:r>
              <a:rPr lang="en" sz="1500"/>
              <a:t>Next.js (React.js) - frontend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➢"/>
            </a:pPr>
            <a:r>
              <a:rPr lang="en" sz="1500"/>
              <a:t>Node.js - backend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➢"/>
            </a:pPr>
            <a:r>
              <a:rPr lang="en" sz="1500"/>
              <a:t>MongoDB - database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❖"/>
            </a:pPr>
            <a:r>
              <a:rPr lang="en" sz="1500"/>
              <a:t>Libraries: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➢"/>
            </a:pPr>
            <a:r>
              <a:rPr lang="en" sz="1500"/>
              <a:t>Numpy - data cleaning and reading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➢"/>
            </a:pPr>
            <a:r>
              <a:rPr lang="en" sz="1500"/>
              <a:t>Pandas - data cleaning and reading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➢"/>
            </a:pPr>
            <a:r>
              <a:rPr lang="en" sz="1500"/>
              <a:t>Scipy - data cleaning and reading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➢"/>
            </a:pPr>
            <a:r>
              <a:rPr lang="en" sz="1500"/>
              <a:t>sklearn - machine learning and testing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➢"/>
            </a:pPr>
            <a:r>
              <a:rPr lang="en" sz="1500"/>
              <a:t>beautfiulSoup - web scraping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❖"/>
            </a:pPr>
            <a:r>
              <a:rPr lang="en" sz="1500"/>
              <a:t>Software: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➢"/>
            </a:pPr>
            <a:r>
              <a:rPr lang="en" sz="1500"/>
              <a:t>jupyter-lab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➢"/>
            </a:pPr>
            <a:r>
              <a:rPr lang="en" sz="1500"/>
              <a:t>visual studio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Models Used</a:t>
            </a:r>
            <a:endParaRPr sz="2300"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602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00"/>
              <a:t>Support Vector Machines</a:t>
            </a:r>
            <a:endParaRPr sz="1600"/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00"/>
              <a:t>K Nearest Neighbour</a:t>
            </a:r>
            <a:endParaRPr sz="1600"/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00"/>
              <a:t>Random Forest</a:t>
            </a:r>
            <a:endParaRPr sz="2100"/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00"/>
              <a:t>Naive Bayes</a:t>
            </a:r>
            <a:endParaRPr sz="1600"/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00"/>
              <a:t>Decision Tree</a:t>
            </a:r>
            <a:endParaRPr sz="1600"/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hlinkClick r:id="rId3"/>
              </a:rPr>
              <a:t>http://www2.informatik.uni-freiburg.de/~cziegler/BX/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- Books dataset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- Ratings dataset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- Users dataset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Dynamic dataset for room recommendation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