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 like comment ring the bell icon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743200" y="1828800"/>
          <a:ext cx="5486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1828800"/>
          <a:ext cx="5486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524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Pics</a:t>
            </a:r>
          </a:p>
        </p:txBody>
      </p:sp>
      <p:pic>
        <p:nvPicPr>
          <p:cNvPr id="3" name="Picture 2" descr="c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6009600" cy="1463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