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 t="20213"/>
          <a:stretch/>
        </p:blipFill>
        <p:spPr>
          <a:xfrm>
            <a:off x="20" y="1144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/>
        </p:nvSpPr>
        <p:spPr>
          <a:xfrm>
            <a:off x="1796991" y="4743799"/>
            <a:ext cx="8384770" cy="1332634"/>
          </a:xfrm>
          <a:prstGeom prst="rect">
            <a:avLst/>
          </a:prstGeom>
          <a:solidFill>
            <a:schemeClr val="lt1">
              <a:alpha val="94901"/>
            </a:schemeClr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745667" y="917862"/>
            <a:ext cx="10487418" cy="346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imes New Roman"/>
              <a:buNone/>
            </a:pPr>
            <a:br>
              <a:rPr lang="en-US" sz="4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USE CASES </a:t>
            </a:r>
            <a:br>
              <a:rPr lang="en-US" sz="4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PREDICTIVE MODELLING ANALYTICS</a:t>
            </a:r>
            <a:br>
              <a:rPr lang="en-US" sz="1800"/>
            </a:br>
            <a:endParaRPr sz="2800"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2034244" y="3859362"/>
            <a:ext cx="11525638" cy="17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sv-SE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Praniska N(927621bad037)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sv-SE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Prasana R(927621bad038)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sv-SE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Prasanth S(927621bad039)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   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 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III - AI&amp;DS - VI SEM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0200" y="886863"/>
            <a:ext cx="3337112" cy="32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33" y="171893"/>
            <a:ext cx="1500853" cy="599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35501" y="11440"/>
            <a:ext cx="556499" cy="78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INNOVATIONS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Integration with Advanced AI Techniques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Edge Computing and Analytics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Advanced Visualization and User Interface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Integration with Other IoT Platforms and Applications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Sustainability-focused Applications</a:t>
            </a:r>
            <a:endParaRPr sz="36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800450" y="2211375"/>
            <a:ext cx="10866900" cy="3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ThingWorx offers a powerful platform for manufacturers to leverage the power of predictive analytics and gain valuable insights for optimizing operations, improving efficiency, optimize resource utilization, and achieving cost savings.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By staying at the forefront of innovation and addressing the evolving needs of the manufacturing industry, ThingWorx is poised to play a vital role in shaping the future of smart and sustainable manufacturing.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 rot="-647829">
            <a:off x="1084703" y="2380129"/>
            <a:ext cx="5339020" cy="209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urier New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THANK YOU!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l="50957"/>
          <a:stretch/>
        </p:blipFill>
        <p:spPr>
          <a:xfrm>
            <a:off x="6454588" y="0"/>
            <a:ext cx="57374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501408" y="191716"/>
            <a:ext cx="6222865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5135700" y="2620403"/>
            <a:ext cx="6954300" cy="23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000" b="1"/>
              <a:t>Thingworx for manufacturing predictive analytics</a:t>
            </a:r>
            <a:endParaRPr sz="4000" b="1"/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t="9020"/>
          <a:stretch/>
        </p:blipFill>
        <p:spPr>
          <a:xfrm>
            <a:off x="-1" y="0"/>
            <a:ext cx="4854389" cy="699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004739" y="427617"/>
            <a:ext cx="6187261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ABOUT INDUSTRY: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349086" y="2356999"/>
            <a:ext cx="11363302" cy="431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Rockwell"/>
                <a:ea typeface="Rockwell"/>
                <a:cs typeface="Rockwell"/>
                <a:sym typeface="Rockwell"/>
              </a:rPr>
              <a:t>INDUSTRY </a:t>
            </a:r>
            <a:r>
              <a:rPr lang="en-US" b="1" dirty="0" err="1">
                <a:latin typeface="Rockwell"/>
                <a:ea typeface="Rockwell"/>
                <a:cs typeface="Rockwell"/>
                <a:sym typeface="Rockwell"/>
              </a:rPr>
              <a:t>NAME:Automobile</a:t>
            </a:r>
            <a:r>
              <a:rPr lang="en-US" b="1" dirty="0">
                <a:latin typeface="Rockwell"/>
                <a:ea typeface="Rockwell"/>
                <a:cs typeface="Rockwell"/>
                <a:sym typeface="Rockwell"/>
              </a:rPr>
              <a:t> Industry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Rockwell"/>
                <a:ea typeface="Rockwell"/>
                <a:cs typeface="Rockwell"/>
                <a:sym typeface="Rockwell"/>
              </a:rPr>
              <a:t>EXPLANATION:</a:t>
            </a:r>
            <a:endParaRPr b="1" dirty="0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 large automotive manufacturing plant is using </a:t>
            </a:r>
            <a:r>
              <a:rPr lang="en-US" dirty="0" err="1"/>
              <a:t>ThingWorx</a:t>
            </a:r>
            <a:r>
              <a:rPr lang="en-US" dirty="0"/>
              <a:t> to optimize its production process. The plant produces various components such as engines, transmissions, and chassis for vehicles.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Objective: The plant aims to reduce downtime and improve overall equipment effectiveness (OEE) by implementing predictive maintenance for critical machinery.</a:t>
            </a:r>
            <a:endParaRPr dirty="0"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33"/>
            <a:ext cx="5059631" cy="201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3267634" y="548640"/>
            <a:ext cx="8016061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SOLUTION EXPLANATION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622456" y="2600318"/>
            <a:ext cx="10396200" cy="3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CNC machine used for milling engine components starts to exhibit abnormal vibration patterns during operation.</a:t>
            </a:r>
            <a:endParaRPr/>
          </a:p>
          <a:p>
            <a:pPr marL="22860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ThingWorx's predictive maintenance model detects this anomaly and predicts a high likelihood of bearing failure within the next 24 hours if left unaddressed.</a:t>
            </a:r>
            <a:endParaRPr/>
          </a:p>
          <a:p>
            <a:pPr marL="22860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 alert is generated, and maintenance personnel are notified immediately.</a:t>
            </a:r>
            <a:endParaRPr/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76669" cy="227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333564" y="548639"/>
            <a:ext cx="5499847" cy="150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62532" y="2631859"/>
            <a:ext cx="11470879" cy="40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Collection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Integration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Analytics Engine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Predictive Modeling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Alert Generation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Predictive actions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099"/>
            <a:ext cx="6157494" cy="237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1011936" y="383753"/>
            <a:ext cx="10168128" cy="575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Data Collection:</a:t>
            </a:r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495300">
              <a:spcBef>
                <a:spcPts val="0"/>
              </a:spcBef>
              <a:buSzPts val="2400"/>
            </a:pPr>
            <a:r>
              <a:rPr lang="en-US" dirty="0" err="1"/>
              <a:t>ThingWorx</a:t>
            </a:r>
            <a:r>
              <a:rPr lang="en-US" dirty="0"/>
              <a:t> enables the collection of data from various sources within the manufacturing plant, including sensors attached to machinery.</a:t>
            </a:r>
          </a:p>
          <a:p>
            <a:pPr marL="495300">
              <a:spcBef>
                <a:spcPts val="0"/>
              </a:spcBef>
              <a:buSzPts val="2400"/>
            </a:pPr>
            <a:r>
              <a:rPr lang="en-US" dirty="0"/>
              <a:t>It can gather data on machine performance, temperature, vibration, energy consumption, and other relevant parameters.</a:t>
            </a:r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Data Integration:</a:t>
            </a:r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495300">
              <a:spcBef>
                <a:spcPts val="0"/>
              </a:spcBef>
              <a:buSzPts val="2400"/>
            </a:pPr>
            <a:r>
              <a:rPr lang="en-US" dirty="0" err="1"/>
              <a:t>ThingWorx</a:t>
            </a:r>
            <a:r>
              <a:rPr lang="en-US" dirty="0"/>
              <a:t> provides robust data integration capabilities, allowing the plant to aggregate data from disparate sources and formats into a unified platform.</a:t>
            </a:r>
          </a:p>
          <a:p>
            <a:pPr marL="495300">
              <a:spcBef>
                <a:spcPts val="0"/>
              </a:spcBef>
              <a:buSzPts val="2400"/>
            </a:pPr>
            <a:r>
              <a:rPr lang="en-US" dirty="0"/>
              <a:t>It can integrate with existing systems such as enterprise resource planning (ERP) software, manufacturing execution systems (MES).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1115568" y="353961"/>
            <a:ext cx="10168128" cy="581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Analytics Engine:</a:t>
            </a:r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495300">
              <a:spcBef>
                <a:spcPts val="0"/>
              </a:spcBef>
              <a:buSzPts val="2400"/>
            </a:pPr>
            <a:r>
              <a:rPr lang="en-US" dirty="0" err="1"/>
              <a:t>ThingWorx</a:t>
            </a:r>
            <a:r>
              <a:rPr lang="en-US" dirty="0"/>
              <a:t> offers powerful analytics capabilities for processing and analyzing the collected data in real-time.</a:t>
            </a:r>
          </a:p>
          <a:p>
            <a:pPr marL="495300">
              <a:spcBef>
                <a:spcPts val="0"/>
              </a:spcBef>
              <a:buSzPts val="2400"/>
            </a:pPr>
            <a:r>
              <a:rPr lang="en-US" dirty="0"/>
              <a:t>It can perform descriptive, diagnostic, predictive, and prescriptive analytics to gain insights, identify patterns, and detect anomalies.</a:t>
            </a:r>
          </a:p>
          <a:p>
            <a:pPr marL="495300">
              <a:spcBef>
                <a:spcPts val="0"/>
              </a:spcBef>
              <a:buSzPts val="2400"/>
            </a:pPr>
            <a:endParaRPr lang="en-US" dirty="0"/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Predictive Modeling:</a:t>
            </a:r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495300">
              <a:spcBef>
                <a:spcPts val="0"/>
              </a:spcBef>
              <a:buSzPts val="2400"/>
            </a:pPr>
            <a:r>
              <a:rPr lang="en-US" dirty="0"/>
              <a:t>Using historical data, </a:t>
            </a:r>
            <a:r>
              <a:rPr lang="en-US" dirty="0" err="1"/>
              <a:t>ThingWorx</a:t>
            </a:r>
            <a:r>
              <a:rPr lang="en-US" dirty="0"/>
              <a:t> can build predictive models to forecast equipment failures and maintenance needs.</a:t>
            </a:r>
          </a:p>
          <a:p>
            <a:pPr marL="495300">
              <a:spcBef>
                <a:spcPts val="0"/>
              </a:spcBef>
              <a:buSzPts val="2400"/>
            </a:pPr>
            <a:r>
              <a:rPr lang="en-US" dirty="0"/>
              <a:t>These models can leverage machine learning algorithms such as regression, classification, clustering, and time series analysis to predict.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011936" y="206771"/>
            <a:ext cx="10168128" cy="562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Alert Generation:</a:t>
            </a:r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495300">
              <a:spcBef>
                <a:spcPts val="0"/>
              </a:spcBef>
              <a:buSzPts val="2400"/>
            </a:pPr>
            <a:r>
              <a:rPr lang="en-US" dirty="0" err="1"/>
              <a:t>ThingWorx</a:t>
            </a:r>
            <a:r>
              <a:rPr lang="en-US" dirty="0"/>
              <a:t> can generate real-time alerts and notifications based on predefined thresholds or predictive models.</a:t>
            </a:r>
          </a:p>
          <a:p>
            <a:pPr marL="495300">
              <a:spcBef>
                <a:spcPts val="0"/>
              </a:spcBef>
              <a:buSzPts val="2400"/>
            </a:pPr>
            <a:r>
              <a:rPr lang="en-US" dirty="0"/>
              <a:t>Alerts can be sent to maintenance personnel or operators via email, SMS.</a:t>
            </a:r>
          </a:p>
          <a:p>
            <a:pPr marL="495300">
              <a:spcBef>
                <a:spcPts val="0"/>
              </a:spcBef>
              <a:buSzPts val="2400"/>
            </a:pPr>
            <a:endParaRPr lang="en-US" dirty="0"/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Predictive Actions:</a:t>
            </a:r>
          </a:p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495300">
              <a:spcBef>
                <a:spcPts val="0"/>
              </a:spcBef>
              <a:buSzPts val="2400"/>
            </a:pPr>
            <a:r>
              <a:rPr lang="en-US" dirty="0" err="1"/>
              <a:t>ThingWorx</a:t>
            </a:r>
            <a:r>
              <a:rPr lang="en-US" dirty="0"/>
              <a:t> allows for the automation of predictive actions based on analysis results.</a:t>
            </a:r>
          </a:p>
          <a:p>
            <a:pPr marL="495300">
              <a:spcBef>
                <a:spcPts val="0"/>
              </a:spcBef>
              <a:buSzPts val="2400"/>
            </a:pPr>
            <a:r>
              <a:rPr lang="en-US" dirty="0"/>
              <a:t>It can trigger maintenance work orders, schedule preventive maintenance tasks, adjust equipment settings.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739400" y="2557325"/>
            <a:ext cx="10829400" cy="3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Data Acquisition and Aggregation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Automated Analytics with Machine Learning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Actionable Insights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Improved Efficiency and Reduced Costs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Customizable Models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</a:rPr>
              <a:t>Closed-Loop Feedback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37650" y="2557325"/>
            <a:ext cx="970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529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Rockwell</vt:lpstr>
      <vt:lpstr>Times New Roman</vt:lpstr>
      <vt:lpstr>AccentBoxVTI</vt:lpstr>
      <vt:lpstr> INDUSTRIAL USE CASES  PREDICTIVE MODELLING ANALYTICS </vt:lpstr>
      <vt:lpstr>PROBLEM STATEMENT</vt:lpstr>
      <vt:lpstr>ABOUT INDUSTRY:</vt:lpstr>
      <vt:lpstr>     SOLUTION EXPLANATION</vt:lpstr>
      <vt:lpstr>SOLUTION </vt:lpstr>
      <vt:lpstr>PowerPoint Presentation</vt:lpstr>
      <vt:lpstr>PowerPoint Presentation</vt:lpstr>
      <vt:lpstr>PowerPoint Presentation</vt:lpstr>
      <vt:lpstr>BENEFITS</vt:lpstr>
      <vt:lpstr>INNOVATIONS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USE CASES  PREDICTIVE MODELLING ANALYTICS</dc:title>
  <dc:creator>AATHI GOWTHAM</dc:creator>
  <cp:lastModifiedBy>AADHI GOWTHAM V S</cp:lastModifiedBy>
  <cp:revision>3</cp:revision>
  <dcterms:modified xsi:type="dcterms:W3CDTF">2024-03-05T07:50:23Z</dcterms:modified>
</cp:coreProperties>
</file>