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BAAE3-71BE-4E9E-B69D-B8C4B3F57A0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8BF805-CB41-4D22-BF5B-AEE391007E36}">
      <dgm:prSet/>
      <dgm:spPr/>
      <dgm:t>
        <a:bodyPr/>
        <a:lstStyle/>
        <a:p>
          <a:r>
            <a:rPr lang="en-US" dirty="0"/>
            <a:t>Phishing attack</a:t>
          </a:r>
        </a:p>
        <a:p>
          <a:r>
            <a:rPr lang="en-US" dirty="0"/>
            <a:t>(scam)</a:t>
          </a:r>
        </a:p>
      </dgm:t>
    </dgm:pt>
    <dgm:pt modelId="{E6834E27-169B-4D3A-B80D-B3CC495F4522}" type="parTrans" cxnId="{8DCC6A5F-D6D7-4A7F-902E-493F5669D68D}">
      <dgm:prSet/>
      <dgm:spPr/>
      <dgm:t>
        <a:bodyPr/>
        <a:lstStyle/>
        <a:p>
          <a:endParaRPr lang="en-US"/>
        </a:p>
      </dgm:t>
    </dgm:pt>
    <dgm:pt modelId="{8E18BA8B-3B36-4B44-A2BA-0D3B915C46F1}" type="sibTrans" cxnId="{8DCC6A5F-D6D7-4A7F-902E-493F5669D68D}">
      <dgm:prSet/>
      <dgm:spPr/>
      <dgm:t>
        <a:bodyPr/>
        <a:lstStyle/>
        <a:p>
          <a:endParaRPr lang="en-US"/>
        </a:p>
      </dgm:t>
    </dgm:pt>
    <dgm:pt modelId="{56F75B68-5888-418E-AC6C-11205C4EE19E}">
      <dgm:prSet/>
      <dgm:spPr/>
      <dgm:t>
        <a:bodyPr/>
        <a:lstStyle/>
        <a:p>
          <a:r>
            <a:rPr lang="en-US" dirty="0"/>
            <a:t>Malware Attack</a:t>
          </a:r>
        </a:p>
        <a:p>
          <a:r>
            <a:rPr lang="en-US" dirty="0"/>
            <a:t>(Virus)</a:t>
          </a:r>
        </a:p>
      </dgm:t>
    </dgm:pt>
    <dgm:pt modelId="{085B477E-FCD9-4D76-B8EA-45B7FA3BBA69}" type="parTrans" cxnId="{C44BE056-39AA-4076-B9BE-3F3223BC01CC}">
      <dgm:prSet/>
      <dgm:spPr/>
      <dgm:t>
        <a:bodyPr/>
        <a:lstStyle/>
        <a:p>
          <a:endParaRPr lang="en-US"/>
        </a:p>
      </dgm:t>
    </dgm:pt>
    <dgm:pt modelId="{EA4A5C30-63B3-4CFF-BB35-0377DDAA5117}" type="sibTrans" cxnId="{C44BE056-39AA-4076-B9BE-3F3223BC01CC}">
      <dgm:prSet/>
      <dgm:spPr/>
      <dgm:t>
        <a:bodyPr/>
        <a:lstStyle/>
        <a:p>
          <a:endParaRPr lang="en-US"/>
        </a:p>
      </dgm:t>
    </dgm:pt>
    <dgm:pt modelId="{E076CF79-9E5E-464C-ABF1-DE1C5760E635}">
      <dgm:prSet/>
      <dgm:spPr/>
      <dgm:t>
        <a:bodyPr/>
        <a:lstStyle/>
        <a:p>
          <a:r>
            <a:rPr lang="en-US" dirty="0"/>
            <a:t>Ransomware</a:t>
          </a:r>
        </a:p>
        <a:p>
          <a:r>
            <a:rPr lang="en-US" dirty="0"/>
            <a:t>(hacking)</a:t>
          </a:r>
        </a:p>
      </dgm:t>
    </dgm:pt>
    <dgm:pt modelId="{FB37452D-9625-415E-AD50-555D9973A0CF}" type="parTrans" cxnId="{0F347870-E178-4AAD-89E0-9AFF53EDF2A0}">
      <dgm:prSet/>
      <dgm:spPr/>
      <dgm:t>
        <a:bodyPr/>
        <a:lstStyle/>
        <a:p>
          <a:endParaRPr lang="en-US"/>
        </a:p>
      </dgm:t>
    </dgm:pt>
    <dgm:pt modelId="{0C6E0C35-8BA4-4221-9922-EF2B6A413A6C}" type="sibTrans" cxnId="{0F347870-E178-4AAD-89E0-9AFF53EDF2A0}">
      <dgm:prSet/>
      <dgm:spPr/>
      <dgm:t>
        <a:bodyPr/>
        <a:lstStyle/>
        <a:p>
          <a:endParaRPr lang="en-US"/>
        </a:p>
      </dgm:t>
    </dgm:pt>
    <dgm:pt modelId="{8040EC6E-13BF-45B8-BD04-BA3479EA2C70}">
      <dgm:prSet/>
      <dgm:spPr/>
      <dgm:t>
        <a:bodyPr/>
        <a:lstStyle/>
        <a:p>
          <a:r>
            <a:rPr lang="en-US" dirty="0"/>
            <a:t>Weak Passwords</a:t>
          </a:r>
        </a:p>
        <a:p>
          <a:r>
            <a:rPr lang="en-US" dirty="0"/>
            <a:t>(Similar , Easy)</a:t>
          </a:r>
        </a:p>
      </dgm:t>
    </dgm:pt>
    <dgm:pt modelId="{8AA8A172-72AB-4E37-9D00-7DE35A68122E}" type="parTrans" cxnId="{9909B5E6-5E9D-44C8-8B61-DBC5441F7701}">
      <dgm:prSet/>
      <dgm:spPr/>
      <dgm:t>
        <a:bodyPr/>
        <a:lstStyle/>
        <a:p>
          <a:endParaRPr lang="en-US"/>
        </a:p>
      </dgm:t>
    </dgm:pt>
    <dgm:pt modelId="{F71AB3DD-5EED-49F6-903B-B8835D26EAB7}" type="sibTrans" cxnId="{9909B5E6-5E9D-44C8-8B61-DBC5441F7701}">
      <dgm:prSet/>
      <dgm:spPr/>
      <dgm:t>
        <a:bodyPr/>
        <a:lstStyle/>
        <a:p>
          <a:endParaRPr lang="en-US"/>
        </a:p>
      </dgm:t>
    </dgm:pt>
    <dgm:pt modelId="{40B61000-8C28-4463-8C2E-7FA741BA1095}">
      <dgm:prSet/>
      <dgm:spPr/>
      <dgm:t>
        <a:bodyPr/>
        <a:lstStyle/>
        <a:p>
          <a:r>
            <a:rPr lang="en-US" dirty="0"/>
            <a:t>Insiders Threat</a:t>
          </a:r>
        </a:p>
        <a:p>
          <a:r>
            <a:rPr lang="en-US" dirty="0"/>
            <a:t>(actions, former,</a:t>
          </a:r>
        </a:p>
        <a:p>
          <a:r>
            <a:rPr lang="en-US" dirty="0"/>
            <a:t>Contractors)</a:t>
          </a:r>
        </a:p>
      </dgm:t>
    </dgm:pt>
    <dgm:pt modelId="{8EA8EEC5-7398-4BC6-B116-AEB29A44E504}" type="parTrans" cxnId="{68AAE355-6E11-4868-8467-6CDE541C4BB8}">
      <dgm:prSet/>
      <dgm:spPr/>
      <dgm:t>
        <a:bodyPr/>
        <a:lstStyle/>
        <a:p>
          <a:endParaRPr lang="en-US"/>
        </a:p>
      </dgm:t>
    </dgm:pt>
    <dgm:pt modelId="{5EF7AF97-F09B-4EDF-AEA8-018E146867A0}" type="sibTrans" cxnId="{68AAE355-6E11-4868-8467-6CDE541C4BB8}">
      <dgm:prSet/>
      <dgm:spPr/>
      <dgm:t>
        <a:bodyPr/>
        <a:lstStyle/>
        <a:p>
          <a:endParaRPr lang="en-US"/>
        </a:p>
      </dgm:t>
    </dgm:pt>
    <dgm:pt modelId="{FE347CA9-AD57-4B58-9E34-A1C4C154EB10}" type="pres">
      <dgm:prSet presAssocID="{917BAAE3-71BE-4E9E-B69D-B8C4B3F57A08}" presName="diagram" presStyleCnt="0">
        <dgm:presLayoutVars>
          <dgm:dir/>
          <dgm:resizeHandles val="exact"/>
        </dgm:presLayoutVars>
      </dgm:prSet>
      <dgm:spPr/>
    </dgm:pt>
    <dgm:pt modelId="{8034B293-E6B7-4BF0-A116-16ABAD99A001}" type="pres">
      <dgm:prSet presAssocID="{F88BF805-CB41-4D22-BF5B-AEE391007E36}" presName="node" presStyleLbl="node1" presStyleIdx="0" presStyleCnt="5">
        <dgm:presLayoutVars>
          <dgm:bulletEnabled val="1"/>
        </dgm:presLayoutVars>
      </dgm:prSet>
      <dgm:spPr/>
    </dgm:pt>
    <dgm:pt modelId="{99329DFA-1E83-4C65-B355-504E4268F60C}" type="pres">
      <dgm:prSet presAssocID="{8E18BA8B-3B36-4B44-A2BA-0D3B915C46F1}" presName="sibTrans" presStyleCnt="0"/>
      <dgm:spPr/>
    </dgm:pt>
    <dgm:pt modelId="{DF828636-BFC4-4CBE-AC65-8B2D7A176440}" type="pres">
      <dgm:prSet presAssocID="{56F75B68-5888-418E-AC6C-11205C4EE19E}" presName="node" presStyleLbl="node1" presStyleIdx="1" presStyleCnt="5">
        <dgm:presLayoutVars>
          <dgm:bulletEnabled val="1"/>
        </dgm:presLayoutVars>
      </dgm:prSet>
      <dgm:spPr/>
    </dgm:pt>
    <dgm:pt modelId="{A553729B-AB49-49FA-9263-259A9D049B89}" type="pres">
      <dgm:prSet presAssocID="{EA4A5C30-63B3-4CFF-BB35-0377DDAA5117}" presName="sibTrans" presStyleCnt="0"/>
      <dgm:spPr/>
    </dgm:pt>
    <dgm:pt modelId="{803B866E-D28B-476D-B042-54291F947615}" type="pres">
      <dgm:prSet presAssocID="{E076CF79-9E5E-464C-ABF1-DE1C5760E635}" presName="node" presStyleLbl="node1" presStyleIdx="2" presStyleCnt="5">
        <dgm:presLayoutVars>
          <dgm:bulletEnabled val="1"/>
        </dgm:presLayoutVars>
      </dgm:prSet>
      <dgm:spPr/>
    </dgm:pt>
    <dgm:pt modelId="{6B8BA532-EF6D-41AC-ABB4-FA811ED5AA0F}" type="pres">
      <dgm:prSet presAssocID="{0C6E0C35-8BA4-4221-9922-EF2B6A413A6C}" presName="sibTrans" presStyleCnt="0"/>
      <dgm:spPr/>
    </dgm:pt>
    <dgm:pt modelId="{66003406-93DA-44DE-9A01-79DF930E002D}" type="pres">
      <dgm:prSet presAssocID="{8040EC6E-13BF-45B8-BD04-BA3479EA2C70}" presName="node" presStyleLbl="node1" presStyleIdx="3" presStyleCnt="5" custLinFactNeighborX="2410" custLinFactNeighborY="2924">
        <dgm:presLayoutVars>
          <dgm:bulletEnabled val="1"/>
        </dgm:presLayoutVars>
      </dgm:prSet>
      <dgm:spPr/>
    </dgm:pt>
    <dgm:pt modelId="{E830098F-8884-4142-9051-C052BF613706}" type="pres">
      <dgm:prSet presAssocID="{F71AB3DD-5EED-49F6-903B-B8835D26EAB7}" presName="sibTrans" presStyleCnt="0"/>
      <dgm:spPr/>
    </dgm:pt>
    <dgm:pt modelId="{0A2A43B1-F7D3-408F-800C-73C2883D0C6C}" type="pres">
      <dgm:prSet presAssocID="{40B61000-8C28-4463-8C2E-7FA741BA1095}" presName="node" presStyleLbl="node1" presStyleIdx="4" presStyleCnt="5">
        <dgm:presLayoutVars>
          <dgm:bulletEnabled val="1"/>
        </dgm:presLayoutVars>
      </dgm:prSet>
      <dgm:spPr/>
    </dgm:pt>
  </dgm:ptLst>
  <dgm:cxnLst>
    <dgm:cxn modelId="{F0E34006-F47E-4BB0-8C46-A4490F89C8D5}" type="presOf" srcId="{E076CF79-9E5E-464C-ABF1-DE1C5760E635}" destId="{803B866E-D28B-476D-B042-54291F947615}" srcOrd="0" destOrd="0" presId="urn:microsoft.com/office/officeart/2005/8/layout/default"/>
    <dgm:cxn modelId="{8DCC6A5F-D6D7-4A7F-902E-493F5669D68D}" srcId="{917BAAE3-71BE-4E9E-B69D-B8C4B3F57A08}" destId="{F88BF805-CB41-4D22-BF5B-AEE391007E36}" srcOrd="0" destOrd="0" parTransId="{E6834E27-169B-4D3A-B80D-B3CC495F4522}" sibTransId="{8E18BA8B-3B36-4B44-A2BA-0D3B915C46F1}"/>
    <dgm:cxn modelId="{0F347870-E178-4AAD-89E0-9AFF53EDF2A0}" srcId="{917BAAE3-71BE-4E9E-B69D-B8C4B3F57A08}" destId="{E076CF79-9E5E-464C-ABF1-DE1C5760E635}" srcOrd="2" destOrd="0" parTransId="{FB37452D-9625-415E-AD50-555D9973A0CF}" sibTransId="{0C6E0C35-8BA4-4221-9922-EF2B6A413A6C}"/>
    <dgm:cxn modelId="{68AAE355-6E11-4868-8467-6CDE541C4BB8}" srcId="{917BAAE3-71BE-4E9E-B69D-B8C4B3F57A08}" destId="{40B61000-8C28-4463-8C2E-7FA741BA1095}" srcOrd="4" destOrd="0" parTransId="{8EA8EEC5-7398-4BC6-B116-AEB29A44E504}" sibTransId="{5EF7AF97-F09B-4EDF-AEA8-018E146867A0}"/>
    <dgm:cxn modelId="{C44BE056-39AA-4076-B9BE-3F3223BC01CC}" srcId="{917BAAE3-71BE-4E9E-B69D-B8C4B3F57A08}" destId="{56F75B68-5888-418E-AC6C-11205C4EE19E}" srcOrd="1" destOrd="0" parTransId="{085B477E-FCD9-4D76-B8EA-45B7FA3BBA69}" sibTransId="{EA4A5C30-63B3-4CFF-BB35-0377DDAA5117}"/>
    <dgm:cxn modelId="{6EE0AE77-ADD8-4BBC-BC66-C3A554A0C7AD}" type="presOf" srcId="{8040EC6E-13BF-45B8-BD04-BA3479EA2C70}" destId="{66003406-93DA-44DE-9A01-79DF930E002D}" srcOrd="0" destOrd="0" presId="urn:microsoft.com/office/officeart/2005/8/layout/default"/>
    <dgm:cxn modelId="{0DBA9595-D582-46B4-BD0B-1779B4BCC1D7}" type="presOf" srcId="{56F75B68-5888-418E-AC6C-11205C4EE19E}" destId="{DF828636-BFC4-4CBE-AC65-8B2D7A176440}" srcOrd="0" destOrd="0" presId="urn:microsoft.com/office/officeart/2005/8/layout/default"/>
    <dgm:cxn modelId="{37B632A9-D261-4D7F-A87D-487B4A9EA213}" type="presOf" srcId="{F88BF805-CB41-4D22-BF5B-AEE391007E36}" destId="{8034B293-E6B7-4BF0-A116-16ABAD99A001}" srcOrd="0" destOrd="0" presId="urn:microsoft.com/office/officeart/2005/8/layout/default"/>
    <dgm:cxn modelId="{C6D9D7B8-175A-4EAB-904B-4B115D1888AF}" type="presOf" srcId="{40B61000-8C28-4463-8C2E-7FA741BA1095}" destId="{0A2A43B1-F7D3-408F-800C-73C2883D0C6C}" srcOrd="0" destOrd="0" presId="urn:microsoft.com/office/officeart/2005/8/layout/default"/>
    <dgm:cxn modelId="{EA0C8FE6-5347-4ABB-9F1F-9077E2426A3D}" type="presOf" srcId="{917BAAE3-71BE-4E9E-B69D-B8C4B3F57A08}" destId="{FE347CA9-AD57-4B58-9E34-A1C4C154EB10}" srcOrd="0" destOrd="0" presId="urn:microsoft.com/office/officeart/2005/8/layout/default"/>
    <dgm:cxn modelId="{9909B5E6-5E9D-44C8-8B61-DBC5441F7701}" srcId="{917BAAE3-71BE-4E9E-B69D-B8C4B3F57A08}" destId="{8040EC6E-13BF-45B8-BD04-BA3479EA2C70}" srcOrd="3" destOrd="0" parTransId="{8AA8A172-72AB-4E37-9D00-7DE35A68122E}" sibTransId="{F71AB3DD-5EED-49F6-903B-B8835D26EAB7}"/>
    <dgm:cxn modelId="{F00CEE0B-FEDF-4A6E-BF2B-5B31BCB8F1C1}" type="presParOf" srcId="{FE347CA9-AD57-4B58-9E34-A1C4C154EB10}" destId="{8034B293-E6B7-4BF0-A116-16ABAD99A001}" srcOrd="0" destOrd="0" presId="urn:microsoft.com/office/officeart/2005/8/layout/default"/>
    <dgm:cxn modelId="{AFDB2617-86DE-47DB-8A32-0084F9F51000}" type="presParOf" srcId="{FE347CA9-AD57-4B58-9E34-A1C4C154EB10}" destId="{99329DFA-1E83-4C65-B355-504E4268F60C}" srcOrd="1" destOrd="0" presId="urn:microsoft.com/office/officeart/2005/8/layout/default"/>
    <dgm:cxn modelId="{9B041A7E-4FB9-401B-A86E-B12A55590D0F}" type="presParOf" srcId="{FE347CA9-AD57-4B58-9E34-A1C4C154EB10}" destId="{DF828636-BFC4-4CBE-AC65-8B2D7A176440}" srcOrd="2" destOrd="0" presId="urn:microsoft.com/office/officeart/2005/8/layout/default"/>
    <dgm:cxn modelId="{80362332-E2F8-4478-9F41-7F6E0D1E347F}" type="presParOf" srcId="{FE347CA9-AD57-4B58-9E34-A1C4C154EB10}" destId="{A553729B-AB49-49FA-9263-259A9D049B89}" srcOrd="3" destOrd="0" presId="urn:microsoft.com/office/officeart/2005/8/layout/default"/>
    <dgm:cxn modelId="{A6BA46EB-AF44-47E7-916D-6D174DF16273}" type="presParOf" srcId="{FE347CA9-AD57-4B58-9E34-A1C4C154EB10}" destId="{803B866E-D28B-476D-B042-54291F947615}" srcOrd="4" destOrd="0" presId="urn:microsoft.com/office/officeart/2005/8/layout/default"/>
    <dgm:cxn modelId="{9D4F4696-C7AE-439B-9948-D1D362B994E3}" type="presParOf" srcId="{FE347CA9-AD57-4B58-9E34-A1C4C154EB10}" destId="{6B8BA532-EF6D-41AC-ABB4-FA811ED5AA0F}" srcOrd="5" destOrd="0" presId="urn:microsoft.com/office/officeart/2005/8/layout/default"/>
    <dgm:cxn modelId="{76466B9B-137B-4E65-85B6-08BF315656F1}" type="presParOf" srcId="{FE347CA9-AD57-4B58-9E34-A1C4C154EB10}" destId="{66003406-93DA-44DE-9A01-79DF930E002D}" srcOrd="6" destOrd="0" presId="urn:microsoft.com/office/officeart/2005/8/layout/default"/>
    <dgm:cxn modelId="{400FAC9F-C520-46AC-990D-0C0D4BCE736E}" type="presParOf" srcId="{FE347CA9-AD57-4B58-9E34-A1C4C154EB10}" destId="{E830098F-8884-4142-9051-C052BF613706}" srcOrd="7" destOrd="0" presId="urn:microsoft.com/office/officeart/2005/8/layout/default"/>
    <dgm:cxn modelId="{AF913139-5A6A-42B1-AF61-8D363F2688B7}" type="presParOf" srcId="{FE347CA9-AD57-4B58-9E34-A1C4C154EB10}" destId="{0A2A43B1-F7D3-408F-800C-73C2883D0C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9C80-BC90-4EEA-8B50-EAEBAE5417E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4D1E3D-B4E0-45C3-B826-DD869B1568B3}">
      <dgm:prSet/>
      <dgm:spPr/>
      <dgm:t>
        <a:bodyPr/>
        <a:lstStyle/>
        <a:p>
          <a:r>
            <a:rPr lang="en-US"/>
            <a:t>Securing device, data and network</a:t>
          </a:r>
        </a:p>
      </dgm:t>
    </dgm:pt>
    <dgm:pt modelId="{22614D8C-58ED-4524-A3D2-79E11B38392F}" type="parTrans" cxnId="{5711BADB-34C9-4F8E-88DA-8A3499FA9346}">
      <dgm:prSet/>
      <dgm:spPr/>
      <dgm:t>
        <a:bodyPr/>
        <a:lstStyle/>
        <a:p>
          <a:endParaRPr lang="en-US"/>
        </a:p>
      </dgm:t>
    </dgm:pt>
    <dgm:pt modelId="{F7CD7D71-4042-499A-9560-D3B63C42825D}" type="sibTrans" cxnId="{5711BADB-34C9-4F8E-88DA-8A3499FA9346}">
      <dgm:prSet/>
      <dgm:spPr/>
      <dgm:t>
        <a:bodyPr/>
        <a:lstStyle/>
        <a:p>
          <a:endParaRPr lang="en-US"/>
        </a:p>
      </dgm:t>
    </dgm:pt>
    <dgm:pt modelId="{79C731D3-D82C-4EA0-BD60-647331F50B8D}">
      <dgm:prSet/>
      <dgm:spPr/>
      <dgm:t>
        <a:bodyPr/>
        <a:lstStyle/>
        <a:p>
          <a:r>
            <a:rPr lang="en-US"/>
            <a:t>Encryption</a:t>
          </a:r>
        </a:p>
      </dgm:t>
    </dgm:pt>
    <dgm:pt modelId="{C1DAD796-C5D3-4934-87C7-7A36764C63EA}" type="parTrans" cxnId="{028886C7-DC86-4A52-8BD1-D13A09FBD647}">
      <dgm:prSet/>
      <dgm:spPr/>
      <dgm:t>
        <a:bodyPr/>
        <a:lstStyle/>
        <a:p>
          <a:endParaRPr lang="en-US"/>
        </a:p>
      </dgm:t>
    </dgm:pt>
    <dgm:pt modelId="{7A0406A3-4248-48E5-863F-9D398D60F936}" type="sibTrans" cxnId="{028886C7-DC86-4A52-8BD1-D13A09FBD647}">
      <dgm:prSet/>
      <dgm:spPr/>
      <dgm:t>
        <a:bodyPr/>
        <a:lstStyle/>
        <a:p>
          <a:endParaRPr lang="en-US"/>
        </a:p>
      </dgm:t>
    </dgm:pt>
    <dgm:pt modelId="{3633647F-CE41-477D-876E-0A001F06884D}">
      <dgm:prSet/>
      <dgm:spPr/>
      <dgm:t>
        <a:bodyPr/>
        <a:lstStyle/>
        <a:p>
          <a:r>
            <a:rPr lang="en-US"/>
            <a:t>Policies and insurance</a:t>
          </a:r>
        </a:p>
      </dgm:t>
    </dgm:pt>
    <dgm:pt modelId="{98D657AF-14DF-4475-A232-C4F80B9A136A}" type="parTrans" cxnId="{DA27299E-1DA7-4D22-9169-5ACB5BE76A43}">
      <dgm:prSet/>
      <dgm:spPr/>
      <dgm:t>
        <a:bodyPr/>
        <a:lstStyle/>
        <a:p>
          <a:endParaRPr lang="en-US"/>
        </a:p>
      </dgm:t>
    </dgm:pt>
    <dgm:pt modelId="{8BBE3CA9-AF52-48BE-BCD4-B5E981B49E86}" type="sibTrans" cxnId="{DA27299E-1DA7-4D22-9169-5ACB5BE76A43}">
      <dgm:prSet/>
      <dgm:spPr/>
      <dgm:t>
        <a:bodyPr/>
        <a:lstStyle/>
        <a:p>
          <a:endParaRPr lang="en-US"/>
        </a:p>
      </dgm:t>
    </dgm:pt>
    <dgm:pt modelId="{3C0A6EE6-DCB6-403D-B16B-89662171A0E8}">
      <dgm:prSet/>
      <dgm:spPr/>
      <dgm:t>
        <a:bodyPr/>
        <a:lstStyle/>
        <a:p>
          <a:r>
            <a:rPr lang="en-US"/>
            <a:t>Get updates and advice</a:t>
          </a:r>
        </a:p>
      </dgm:t>
    </dgm:pt>
    <dgm:pt modelId="{1643C6E6-B15A-4BF8-9734-9C206C3239A3}" type="parTrans" cxnId="{3CB643DB-6BF4-4415-A394-5F2E4C01AD97}">
      <dgm:prSet/>
      <dgm:spPr/>
      <dgm:t>
        <a:bodyPr/>
        <a:lstStyle/>
        <a:p>
          <a:endParaRPr lang="en-US"/>
        </a:p>
      </dgm:t>
    </dgm:pt>
    <dgm:pt modelId="{C98F7048-7F65-41F2-ABEF-FD0FA6277D85}" type="sibTrans" cxnId="{3CB643DB-6BF4-4415-A394-5F2E4C01AD97}">
      <dgm:prSet/>
      <dgm:spPr/>
      <dgm:t>
        <a:bodyPr/>
        <a:lstStyle/>
        <a:p>
          <a:endParaRPr lang="en-US"/>
        </a:p>
      </dgm:t>
    </dgm:pt>
    <dgm:pt modelId="{BB2C6E2E-11F0-415F-A18E-3C2270EF6453}" type="pres">
      <dgm:prSet presAssocID="{24BF9C80-BC90-4EEA-8B50-EAEBAE5417E7}" presName="linear" presStyleCnt="0">
        <dgm:presLayoutVars>
          <dgm:dir/>
          <dgm:animLvl val="lvl"/>
          <dgm:resizeHandles val="exact"/>
        </dgm:presLayoutVars>
      </dgm:prSet>
      <dgm:spPr/>
    </dgm:pt>
    <dgm:pt modelId="{A3B53662-F7B4-47E3-87D3-0DE1873270B7}" type="pres">
      <dgm:prSet presAssocID="{EC4D1E3D-B4E0-45C3-B826-DD869B1568B3}" presName="parentLin" presStyleCnt="0"/>
      <dgm:spPr/>
    </dgm:pt>
    <dgm:pt modelId="{81B99272-1D2C-4EE2-9676-3D6E7342107C}" type="pres">
      <dgm:prSet presAssocID="{EC4D1E3D-B4E0-45C3-B826-DD869B1568B3}" presName="parentLeftMargin" presStyleLbl="node1" presStyleIdx="0" presStyleCnt="4"/>
      <dgm:spPr/>
    </dgm:pt>
    <dgm:pt modelId="{17CFBEA2-B00B-4899-8F93-FB0F2FF68026}" type="pres">
      <dgm:prSet presAssocID="{EC4D1E3D-B4E0-45C3-B826-DD869B1568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83E14A-3516-4003-AA16-AAE2C92330DC}" type="pres">
      <dgm:prSet presAssocID="{EC4D1E3D-B4E0-45C3-B826-DD869B1568B3}" presName="negativeSpace" presStyleCnt="0"/>
      <dgm:spPr/>
    </dgm:pt>
    <dgm:pt modelId="{F7675841-847D-4578-8EC5-7881C5F56053}" type="pres">
      <dgm:prSet presAssocID="{EC4D1E3D-B4E0-45C3-B826-DD869B1568B3}" presName="childText" presStyleLbl="conFgAcc1" presStyleIdx="0" presStyleCnt="4">
        <dgm:presLayoutVars>
          <dgm:bulletEnabled val="1"/>
        </dgm:presLayoutVars>
      </dgm:prSet>
      <dgm:spPr/>
    </dgm:pt>
    <dgm:pt modelId="{24AB348D-64F6-4E61-B74C-9015D05DFCCA}" type="pres">
      <dgm:prSet presAssocID="{F7CD7D71-4042-499A-9560-D3B63C42825D}" presName="spaceBetweenRectangles" presStyleCnt="0"/>
      <dgm:spPr/>
    </dgm:pt>
    <dgm:pt modelId="{D1F09C79-A48C-451D-A7C7-5BCC59114F97}" type="pres">
      <dgm:prSet presAssocID="{79C731D3-D82C-4EA0-BD60-647331F50B8D}" presName="parentLin" presStyleCnt="0"/>
      <dgm:spPr/>
    </dgm:pt>
    <dgm:pt modelId="{762941A0-20B2-40DD-8344-E8BB1863B843}" type="pres">
      <dgm:prSet presAssocID="{79C731D3-D82C-4EA0-BD60-647331F50B8D}" presName="parentLeftMargin" presStyleLbl="node1" presStyleIdx="0" presStyleCnt="4"/>
      <dgm:spPr/>
    </dgm:pt>
    <dgm:pt modelId="{F7F4A728-066C-404B-BAEC-D24DE0AD6484}" type="pres">
      <dgm:prSet presAssocID="{79C731D3-D82C-4EA0-BD60-647331F50B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0E5A69-F991-4954-991E-93559CA99937}" type="pres">
      <dgm:prSet presAssocID="{79C731D3-D82C-4EA0-BD60-647331F50B8D}" presName="negativeSpace" presStyleCnt="0"/>
      <dgm:spPr/>
    </dgm:pt>
    <dgm:pt modelId="{951EB840-4CF0-4B52-AF34-DF8ED04C8DDF}" type="pres">
      <dgm:prSet presAssocID="{79C731D3-D82C-4EA0-BD60-647331F50B8D}" presName="childText" presStyleLbl="conFgAcc1" presStyleIdx="1" presStyleCnt="4">
        <dgm:presLayoutVars>
          <dgm:bulletEnabled val="1"/>
        </dgm:presLayoutVars>
      </dgm:prSet>
      <dgm:spPr/>
    </dgm:pt>
    <dgm:pt modelId="{0D417EDE-4F11-4F0D-95B5-E25E7490F3FA}" type="pres">
      <dgm:prSet presAssocID="{7A0406A3-4248-48E5-863F-9D398D60F936}" presName="spaceBetweenRectangles" presStyleCnt="0"/>
      <dgm:spPr/>
    </dgm:pt>
    <dgm:pt modelId="{47928B6B-BAF4-4D7E-9EA8-A9839092FAE9}" type="pres">
      <dgm:prSet presAssocID="{3633647F-CE41-477D-876E-0A001F06884D}" presName="parentLin" presStyleCnt="0"/>
      <dgm:spPr/>
    </dgm:pt>
    <dgm:pt modelId="{B577F255-017F-4980-8DD1-750F4118FF69}" type="pres">
      <dgm:prSet presAssocID="{3633647F-CE41-477D-876E-0A001F06884D}" presName="parentLeftMargin" presStyleLbl="node1" presStyleIdx="1" presStyleCnt="4"/>
      <dgm:spPr/>
    </dgm:pt>
    <dgm:pt modelId="{77FEE3E0-6C14-4028-B164-345CDC7838F1}" type="pres">
      <dgm:prSet presAssocID="{3633647F-CE41-477D-876E-0A001F0688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D1CEDD-80A5-49CC-B48E-214F701B77E1}" type="pres">
      <dgm:prSet presAssocID="{3633647F-CE41-477D-876E-0A001F06884D}" presName="negativeSpace" presStyleCnt="0"/>
      <dgm:spPr/>
    </dgm:pt>
    <dgm:pt modelId="{79B3DD31-C65F-42A1-981F-A3EFE08EA3DE}" type="pres">
      <dgm:prSet presAssocID="{3633647F-CE41-477D-876E-0A001F06884D}" presName="childText" presStyleLbl="conFgAcc1" presStyleIdx="2" presStyleCnt="4">
        <dgm:presLayoutVars>
          <dgm:bulletEnabled val="1"/>
        </dgm:presLayoutVars>
      </dgm:prSet>
      <dgm:spPr/>
    </dgm:pt>
    <dgm:pt modelId="{1F09FD2B-8D30-481A-A7C2-8DD36CCCA1C4}" type="pres">
      <dgm:prSet presAssocID="{8BBE3CA9-AF52-48BE-BCD4-B5E981B49E86}" presName="spaceBetweenRectangles" presStyleCnt="0"/>
      <dgm:spPr/>
    </dgm:pt>
    <dgm:pt modelId="{B24F44E9-8158-46DF-9BC0-23633D8E9FC6}" type="pres">
      <dgm:prSet presAssocID="{3C0A6EE6-DCB6-403D-B16B-89662171A0E8}" presName="parentLin" presStyleCnt="0"/>
      <dgm:spPr/>
    </dgm:pt>
    <dgm:pt modelId="{522157CD-9E49-4F33-B96C-4C256183E489}" type="pres">
      <dgm:prSet presAssocID="{3C0A6EE6-DCB6-403D-B16B-89662171A0E8}" presName="parentLeftMargin" presStyleLbl="node1" presStyleIdx="2" presStyleCnt="4"/>
      <dgm:spPr/>
    </dgm:pt>
    <dgm:pt modelId="{A8E781A2-71CC-480E-9213-EC9F9F450AB3}" type="pres">
      <dgm:prSet presAssocID="{3C0A6EE6-DCB6-403D-B16B-89662171A0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22F60E-1193-4817-90FC-C37524B6BD93}" type="pres">
      <dgm:prSet presAssocID="{3C0A6EE6-DCB6-403D-B16B-89662171A0E8}" presName="negativeSpace" presStyleCnt="0"/>
      <dgm:spPr/>
    </dgm:pt>
    <dgm:pt modelId="{F6F7FBDA-BB49-4A78-B04C-D9B89AED2FD6}" type="pres">
      <dgm:prSet presAssocID="{3C0A6EE6-DCB6-403D-B16B-89662171A0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662B2D-BB0A-4DA3-8684-FB8F75441492}" type="presOf" srcId="{EC4D1E3D-B4E0-45C3-B826-DD869B1568B3}" destId="{17CFBEA2-B00B-4899-8F93-FB0F2FF68026}" srcOrd="1" destOrd="0" presId="urn:microsoft.com/office/officeart/2005/8/layout/list1"/>
    <dgm:cxn modelId="{B992DF68-87AB-41B0-9665-F7B85D1B363A}" type="presOf" srcId="{3633647F-CE41-477D-876E-0A001F06884D}" destId="{77FEE3E0-6C14-4028-B164-345CDC7838F1}" srcOrd="1" destOrd="0" presId="urn:microsoft.com/office/officeart/2005/8/layout/list1"/>
    <dgm:cxn modelId="{C12E0477-2E51-4BB3-8EB5-8ADBFEB9D1FA}" type="presOf" srcId="{3633647F-CE41-477D-876E-0A001F06884D}" destId="{B577F255-017F-4980-8DD1-750F4118FF69}" srcOrd="0" destOrd="0" presId="urn:microsoft.com/office/officeart/2005/8/layout/list1"/>
    <dgm:cxn modelId="{58F7EE8A-D9CD-4679-90CC-EFA5CD03787B}" type="presOf" srcId="{3C0A6EE6-DCB6-403D-B16B-89662171A0E8}" destId="{522157CD-9E49-4F33-B96C-4C256183E489}" srcOrd="0" destOrd="0" presId="urn:microsoft.com/office/officeart/2005/8/layout/list1"/>
    <dgm:cxn modelId="{DA27299E-1DA7-4D22-9169-5ACB5BE76A43}" srcId="{24BF9C80-BC90-4EEA-8B50-EAEBAE5417E7}" destId="{3633647F-CE41-477D-876E-0A001F06884D}" srcOrd="2" destOrd="0" parTransId="{98D657AF-14DF-4475-A232-C4F80B9A136A}" sibTransId="{8BBE3CA9-AF52-48BE-BCD4-B5E981B49E86}"/>
    <dgm:cxn modelId="{D547F0A5-8133-4238-96D8-AF02D3E336B3}" type="presOf" srcId="{79C731D3-D82C-4EA0-BD60-647331F50B8D}" destId="{F7F4A728-066C-404B-BAEC-D24DE0AD6484}" srcOrd="1" destOrd="0" presId="urn:microsoft.com/office/officeart/2005/8/layout/list1"/>
    <dgm:cxn modelId="{A1CBAFC1-668C-4518-AF80-FE12997FADBE}" type="presOf" srcId="{24BF9C80-BC90-4EEA-8B50-EAEBAE5417E7}" destId="{BB2C6E2E-11F0-415F-A18E-3C2270EF6453}" srcOrd="0" destOrd="0" presId="urn:microsoft.com/office/officeart/2005/8/layout/list1"/>
    <dgm:cxn modelId="{028886C7-DC86-4A52-8BD1-D13A09FBD647}" srcId="{24BF9C80-BC90-4EEA-8B50-EAEBAE5417E7}" destId="{79C731D3-D82C-4EA0-BD60-647331F50B8D}" srcOrd="1" destOrd="0" parTransId="{C1DAD796-C5D3-4934-87C7-7A36764C63EA}" sibTransId="{7A0406A3-4248-48E5-863F-9D398D60F936}"/>
    <dgm:cxn modelId="{69983CCA-4D3E-464D-89D2-89FE734628D2}" type="presOf" srcId="{79C731D3-D82C-4EA0-BD60-647331F50B8D}" destId="{762941A0-20B2-40DD-8344-E8BB1863B843}" srcOrd="0" destOrd="0" presId="urn:microsoft.com/office/officeart/2005/8/layout/list1"/>
    <dgm:cxn modelId="{3CB643DB-6BF4-4415-A394-5F2E4C01AD97}" srcId="{24BF9C80-BC90-4EEA-8B50-EAEBAE5417E7}" destId="{3C0A6EE6-DCB6-403D-B16B-89662171A0E8}" srcOrd="3" destOrd="0" parTransId="{1643C6E6-B15A-4BF8-9734-9C206C3239A3}" sibTransId="{C98F7048-7F65-41F2-ABEF-FD0FA6277D85}"/>
    <dgm:cxn modelId="{5711BADB-34C9-4F8E-88DA-8A3499FA9346}" srcId="{24BF9C80-BC90-4EEA-8B50-EAEBAE5417E7}" destId="{EC4D1E3D-B4E0-45C3-B826-DD869B1568B3}" srcOrd="0" destOrd="0" parTransId="{22614D8C-58ED-4524-A3D2-79E11B38392F}" sibTransId="{F7CD7D71-4042-499A-9560-D3B63C42825D}"/>
    <dgm:cxn modelId="{B462F6FD-A183-4184-A289-CDC2783B765D}" type="presOf" srcId="{3C0A6EE6-DCB6-403D-B16B-89662171A0E8}" destId="{A8E781A2-71CC-480E-9213-EC9F9F450AB3}" srcOrd="1" destOrd="0" presId="urn:microsoft.com/office/officeart/2005/8/layout/list1"/>
    <dgm:cxn modelId="{985DA9FF-E382-40B7-80D6-2717FABCF043}" type="presOf" srcId="{EC4D1E3D-B4E0-45C3-B826-DD869B1568B3}" destId="{81B99272-1D2C-4EE2-9676-3D6E7342107C}" srcOrd="0" destOrd="0" presId="urn:microsoft.com/office/officeart/2005/8/layout/list1"/>
    <dgm:cxn modelId="{06BE438B-DE55-4EB2-B07C-F05BA9E147C4}" type="presParOf" srcId="{BB2C6E2E-11F0-415F-A18E-3C2270EF6453}" destId="{A3B53662-F7B4-47E3-87D3-0DE1873270B7}" srcOrd="0" destOrd="0" presId="urn:microsoft.com/office/officeart/2005/8/layout/list1"/>
    <dgm:cxn modelId="{C557F209-D012-4083-AB90-CE40211E4E7A}" type="presParOf" srcId="{A3B53662-F7B4-47E3-87D3-0DE1873270B7}" destId="{81B99272-1D2C-4EE2-9676-3D6E7342107C}" srcOrd="0" destOrd="0" presId="urn:microsoft.com/office/officeart/2005/8/layout/list1"/>
    <dgm:cxn modelId="{7204DF3B-288C-415E-A667-AAE8DD13DA64}" type="presParOf" srcId="{A3B53662-F7B4-47E3-87D3-0DE1873270B7}" destId="{17CFBEA2-B00B-4899-8F93-FB0F2FF68026}" srcOrd="1" destOrd="0" presId="urn:microsoft.com/office/officeart/2005/8/layout/list1"/>
    <dgm:cxn modelId="{654E6D01-4277-4C48-B241-1E7DBE9E562B}" type="presParOf" srcId="{BB2C6E2E-11F0-415F-A18E-3C2270EF6453}" destId="{3083E14A-3516-4003-AA16-AAE2C92330DC}" srcOrd="1" destOrd="0" presId="urn:microsoft.com/office/officeart/2005/8/layout/list1"/>
    <dgm:cxn modelId="{BC665EA6-4E7F-4B38-B85B-343D53287EE3}" type="presParOf" srcId="{BB2C6E2E-11F0-415F-A18E-3C2270EF6453}" destId="{F7675841-847D-4578-8EC5-7881C5F56053}" srcOrd="2" destOrd="0" presId="urn:microsoft.com/office/officeart/2005/8/layout/list1"/>
    <dgm:cxn modelId="{16B7A796-66EF-4F11-B6CE-59098533D04A}" type="presParOf" srcId="{BB2C6E2E-11F0-415F-A18E-3C2270EF6453}" destId="{24AB348D-64F6-4E61-B74C-9015D05DFCCA}" srcOrd="3" destOrd="0" presId="urn:microsoft.com/office/officeart/2005/8/layout/list1"/>
    <dgm:cxn modelId="{54254C82-1006-4377-83D8-8B6C42BC2271}" type="presParOf" srcId="{BB2C6E2E-11F0-415F-A18E-3C2270EF6453}" destId="{D1F09C79-A48C-451D-A7C7-5BCC59114F97}" srcOrd="4" destOrd="0" presId="urn:microsoft.com/office/officeart/2005/8/layout/list1"/>
    <dgm:cxn modelId="{6D2AD909-943E-4239-892B-D5FA012F6746}" type="presParOf" srcId="{D1F09C79-A48C-451D-A7C7-5BCC59114F97}" destId="{762941A0-20B2-40DD-8344-E8BB1863B843}" srcOrd="0" destOrd="0" presId="urn:microsoft.com/office/officeart/2005/8/layout/list1"/>
    <dgm:cxn modelId="{55B86DF1-3E1B-486F-A095-780C93BD7B51}" type="presParOf" srcId="{D1F09C79-A48C-451D-A7C7-5BCC59114F97}" destId="{F7F4A728-066C-404B-BAEC-D24DE0AD6484}" srcOrd="1" destOrd="0" presId="urn:microsoft.com/office/officeart/2005/8/layout/list1"/>
    <dgm:cxn modelId="{A55A2495-8123-4DE0-8CF4-D35B06A025C3}" type="presParOf" srcId="{BB2C6E2E-11F0-415F-A18E-3C2270EF6453}" destId="{3C0E5A69-F991-4954-991E-93559CA99937}" srcOrd="5" destOrd="0" presId="urn:microsoft.com/office/officeart/2005/8/layout/list1"/>
    <dgm:cxn modelId="{F23185FF-43C2-4464-80B7-FA47966C64D1}" type="presParOf" srcId="{BB2C6E2E-11F0-415F-A18E-3C2270EF6453}" destId="{951EB840-4CF0-4B52-AF34-DF8ED04C8DDF}" srcOrd="6" destOrd="0" presId="urn:microsoft.com/office/officeart/2005/8/layout/list1"/>
    <dgm:cxn modelId="{636123C9-21C4-45D4-923F-61D9B3ECDAE1}" type="presParOf" srcId="{BB2C6E2E-11F0-415F-A18E-3C2270EF6453}" destId="{0D417EDE-4F11-4F0D-95B5-E25E7490F3FA}" srcOrd="7" destOrd="0" presId="urn:microsoft.com/office/officeart/2005/8/layout/list1"/>
    <dgm:cxn modelId="{4C002F54-DD09-4FB8-B739-3AA74CD560B9}" type="presParOf" srcId="{BB2C6E2E-11F0-415F-A18E-3C2270EF6453}" destId="{47928B6B-BAF4-4D7E-9EA8-A9839092FAE9}" srcOrd="8" destOrd="0" presId="urn:microsoft.com/office/officeart/2005/8/layout/list1"/>
    <dgm:cxn modelId="{C4F2CA7D-8234-4BDD-8C60-A2827BA36169}" type="presParOf" srcId="{47928B6B-BAF4-4D7E-9EA8-A9839092FAE9}" destId="{B577F255-017F-4980-8DD1-750F4118FF69}" srcOrd="0" destOrd="0" presId="urn:microsoft.com/office/officeart/2005/8/layout/list1"/>
    <dgm:cxn modelId="{8BB86E6A-6BE8-4210-9EF4-129B88854FA7}" type="presParOf" srcId="{47928B6B-BAF4-4D7E-9EA8-A9839092FAE9}" destId="{77FEE3E0-6C14-4028-B164-345CDC7838F1}" srcOrd="1" destOrd="0" presId="urn:microsoft.com/office/officeart/2005/8/layout/list1"/>
    <dgm:cxn modelId="{445B7F99-A9D8-45E6-B857-FFBE0183062A}" type="presParOf" srcId="{BB2C6E2E-11F0-415F-A18E-3C2270EF6453}" destId="{11D1CEDD-80A5-49CC-B48E-214F701B77E1}" srcOrd="9" destOrd="0" presId="urn:microsoft.com/office/officeart/2005/8/layout/list1"/>
    <dgm:cxn modelId="{4273E045-161C-4D0C-B06E-4CCDBF015DE6}" type="presParOf" srcId="{BB2C6E2E-11F0-415F-A18E-3C2270EF6453}" destId="{79B3DD31-C65F-42A1-981F-A3EFE08EA3DE}" srcOrd="10" destOrd="0" presId="urn:microsoft.com/office/officeart/2005/8/layout/list1"/>
    <dgm:cxn modelId="{56F6A635-E19F-45D7-AB8B-294A6E8C0F1D}" type="presParOf" srcId="{BB2C6E2E-11F0-415F-A18E-3C2270EF6453}" destId="{1F09FD2B-8D30-481A-A7C2-8DD36CCCA1C4}" srcOrd="11" destOrd="0" presId="urn:microsoft.com/office/officeart/2005/8/layout/list1"/>
    <dgm:cxn modelId="{AB61ADEE-013D-4EC6-AD6A-B8B05A60CCF2}" type="presParOf" srcId="{BB2C6E2E-11F0-415F-A18E-3C2270EF6453}" destId="{B24F44E9-8158-46DF-9BC0-23633D8E9FC6}" srcOrd="12" destOrd="0" presId="urn:microsoft.com/office/officeart/2005/8/layout/list1"/>
    <dgm:cxn modelId="{E09A276F-D7FE-4E71-91A2-147F45D37940}" type="presParOf" srcId="{B24F44E9-8158-46DF-9BC0-23633D8E9FC6}" destId="{522157CD-9E49-4F33-B96C-4C256183E489}" srcOrd="0" destOrd="0" presId="urn:microsoft.com/office/officeart/2005/8/layout/list1"/>
    <dgm:cxn modelId="{BC4CC5B5-3A2C-492D-BEA3-B29A85575D8A}" type="presParOf" srcId="{B24F44E9-8158-46DF-9BC0-23633D8E9FC6}" destId="{A8E781A2-71CC-480E-9213-EC9F9F450AB3}" srcOrd="1" destOrd="0" presId="urn:microsoft.com/office/officeart/2005/8/layout/list1"/>
    <dgm:cxn modelId="{FEFCEC2A-497D-4546-B448-3B442D83C5DB}" type="presParOf" srcId="{BB2C6E2E-11F0-415F-A18E-3C2270EF6453}" destId="{F722F60E-1193-4817-90FC-C37524B6BD93}" srcOrd="13" destOrd="0" presId="urn:microsoft.com/office/officeart/2005/8/layout/list1"/>
    <dgm:cxn modelId="{22F304C4-7204-4E1D-9FF0-7155C7732CD6}" type="presParOf" srcId="{BB2C6E2E-11F0-415F-A18E-3C2270EF6453}" destId="{F6F7FBDA-BB49-4A78-B04C-D9B89AED2F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4B293-E6B7-4BF0-A116-16ABAD99A001}">
      <dsp:nvSpPr>
        <dsp:cNvPr id="0" name=""/>
        <dsp:cNvSpPr/>
      </dsp:nvSpPr>
      <dsp:spPr>
        <a:xfrm>
          <a:off x="59039" y="1334"/>
          <a:ext cx="2450024" cy="1470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Phishing attack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(scam)</a:t>
          </a:r>
        </a:p>
      </dsp:txBody>
      <dsp:txXfrm>
        <a:off x="59039" y="1334"/>
        <a:ext cx="2450024" cy="1470014"/>
      </dsp:txXfrm>
    </dsp:sp>
    <dsp:sp modelId="{DF828636-BFC4-4CBE-AC65-8B2D7A176440}">
      <dsp:nvSpPr>
        <dsp:cNvPr id="0" name=""/>
        <dsp:cNvSpPr/>
      </dsp:nvSpPr>
      <dsp:spPr>
        <a:xfrm>
          <a:off x="2754066" y="1334"/>
          <a:ext cx="2450024" cy="14700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Malware Attack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(Virus)</a:t>
          </a:r>
        </a:p>
      </dsp:txBody>
      <dsp:txXfrm>
        <a:off x="2754066" y="1334"/>
        <a:ext cx="2450024" cy="1470014"/>
      </dsp:txXfrm>
    </dsp:sp>
    <dsp:sp modelId="{803B866E-D28B-476D-B042-54291F947615}">
      <dsp:nvSpPr>
        <dsp:cNvPr id="0" name=""/>
        <dsp:cNvSpPr/>
      </dsp:nvSpPr>
      <dsp:spPr>
        <a:xfrm>
          <a:off x="5449093" y="1334"/>
          <a:ext cx="2450024" cy="14700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Ransomware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(hacking)</a:t>
          </a:r>
        </a:p>
      </dsp:txBody>
      <dsp:txXfrm>
        <a:off x="5449093" y="1334"/>
        <a:ext cx="2450024" cy="1470014"/>
      </dsp:txXfrm>
    </dsp:sp>
    <dsp:sp modelId="{66003406-93DA-44DE-9A01-79DF930E002D}">
      <dsp:nvSpPr>
        <dsp:cNvPr id="0" name=""/>
        <dsp:cNvSpPr/>
      </dsp:nvSpPr>
      <dsp:spPr>
        <a:xfrm>
          <a:off x="8203159" y="44317"/>
          <a:ext cx="2450024" cy="1470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Weak Passwords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(Similar , Easy)</a:t>
          </a:r>
        </a:p>
      </dsp:txBody>
      <dsp:txXfrm>
        <a:off x="8203159" y="44317"/>
        <a:ext cx="2450024" cy="1470014"/>
      </dsp:txXfrm>
    </dsp:sp>
    <dsp:sp modelId="{0A2A43B1-F7D3-408F-800C-73C2883D0C6C}">
      <dsp:nvSpPr>
        <dsp:cNvPr id="0" name=""/>
        <dsp:cNvSpPr/>
      </dsp:nvSpPr>
      <dsp:spPr>
        <a:xfrm>
          <a:off x="4101579" y="1716351"/>
          <a:ext cx="2450024" cy="14700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Insiders Threat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(actions, former,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Contractors)</a:t>
          </a:r>
        </a:p>
      </dsp:txBody>
      <dsp:txXfrm>
        <a:off x="4101579" y="1716351"/>
        <a:ext cx="2450024" cy="1470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75841-847D-4578-8EC5-7881C5F56053}">
      <dsp:nvSpPr>
        <dsp:cNvPr id="0" name=""/>
        <dsp:cNvSpPr/>
      </dsp:nvSpPr>
      <dsp:spPr>
        <a:xfrm>
          <a:off x="0" y="473982"/>
          <a:ext cx="65233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FBEA2-B00B-4899-8F93-FB0F2FF68026}">
      <dsp:nvSpPr>
        <dsp:cNvPr id="0" name=""/>
        <dsp:cNvSpPr/>
      </dsp:nvSpPr>
      <dsp:spPr>
        <a:xfrm>
          <a:off x="326165" y="164022"/>
          <a:ext cx="456631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96" tIns="0" rIns="172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Securing device, data and network</a:t>
          </a:r>
        </a:p>
      </dsp:txBody>
      <dsp:txXfrm>
        <a:off x="356427" y="194284"/>
        <a:ext cx="4505786" cy="559396"/>
      </dsp:txXfrm>
    </dsp:sp>
    <dsp:sp modelId="{951EB840-4CF0-4B52-AF34-DF8ED04C8DDF}">
      <dsp:nvSpPr>
        <dsp:cNvPr id="0" name=""/>
        <dsp:cNvSpPr/>
      </dsp:nvSpPr>
      <dsp:spPr>
        <a:xfrm>
          <a:off x="0" y="1426542"/>
          <a:ext cx="65233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4A728-066C-404B-BAEC-D24DE0AD6484}">
      <dsp:nvSpPr>
        <dsp:cNvPr id="0" name=""/>
        <dsp:cNvSpPr/>
      </dsp:nvSpPr>
      <dsp:spPr>
        <a:xfrm>
          <a:off x="326165" y="1116582"/>
          <a:ext cx="456631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96" tIns="0" rIns="172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Encryption</a:t>
          </a:r>
        </a:p>
      </dsp:txBody>
      <dsp:txXfrm>
        <a:off x="356427" y="1146844"/>
        <a:ext cx="4505786" cy="559396"/>
      </dsp:txXfrm>
    </dsp:sp>
    <dsp:sp modelId="{79B3DD31-C65F-42A1-981F-A3EFE08EA3DE}">
      <dsp:nvSpPr>
        <dsp:cNvPr id="0" name=""/>
        <dsp:cNvSpPr/>
      </dsp:nvSpPr>
      <dsp:spPr>
        <a:xfrm>
          <a:off x="0" y="2379102"/>
          <a:ext cx="65233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EE3E0-6C14-4028-B164-345CDC7838F1}">
      <dsp:nvSpPr>
        <dsp:cNvPr id="0" name=""/>
        <dsp:cNvSpPr/>
      </dsp:nvSpPr>
      <dsp:spPr>
        <a:xfrm>
          <a:off x="326165" y="2069142"/>
          <a:ext cx="456631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96" tIns="0" rIns="172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Policies and insurance</a:t>
          </a:r>
        </a:p>
      </dsp:txBody>
      <dsp:txXfrm>
        <a:off x="356427" y="2099404"/>
        <a:ext cx="4505786" cy="559396"/>
      </dsp:txXfrm>
    </dsp:sp>
    <dsp:sp modelId="{F6F7FBDA-BB49-4A78-B04C-D9B89AED2FD6}">
      <dsp:nvSpPr>
        <dsp:cNvPr id="0" name=""/>
        <dsp:cNvSpPr/>
      </dsp:nvSpPr>
      <dsp:spPr>
        <a:xfrm>
          <a:off x="0" y="3331662"/>
          <a:ext cx="65233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781A2-71CC-480E-9213-EC9F9F450AB3}">
      <dsp:nvSpPr>
        <dsp:cNvPr id="0" name=""/>
        <dsp:cNvSpPr/>
      </dsp:nvSpPr>
      <dsp:spPr>
        <a:xfrm>
          <a:off x="326165" y="3021702"/>
          <a:ext cx="456631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96" tIns="0" rIns="172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Get updates and advice</a:t>
          </a:r>
        </a:p>
      </dsp:txBody>
      <dsp:txXfrm>
        <a:off x="356427" y="3051964"/>
        <a:ext cx="450578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4/28/2022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1" r:id="rId6"/>
    <p:sldLayoutId id="2147483726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744C9-AD99-4BE2-B5F3-3E3A2A4F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94376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Cybersecurity Issues For Small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E5215-C0ED-48BB-8A1D-98E2FAAD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94376" cy="8829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Name : Prasanna Shrestha </a:t>
            </a:r>
          </a:p>
          <a:p>
            <a:pPr>
              <a:lnSpc>
                <a:spcPct val="90000"/>
              </a:lnSpc>
            </a:pPr>
            <a:r>
              <a:rPr lang="en-US" dirty="0"/>
              <a:t>Student Id : 12141209</a:t>
            </a:r>
          </a:p>
          <a:p>
            <a:pPr>
              <a:lnSpc>
                <a:spcPct val="90000"/>
              </a:lnSpc>
            </a:pPr>
            <a:r>
              <a:rPr lang="en-US" dirty="0"/>
              <a:t>Week 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7C6D7-F119-A5BB-A2D4-CE2D10655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7" r="18338" b="-2"/>
          <a:stretch/>
        </p:blipFill>
        <p:spPr>
          <a:xfrm>
            <a:off x="5224242" y="1096772"/>
            <a:ext cx="6503180" cy="576122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3CC27946-0B30-1740-A1AC-994A4C76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55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48B0-D94A-4B73-B9A8-E0AEF6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471-0DFB-498C-A271-2345BF46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Cyber Security Introduction</a:t>
            </a:r>
          </a:p>
          <a:p>
            <a:pPr marL="0" indent="0">
              <a:buNone/>
            </a:pPr>
            <a:r>
              <a:rPr lang="en-US" dirty="0"/>
              <a:t>Issues In Small Business</a:t>
            </a:r>
          </a:p>
          <a:p>
            <a:pPr marL="0" indent="0">
              <a:buNone/>
            </a:pPr>
            <a:r>
              <a:rPr lang="en-US" dirty="0"/>
              <a:t>Protection From Cyber Security</a:t>
            </a:r>
          </a:p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dirty="0"/>
              <a:t>Gestures Used</a:t>
            </a:r>
          </a:p>
          <a:p>
            <a:pPr marL="0" indent="0">
              <a:buNone/>
            </a:pPr>
            <a:r>
              <a:rPr lang="en-US" dirty="0"/>
              <a:t>Ending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3CDD3-44BB-46F9-95D0-83200D5C4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8" b="4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6AFF-1B03-456F-B5A6-8F466E8C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8DC7-1743-4E68-8729-706266A4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Security ?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Computer systems and networks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Save systems integrity, data privacy, fraud, loss, unauthorized access, loss or deletion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Makes system slower, high cost, complicated, constant monitoring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0D743-DA2B-45AA-B24A-8EB596CD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Issues In Small Business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C94B3F-3A1D-9004-C010-11A8D312A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8799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89321D-843E-44DC-93FF-AB67E3AC38CB}"/>
              </a:ext>
            </a:extLst>
          </p:cNvPr>
          <p:cNvSpPr txBox="1"/>
          <p:nvPr/>
        </p:nvSpPr>
        <p:spPr>
          <a:xfrm>
            <a:off x="1145219" y="6391922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Witts. J 2022</a:t>
            </a:r>
          </a:p>
        </p:txBody>
      </p:sp>
    </p:spTree>
    <p:extLst>
      <p:ext uri="{BB962C8B-B14F-4D97-AF65-F5344CB8AC3E}">
        <p14:creationId xmlns:p14="http://schemas.microsoft.com/office/powerpoint/2010/main" val="158383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C8273-E50F-4A3D-A94B-C3161122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>
            <a:normAutofit/>
          </a:bodyPr>
          <a:lstStyle/>
          <a:p>
            <a:r>
              <a:rPr lang="en-US" dirty="0"/>
              <a:t>Protection from Cyber Threats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FC991-B0F9-15A9-5500-386C63236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60282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B0CE0A-D0CA-4DCF-94E2-E7AB4B231F76}"/>
              </a:ext>
            </a:extLst>
          </p:cNvPr>
          <p:cNvSpPr txBox="1"/>
          <p:nvPr/>
        </p:nvSpPr>
        <p:spPr>
          <a:xfrm>
            <a:off x="565149" y="5788241"/>
            <a:ext cx="47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Business.gov.au.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028-2A5D-4AFD-83FF-6CA8A801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4C25-FA0C-4B97-B5B4-D0612C8A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¹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Witts, J., 2022. The Top 5 Biggest Cyber Security Threats That Small Businesses Face And How To Stop Them. [Blog]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biggest cyber security threats that small businesses face, and how you can protect yourself against them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Available at: &lt;https://expertinsights.com/insights/the-top-5-biggest-cyber-security-threats-that-small-businesses-face-and-how-to-stop-them/&gt; [Accessed 27 April 2022].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Business.gov.au. 2022.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 your business from cyber threats | business.gov.au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Available at: &lt;https://business.gov.au/online/cyber-security/protect-your-business-from-cyber-threats&gt; [Accessed 27 April 2022].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004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8CB9-8520-449D-8452-5726372C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6498-7538-4E55-B4D7-4765C5B7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Contact</a:t>
            </a:r>
          </a:p>
          <a:p>
            <a:r>
              <a:rPr lang="en-US" dirty="0"/>
              <a:t>Body Movement</a:t>
            </a:r>
          </a:p>
          <a:p>
            <a:r>
              <a:rPr lang="en-US" dirty="0"/>
              <a:t>Power Position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Palm in Palm</a:t>
            </a:r>
          </a:p>
        </p:txBody>
      </p:sp>
    </p:spTree>
    <p:extLst>
      <p:ext uri="{BB962C8B-B14F-4D97-AF65-F5344CB8AC3E}">
        <p14:creationId xmlns:p14="http://schemas.microsoft.com/office/powerpoint/2010/main" val="149969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14AA9-8E57-4BE0-A64B-36B9B62E004B}"/>
              </a:ext>
            </a:extLst>
          </p:cNvPr>
          <p:cNvSpPr txBox="1"/>
          <p:nvPr/>
        </p:nvSpPr>
        <p:spPr>
          <a:xfrm>
            <a:off x="2876364" y="1686758"/>
            <a:ext cx="743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3652502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Open Sans</vt:lpstr>
      <vt:lpstr>Seaford Display</vt:lpstr>
      <vt:lpstr>System Font Regular</vt:lpstr>
      <vt:lpstr>Tenorite</vt:lpstr>
      <vt:lpstr>Times New Roman</vt:lpstr>
      <vt:lpstr>MadridVTI</vt:lpstr>
      <vt:lpstr>Cybersecurity Issues For Small Business</vt:lpstr>
      <vt:lpstr>Contents</vt:lpstr>
      <vt:lpstr>Cyber Security</vt:lpstr>
      <vt:lpstr>Issues In Small Business </vt:lpstr>
      <vt:lpstr>Protection from Cyber Threats</vt:lpstr>
      <vt:lpstr>References</vt:lpstr>
      <vt:lpstr>Gestures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Issues For Small Business</dc:title>
  <dc:creator>Prasanna Shrestha</dc:creator>
  <cp:lastModifiedBy>Prasanna Shrestha</cp:lastModifiedBy>
  <cp:revision>6</cp:revision>
  <dcterms:created xsi:type="dcterms:W3CDTF">2022-04-27T08:23:04Z</dcterms:created>
  <dcterms:modified xsi:type="dcterms:W3CDTF">2022-04-28T03:00:23Z</dcterms:modified>
</cp:coreProperties>
</file>