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26D7-9B56-47AB-95B8-D629889BFF9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C0DD-FE63-426A-944A-4002C572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NS2- Simulation 1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components present in the desired topology are </a:t>
            </a:r>
          </a:p>
          <a:p>
            <a:endParaRPr lang="en-US" dirty="0"/>
          </a:p>
          <a:p>
            <a:r>
              <a:rPr lang="en-US" sz="2500" dirty="0"/>
              <a:t>Source #1 </a:t>
            </a:r>
          </a:p>
          <a:p>
            <a:r>
              <a:rPr lang="en-US" sz="2500" dirty="0" smtClean="0"/>
              <a:t>Source </a:t>
            </a:r>
            <a:r>
              <a:rPr lang="en-US" sz="2500" dirty="0"/>
              <a:t>#2 </a:t>
            </a:r>
          </a:p>
          <a:p>
            <a:r>
              <a:rPr lang="en-US" sz="2500" dirty="0" smtClean="0"/>
              <a:t>Router </a:t>
            </a:r>
            <a:r>
              <a:rPr lang="en-US" sz="2500" dirty="0"/>
              <a:t>#1 </a:t>
            </a:r>
          </a:p>
          <a:p>
            <a:r>
              <a:rPr lang="en-US" sz="2500" dirty="0" smtClean="0"/>
              <a:t>Router </a:t>
            </a:r>
            <a:r>
              <a:rPr lang="en-US" sz="2500" dirty="0"/>
              <a:t>#2 </a:t>
            </a:r>
          </a:p>
          <a:p>
            <a:r>
              <a:rPr lang="en-US" sz="2500" dirty="0" smtClean="0"/>
              <a:t>Receiver </a:t>
            </a:r>
            <a:r>
              <a:rPr lang="en-US" sz="2500" dirty="0"/>
              <a:t>#1 </a:t>
            </a:r>
          </a:p>
          <a:p>
            <a:r>
              <a:rPr lang="en-US" sz="2500" dirty="0" smtClean="0"/>
              <a:t>Receiver </a:t>
            </a:r>
            <a:r>
              <a:rPr lang="en-US" sz="2500" dirty="0"/>
              <a:t>#2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2200817"/>
            <a:ext cx="7392432" cy="3600953"/>
          </a:xfrm>
        </p:spPr>
      </p:pic>
    </p:spTree>
    <p:extLst>
      <p:ext uri="{BB962C8B-B14F-4D97-AF65-F5344CB8AC3E}">
        <p14:creationId xmlns:p14="http://schemas.microsoft.com/office/powerpoint/2010/main" val="35782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r>
              <a:rPr lang="en-US" dirty="0"/>
              <a:t>Duplex Links </a:t>
            </a:r>
            <a:r>
              <a:rPr lang="en-US" dirty="0" smtClean="0"/>
              <a:t>have to be set </a:t>
            </a:r>
            <a:r>
              <a:rPr lang="en-US" dirty="0"/>
              <a:t>up between the various nodes and using the </a:t>
            </a:r>
            <a:r>
              <a:rPr lang="en-US" dirty="0" smtClean="0"/>
              <a:t>specified end-to-end delays</a:t>
            </a:r>
          </a:p>
          <a:p>
            <a:r>
              <a:rPr lang="en-US" dirty="0"/>
              <a:t>TCP agents have </a:t>
            </a:r>
            <a:r>
              <a:rPr lang="en-US" dirty="0" smtClean="0"/>
              <a:t>to be </a:t>
            </a:r>
            <a:r>
              <a:rPr lang="en-US" dirty="0"/>
              <a:t>created and attached to the two sources</a:t>
            </a:r>
            <a:r>
              <a:rPr lang="en-US" dirty="0" smtClean="0"/>
              <a:t>.</a:t>
            </a:r>
          </a:p>
          <a:p>
            <a:r>
              <a:rPr lang="en-US" dirty="0"/>
              <a:t>A FTP generating </a:t>
            </a:r>
            <a:r>
              <a:rPr lang="en-US" dirty="0" smtClean="0"/>
              <a:t>traffic </a:t>
            </a:r>
            <a:r>
              <a:rPr lang="en-US" dirty="0"/>
              <a:t>has </a:t>
            </a:r>
            <a:r>
              <a:rPr lang="en-US" dirty="0" smtClean="0"/>
              <a:t>to made to function over TCP</a:t>
            </a:r>
          </a:p>
          <a:p>
            <a:r>
              <a:rPr lang="en-US" dirty="0" smtClean="0"/>
              <a:t>A function record can be used to </a:t>
            </a:r>
            <a:r>
              <a:rPr lang="en-US" dirty="0"/>
              <a:t>calculate the number of bytes received by the TCP </a:t>
            </a:r>
            <a:r>
              <a:rPr lang="en-US" dirty="0" smtClean="0"/>
              <a:t>Sink</a:t>
            </a:r>
          </a:p>
          <a:p>
            <a:r>
              <a:rPr lang="en-US" dirty="0" smtClean="0"/>
              <a:t>The throughput is measured in Mbit/sec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Throughput and RTT</a:t>
            </a:r>
          </a:p>
          <a:p>
            <a:r>
              <a:rPr lang="en-US" dirty="0" smtClean="0"/>
              <a:t>Measure the variation of the two parameters with respect to each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Record()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 record{} </a:t>
            </a:r>
          </a:p>
          <a:p>
            <a:r>
              <a:rPr lang="en-US" dirty="0" smtClean="0"/>
              <a:t>Global tcpsink1 tcpsink2 and other global parameters</a:t>
            </a:r>
          </a:p>
          <a:p>
            <a:r>
              <a:rPr lang="en-US" dirty="0" smtClean="0"/>
              <a:t>Set ns[Simulator instance]</a:t>
            </a:r>
          </a:p>
          <a:p>
            <a:r>
              <a:rPr lang="en-US" dirty="0" smtClean="0"/>
              <a:t>Set time &lt;time&gt;</a:t>
            </a:r>
          </a:p>
          <a:p>
            <a:r>
              <a:rPr lang="en-US" dirty="0" smtClean="0"/>
              <a:t>Set bw0 [$tcpsink1 set bytes_]</a:t>
            </a:r>
          </a:p>
          <a:p>
            <a:r>
              <a:rPr lang="en-US" dirty="0" smtClean="0"/>
              <a:t>Set bw1 [$tcpsink2 set bytes_]</a:t>
            </a:r>
          </a:p>
          <a:p>
            <a:r>
              <a:rPr lang="en-US" dirty="0" smtClean="0"/>
              <a:t>Get the current time using “set now command”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Bandwidth in record()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sum1[expr $sum1+$bw0/$time*8/1000000]</a:t>
            </a:r>
          </a:p>
          <a:p>
            <a:r>
              <a:rPr lang="en-US" dirty="0" smtClean="0"/>
              <a:t>Set sum2[expr $sum2+$bw1/$time*8/1000000]</a:t>
            </a:r>
          </a:p>
          <a:p>
            <a:r>
              <a:rPr lang="en-US" dirty="0" smtClean="0"/>
              <a:t>Output measurements and ratio in file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smtClean="0"/>
              <a:t>set ratio[expr $sum1/$sum2]</a:t>
            </a:r>
          </a:p>
          <a:p>
            <a:r>
              <a:rPr lang="en-US" dirty="0" smtClean="0"/>
              <a:t>And puts $file1 "Ratio </a:t>
            </a:r>
            <a:r>
              <a:rPr lang="en-US" dirty="0"/>
              <a:t>of RTT delay</a:t>
            </a:r>
            <a:r>
              <a:rPr lang="en-US" dirty="0" smtClean="0"/>
              <a:t>: [expr $ratio]"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4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Reschedule record()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the counters</a:t>
            </a:r>
          </a:p>
          <a:p>
            <a:r>
              <a:rPr lang="en-US" dirty="0" smtClean="0"/>
              <a:t>Reschedule:</a:t>
            </a:r>
          </a:p>
          <a:p>
            <a:r>
              <a:rPr lang="en-US" dirty="0" smtClean="0"/>
              <a:t>$ns at [expr $now+$time] </a:t>
            </a:r>
            <a:r>
              <a:rPr lang="en-US" smtClean="0"/>
              <a:t>“record”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NS2- Simulation 1 Design</vt:lpstr>
      <vt:lpstr>Network Topology</vt:lpstr>
      <vt:lpstr>Topology Diagram:</vt:lpstr>
      <vt:lpstr>Topology Description</vt:lpstr>
      <vt:lpstr>Measurement Metrics</vt:lpstr>
      <vt:lpstr>New Record()</vt:lpstr>
      <vt:lpstr>Calculate Bandwidth in record()</vt:lpstr>
      <vt:lpstr>Reschedule record() again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NS2- Simulation 1 Design</dc:title>
  <dc:creator>Prithviraj Shome</dc:creator>
  <cp:lastModifiedBy>Prithviraj Shome</cp:lastModifiedBy>
  <cp:revision>10</cp:revision>
  <dcterms:created xsi:type="dcterms:W3CDTF">2015-11-05T21:19:11Z</dcterms:created>
  <dcterms:modified xsi:type="dcterms:W3CDTF">2015-11-05T21:37:49Z</dcterms:modified>
</cp:coreProperties>
</file>