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67" r:id="rId6"/>
    <p:sldId id="270" r:id="rId7"/>
    <p:sldId id="269" r:id="rId8"/>
    <p:sldId id="259" r:id="rId9"/>
    <p:sldId id="271" r:id="rId10"/>
    <p:sldId id="260" r:id="rId11"/>
    <p:sldId id="261" r:id="rId12"/>
    <p:sldId id="262" r:id="rId13"/>
    <p:sldId id="272" r:id="rId14"/>
    <p:sldId id="263" r:id="rId15"/>
    <p:sldId id="273" r:id="rId16"/>
    <p:sldId id="264" r:id="rId17"/>
    <p:sldId id="275" r:id="rId18"/>
    <p:sldId id="274" r:id="rId19"/>
    <p:sldId id="26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EB29-F0CC-4997-BAA9-444E2B43EB1D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7275-6AE4-4191-B188-B8B15C8E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37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EB29-F0CC-4997-BAA9-444E2B43EB1D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7275-6AE4-4191-B188-B8B15C8E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EB29-F0CC-4997-BAA9-444E2B43EB1D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7275-6AE4-4191-B188-B8B15C8E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97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EB29-F0CC-4997-BAA9-444E2B43EB1D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7275-6AE4-4191-B188-B8B15C8E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794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EB29-F0CC-4997-BAA9-444E2B43EB1D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7275-6AE4-4191-B188-B8B15C8E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07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EB29-F0CC-4997-BAA9-444E2B43EB1D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7275-6AE4-4191-B188-B8B15C8E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61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EB29-F0CC-4997-BAA9-444E2B43EB1D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7275-6AE4-4191-B188-B8B15C8E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8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EB29-F0CC-4997-BAA9-444E2B43EB1D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7275-6AE4-4191-B188-B8B15C8E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76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EB29-F0CC-4997-BAA9-444E2B43EB1D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7275-6AE4-4191-B188-B8B15C8E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46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EB29-F0CC-4997-BAA9-444E2B43EB1D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7275-6AE4-4191-B188-B8B15C8E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05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EB29-F0CC-4997-BAA9-444E2B43EB1D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7275-6AE4-4191-B188-B8B15C8E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67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5EB29-F0CC-4997-BAA9-444E2B43EB1D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07275-6AE4-4191-B188-B8B15C8E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7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Aditya Sharma</a:t>
            </a:r>
          </a:p>
          <a:p>
            <a:r>
              <a:rPr lang="en-US" dirty="0" smtClean="0"/>
              <a:t>Satya Aditya </a:t>
            </a:r>
            <a:r>
              <a:rPr lang="en-US" dirty="0" err="1" smtClean="0"/>
              <a:t>Praneeth</a:t>
            </a:r>
            <a:r>
              <a:rPr lang="en-US" dirty="0" smtClean="0"/>
              <a:t> </a:t>
            </a:r>
            <a:r>
              <a:rPr lang="en-US" dirty="0" err="1" smtClean="0"/>
              <a:t>Emani</a:t>
            </a:r>
            <a:endParaRPr lang="en-US" dirty="0" smtClean="0"/>
          </a:p>
          <a:p>
            <a:r>
              <a:rPr lang="en-US" dirty="0" err="1" smtClean="0"/>
              <a:t>Yangyong</a:t>
            </a:r>
            <a:r>
              <a:rPr lang="en-US" dirty="0" smtClean="0"/>
              <a:t> Zhang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52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PROBLEMS IN BASELINE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We have a baseline policy that forwards all packets at once at the beginning of the interval.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We see that this policy fails during different scenarios and thus must be adjusted.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inability to delay packets and the inability to drop packets saturates the queue in the hardware thus rendering communication impossible after a while.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021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to create a largest debt first policy that allows us to control when we send packets to the hardware.</a:t>
            </a:r>
          </a:p>
          <a:p>
            <a:endParaRPr lang="en-US" dirty="0"/>
          </a:p>
          <a:p>
            <a:r>
              <a:rPr lang="en-US" dirty="0" smtClean="0"/>
              <a:t>The policy must allow us to determine the number of packets to add to the hardware queue so that it is not overloaded.</a:t>
            </a:r>
          </a:p>
          <a:p>
            <a:endParaRPr lang="en-US" dirty="0"/>
          </a:p>
          <a:p>
            <a:r>
              <a:rPr lang="en-US" dirty="0" smtClean="0"/>
              <a:t>Finally, our policy must be changed to accommodate the possibility of dumping packets that are beyond the deadline.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581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 implement ou</a:t>
            </a:r>
            <a:r>
              <a:rPr lang="en-US" dirty="0" smtClean="0"/>
              <a:t>r policy, we shall implement a queue at the software side. </a:t>
            </a:r>
          </a:p>
          <a:p>
            <a:endParaRPr lang="en-US" dirty="0"/>
          </a:p>
          <a:p>
            <a:r>
              <a:rPr lang="en-US" dirty="0" smtClean="0"/>
              <a:t>In this implementation, the size of the queue is the number of time slots in an interval and the rest of the packets are dropped.</a:t>
            </a:r>
          </a:p>
          <a:p>
            <a:endParaRPr lang="en-US" dirty="0"/>
          </a:p>
          <a:p>
            <a:r>
              <a:rPr lang="en-US" dirty="0" smtClean="0"/>
              <a:t>Packets are sent one at a time to the hardware, only afte</a:t>
            </a:r>
            <a:r>
              <a:rPr lang="en-US" dirty="0" smtClean="0"/>
              <a:t>r an ACK is received for the previous packet. </a:t>
            </a:r>
          </a:p>
          <a:p>
            <a:endParaRPr lang="en-US" dirty="0"/>
          </a:p>
          <a:p>
            <a:r>
              <a:rPr lang="en-US" dirty="0" smtClean="0"/>
              <a:t>At the end of the time interval, all of the packets in the software queue are deleted as they are expired.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449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UPDATED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beginning of the time interval, AP accepts all packets for clients and arranges them according to the debts. </a:t>
            </a:r>
          </a:p>
          <a:p>
            <a:r>
              <a:rPr lang="en-US" dirty="0" smtClean="0"/>
              <a:t>The first ‘n’ packets are chosen where ‘n’ is the number of time slots in the time interval and queued in the software.</a:t>
            </a:r>
          </a:p>
          <a:p>
            <a:r>
              <a:rPr lang="en-US" dirty="0" smtClean="0"/>
              <a:t>A packet is sent to the hardware at the beginning of the interval, and the next one is sent after we receive an ACK for the first packet.</a:t>
            </a:r>
          </a:p>
          <a:p>
            <a:r>
              <a:rPr lang="en-US" dirty="0" smtClean="0"/>
              <a:t>At the end of the time interval, we delete all the packets that are still in the queue and wait to receive new packets.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955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PERFORMANCE (SCENARIO 1)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001044"/>
            <a:ext cx="5334000" cy="4000500"/>
          </a:xfrm>
        </p:spPr>
      </p:pic>
    </p:spTree>
    <p:extLst>
      <p:ext uri="{BB962C8B-B14F-4D97-AF65-F5344CB8AC3E}">
        <p14:creationId xmlns:p14="http://schemas.microsoft.com/office/powerpoint/2010/main" val="978256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PERFORMANCE (SCENARIO 1)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800" y="1690688"/>
            <a:ext cx="6366008" cy="4774506"/>
          </a:xfrm>
        </p:spPr>
      </p:pic>
    </p:spTree>
    <p:extLst>
      <p:ext uri="{BB962C8B-B14F-4D97-AF65-F5344CB8AC3E}">
        <p14:creationId xmlns:p14="http://schemas.microsoft.com/office/powerpoint/2010/main" val="3923014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PERFORMANCE (SCENARIO 2)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191" y="1690688"/>
            <a:ext cx="6194291" cy="4645718"/>
          </a:xfrm>
        </p:spPr>
      </p:pic>
    </p:spTree>
    <p:extLst>
      <p:ext uri="{BB962C8B-B14F-4D97-AF65-F5344CB8AC3E}">
        <p14:creationId xmlns:p14="http://schemas.microsoft.com/office/powerpoint/2010/main" val="4164141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PERFORMANCE (SCENARIO 2)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191" y="1690688"/>
            <a:ext cx="6194291" cy="4645718"/>
          </a:xfrm>
        </p:spPr>
      </p:pic>
    </p:spTree>
    <p:extLst>
      <p:ext uri="{BB962C8B-B14F-4D97-AF65-F5344CB8AC3E}">
        <p14:creationId xmlns:p14="http://schemas.microsoft.com/office/powerpoint/2010/main" val="1040206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PERFORMANCE (SCENARIO 2)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825" y="1790163"/>
            <a:ext cx="5996175" cy="4497131"/>
          </a:xfrm>
        </p:spPr>
      </p:pic>
    </p:spTree>
    <p:extLst>
      <p:ext uri="{BB962C8B-B14F-4D97-AF65-F5344CB8AC3E}">
        <p14:creationId xmlns:p14="http://schemas.microsoft.com/office/powerpoint/2010/main" val="2054186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Thus, we see that the new policy outperforms the old policy in a real time wireless network.</a:t>
            </a:r>
          </a:p>
          <a:p>
            <a:endParaRPr lang="en-US" dirty="0"/>
          </a:p>
          <a:p>
            <a:r>
              <a:rPr lang="en-US" dirty="0" smtClean="0"/>
              <a:t>By controlling the number of packets that are sent to the hardware queue and enabling a decision at the software to drop the queue, we are able to maintain a relatively low queue length</a:t>
            </a:r>
          </a:p>
          <a:p>
            <a:endParaRPr lang="en-US" dirty="0"/>
          </a:p>
          <a:p>
            <a:r>
              <a:rPr lang="en-US" dirty="0" smtClean="0"/>
              <a:t>We see that the timely throughput for the given scenarios improve greatly with the introduction of the new policy.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940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BASELINE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At the beginning of each interval, the baseline policy forwards all packets to the hardware based on the debts associated with the clients.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There is no provision for dropping of any packets before sending them to the hardware.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There is no delay in sending packets to hardware. All packets are sent to the hardware at the beginning of interval.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1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876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SCENARIO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sz="2800" dirty="0"/>
              <a:t>The AP has 10 clients</a:t>
            </a:r>
          </a:p>
          <a:p>
            <a:endParaRPr lang="en-US" dirty="0"/>
          </a:p>
          <a:p>
            <a:r>
              <a:rPr lang="en-US" dirty="0"/>
              <a:t>The channel has 100% </a:t>
            </a:r>
            <a:r>
              <a:rPr lang="en-US" dirty="0"/>
              <a:t>reliability</a:t>
            </a:r>
          </a:p>
          <a:p>
            <a:endParaRPr lang="en-US" dirty="0"/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Time Interval T = 10</a:t>
            </a:r>
          </a:p>
          <a:p>
            <a:endParaRPr lang="en-US" dirty="0"/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The AP gets 2 packets for each client in the time interval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55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PERFORMANCE (SCENARIO 1)</a:t>
            </a:r>
            <a:endParaRPr lang="en-US" dirty="0"/>
          </a:p>
        </p:txBody>
      </p:sp>
      <p:pic>
        <p:nvPicPr>
          <p:cNvPr id="4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001044"/>
            <a:ext cx="5334000" cy="4000500"/>
          </a:xfrm>
        </p:spPr>
      </p:pic>
    </p:spTree>
    <p:extLst>
      <p:ext uri="{BB962C8B-B14F-4D97-AF65-F5344CB8AC3E}">
        <p14:creationId xmlns:p14="http://schemas.microsoft.com/office/powerpoint/2010/main" val="664063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PERFORMANCE (SCENARIO 1)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001044"/>
            <a:ext cx="5334000" cy="4000500"/>
          </a:xfrm>
        </p:spPr>
      </p:pic>
    </p:spTree>
    <p:extLst>
      <p:ext uri="{BB962C8B-B14F-4D97-AF65-F5344CB8AC3E}">
        <p14:creationId xmlns:p14="http://schemas.microsoft.com/office/powerpoint/2010/main" val="2424677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SCENARIO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AP has 2 clients</a:t>
            </a:r>
          </a:p>
          <a:p>
            <a:endParaRPr lang="en-US" dirty="0"/>
          </a:p>
          <a:p>
            <a:r>
              <a:rPr lang="en-US" dirty="0"/>
              <a:t>The channel has 50% reliability</a:t>
            </a:r>
          </a:p>
          <a:p>
            <a:endParaRPr lang="en-US" dirty="0"/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Time Interval T = 4</a:t>
            </a:r>
          </a:p>
          <a:p>
            <a:endParaRPr lang="en-US" dirty="0"/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The AP gets 1 packet for each client in the time interval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109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PERFORMANCE (SCENARIO 2)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001044"/>
            <a:ext cx="5334000" cy="4000500"/>
          </a:xfrm>
        </p:spPr>
      </p:pic>
    </p:spTree>
    <p:extLst>
      <p:ext uri="{BB962C8B-B14F-4D97-AF65-F5344CB8AC3E}">
        <p14:creationId xmlns:p14="http://schemas.microsoft.com/office/powerpoint/2010/main" val="3408916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PERFORMANCE (SCENARIO 2)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001044"/>
            <a:ext cx="5334000" cy="4000500"/>
          </a:xfrm>
        </p:spPr>
      </p:pic>
    </p:spTree>
    <p:extLst>
      <p:ext uri="{BB962C8B-B14F-4D97-AF65-F5344CB8AC3E}">
        <p14:creationId xmlns:p14="http://schemas.microsoft.com/office/powerpoint/2010/main" val="2941462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PERFORMANCE (SCENARIO 2)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001044"/>
            <a:ext cx="5334000" cy="4000500"/>
          </a:xfrm>
        </p:spPr>
      </p:pic>
    </p:spTree>
    <p:extLst>
      <p:ext uri="{BB962C8B-B14F-4D97-AF65-F5344CB8AC3E}">
        <p14:creationId xmlns:p14="http://schemas.microsoft.com/office/powerpoint/2010/main" val="871665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2063</TotalTime>
  <Words>588</Words>
  <Application>Microsoft Office PowerPoint</Application>
  <PresentationFormat>Widescreen</PresentationFormat>
  <Paragraphs>68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PROJECT PRESENTATION</vt:lpstr>
      <vt:lpstr>BASELINE POLICY</vt:lpstr>
      <vt:lpstr>SCENARIO 1</vt:lpstr>
      <vt:lpstr>PERFORMANCE (SCENARIO 1)</vt:lpstr>
      <vt:lpstr>PERFORMANCE (SCENARIO 1)</vt:lpstr>
      <vt:lpstr>SCENARIO 2</vt:lpstr>
      <vt:lpstr>PERFORMANCE (SCENARIO 2)</vt:lpstr>
      <vt:lpstr>PERFORMANCE (SCENARIO 2)</vt:lpstr>
      <vt:lpstr>PERFORMANCE (SCENARIO 2)</vt:lpstr>
      <vt:lpstr>PROBLEMS IN BASELINE POLICY</vt:lpstr>
      <vt:lpstr>SOLUTIONS</vt:lpstr>
      <vt:lpstr>IMPLEMENTATION</vt:lpstr>
      <vt:lpstr>UPDATED POLICY</vt:lpstr>
      <vt:lpstr>PERFORMANCE (SCENARIO 1)</vt:lpstr>
      <vt:lpstr>PERFORMANCE (SCENARIO 1)</vt:lpstr>
      <vt:lpstr>PERFORMANCE (SCENARIO 2)</vt:lpstr>
      <vt:lpstr>PERFORMANCE (SCENARIO 2)</vt:lpstr>
      <vt:lpstr>PERFORMANCE (SCENARIO 2)</vt:lpstr>
      <vt:lpstr>CONCLUSIONS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</dc:title>
  <dc:creator>Aditya Sharma</dc:creator>
  <cp:lastModifiedBy>Aditya Sharma</cp:lastModifiedBy>
  <cp:revision>26</cp:revision>
  <dcterms:created xsi:type="dcterms:W3CDTF">2016-04-25T14:55:54Z</dcterms:created>
  <dcterms:modified xsi:type="dcterms:W3CDTF">2016-04-27T02:47:50Z</dcterms:modified>
</cp:coreProperties>
</file>