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2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5AB2-2D85-6241-BED6-FD30B550C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D03CF-4852-B640-B6DA-D8C1A93EE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D8EE5-8B2F-224A-90A3-16C1764B3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AE11-26C7-E24B-8F06-923CA947AC6B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4EB6-5D6D-0242-B74F-562CE251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36A04-5A28-CF47-9314-2FEE7333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93F0-9793-4C42-AE4C-DC8DF5E31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4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6C8F-D9E9-D146-8D76-6ED77CC6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6B7E6-537C-4542-A30C-4F86F57EC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7BAFF-9B28-FC44-873E-AD38AD17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AE11-26C7-E24B-8F06-923CA947AC6B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9ADC2-CDC3-4C4A-98A5-285FF9DF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2DF25-063F-554F-A934-98757E47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93F0-9793-4C42-AE4C-DC8DF5E31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1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4CAF08-94CA-8D4E-9A44-4812750F3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4EBBE-A4AE-C449-8874-2291ACD6C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C8A3E-986B-F246-B93B-B41CD83EA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AE11-26C7-E24B-8F06-923CA947AC6B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E8C10-E96D-9441-B553-69ECC4C3A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84CDC-BDA7-8B4C-8484-154430AE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93F0-9793-4C42-AE4C-DC8DF5E31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5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22CA-01EF-C642-88A5-F4C8AE3D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332C-7312-BA40-BE93-213EE6842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04A33-7653-064F-B4AB-40C18B2E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AE11-26C7-E24B-8F06-923CA947AC6B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60C0D-EB38-E041-A905-FA687DB7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7F880-39F4-4D41-B419-3345611A8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93F0-9793-4C42-AE4C-DC8DF5E31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5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F19A-2CB1-814B-84F1-739524BC2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0C83B-DD9D-CB49-AFA4-52A9EE12B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EDEC8-7129-5949-9824-A6749113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AE11-26C7-E24B-8F06-923CA947AC6B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EE42-B1D1-C340-928A-DA46E9649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A95FC-ABF0-3745-A4B3-CC23CD15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93F0-9793-4C42-AE4C-DC8DF5E31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5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A337-268C-BF4C-87B5-5C4C7DAC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BC4DA-F7FD-B645-B455-16AE7762F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BD2F2-36DA-F347-855E-6C5A1D8C5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FDB8D-C2BC-CA47-9CF2-5295F4D7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AE11-26C7-E24B-8F06-923CA947AC6B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7FAFB-817F-0D48-ACF4-F9EB6058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DB0A3-C89A-794B-9067-70D533FD6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93F0-9793-4C42-AE4C-DC8DF5E31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CE86-ACC4-BC4B-9AC5-DC7AA0F0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86472-17B9-3E44-B77A-06639003D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3319F-7A3A-F44B-AD3E-FC78BFFE6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3E7A2-B235-5A4B-B907-194C156E8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E5C92-8184-4147-8FBC-843B38A3F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D33DBA-C6F6-3748-A0C9-C252FFFBA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AE11-26C7-E24B-8F06-923CA947AC6B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099A62-E2CA-7A45-A569-68124316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4B0694-804A-E048-B7D6-72D28365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93F0-9793-4C42-AE4C-DC8DF5E31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3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39DB-5D75-CF46-AC4F-F45899BF2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8D77D-69BA-454F-B66F-6C71C8A94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AE11-26C7-E24B-8F06-923CA947AC6B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1BA4E-78C6-884E-86FF-6294B2637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B7CFE-BD8D-3648-911E-A72A6CDE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93F0-9793-4C42-AE4C-DC8DF5E31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2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6C5482-D581-7D4B-BF2E-DAEFC25C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AE11-26C7-E24B-8F06-923CA947AC6B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2F883-028A-8F45-B2EF-8BCEA9B71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D46FB-5DA4-0649-92CE-52DD0346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93F0-9793-4C42-AE4C-DC8DF5E31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85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DB00-4F7F-5448-BE47-FBDCEC56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C110C-94C0-3F40-A71D-AAF106C92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347C2-4F2F-9747-BE77-28E34953A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66C8E-20B1-8A42-88DC-09434417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AE11-26C7-E24B-8F06-923CA947AC6B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36105-9441-EE42-8687-AF9D7F73D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64A27-55FA-5C4C-8298-37A4EF64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93F0-9793-4C42-AE4C-DC8DF5E31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7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6940-86FD-E045-91AF-A301BB931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0602A9-9DAF-7442-B5D7-5803EEEB8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0CD52-8F94-3842-B2AB-960601DD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9F559-0843-D448-BA07-A9845EF05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AE11-26C7-E24B-8F06-923CA947AC6B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9A7A7-2707-CE4B-A231-9BE9621C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9DB6A-4709-1F4F-8F83-522ECF6B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93F0-9793-4C42-AE4C-DC8DF5E31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1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EBDDB3-A9DE-4041-8F84-07BC58A9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F3ADF-91E5-544E-9D24-71E21AC22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1636F-7565-1242-BC3C-F0B1A7A65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7AE11-26C7-E24B-8F06-923CA947AC6B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450DB-AFF7-A445-9643-3F4608235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8A905-77BE-4441-AA3B-11E5C7948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F93F0-9793-4C42-AE4C-DC8DF5E31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44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C1491-5BA3-1841-85D0-C02208EE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Other options to copy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C15DFF-054F-F547-957A-F1EE6470B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045" y="1675227"/>
            <a:ext cx="781190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64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Other options to copy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Other options to copy</dc:title>
  <dc:creator>Channappa, Pradeep Holalkere</dc:creator>
  <cp:lastModifiedBy>Channappa, Pradeep Holalkere</cp:lastModifiedBy>
  <cp:revision>1</cp:revision>
  <dcterms:created xsi:type="dcterms:W3CDTF">2019-11-16T00:17:27Z</dcterms:created>
  <dcterms:modified xsi:type="dcterms:W3CDTF">2019-11-16T00:17:51Z</dcterms:modified>
</cp:coreProperties>
</file>