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4"/>
  </p:sldMasterIdLst>
  <p:notesMasterIdLst>
    <p:notesMasterId r:id="rId21"/>
  </p:notesMasterIdLst>
  <p:sldIdLst>
    <p:sldId id="256" r:id="rId5"/>
    <p:sldId id="257" r:id="rId6"/>
    <p:sldId id="267" r:id="rId7"/>
    <p:sldId id="275" r:id="rId8"/>
    <p:sldId id="269" r:id="rId9"/>
    <p:sldId id="270" r:id="rId10"/>
    <p:sldId id="273" r:id="rId11"/>
    <p:sldId id="276" r:id="rId12"/>
    <p:sldId id="265" r:id="rId13"/>
    <p:sldId id="268" r:id="rId14"/>
    <p:sldId id="277" r:id="rId15"/>
    <p:sldId id="278" r:id="rId16"/>
    <p:sldId id="262" r:id="rId17"/>
    <p:sldId id="281" r:id="rId18"/>
    <p:sldId id="279" r:id="rId19"/>
    <p:sldId id="2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67B459-99C1-4392-963E-184231AE3500}" v="14" dt="2020-10-22T19:34:10.748"/>
    <p1510:client id="{24A02505-DF38-412C-A84E-9B006CEEFADD}" v="301" dt="2020-10-22T19:58:05.802"/>
    <p1510:client id="{7124B191-236D-4C6E-ADC3-2530E6A320E7}" v="9" dt="2020-10-22T23:18:11.585"/>
    <p1510:client id="{A58EBD03-4AFF-4118-920E-AE33ABD2B070}" v="150" dt="2020-10-21T10:33:01.749"/>
    <p1510:client id="{C806BA64-8371-EB45-BE7F-43BA2C714F4E}" v="65" dt="2020-10-23T12:06:01.593"/>
    <p1510:client id="{D77CD80C-C327-48A9-B571-5B51CF8BA39B}" v="284" dt="2020-10-23T12:11:40.7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Sanjay Ingole" userId="S::s200092@win.dtu.dk::ec40096c-0047-4d8d-8a90-1675687b99a4" providerId="AD" clId="Web-{11F150A9-695C-41A7-B198-A905F20CF1BA}"/>
    <pc:docChg chg="modSld">
      <pc:chgData name="Shubham Sanjay Ingole" userId="S::s200092@win.dtu.dk::ec40096c-0047-4d8d-8a90-1675687b99a4" providerId="AD" clId="Web-{11F150A9-695C-41A7-B198-A905F20CF1BA}" dt="2020-10-21T23:25:59.481" v="24"/>
      <pc:docMkLst>
        <pc:docMk/>
      </pc:docMkLst>
      <pc:sldChg chg="addSp modSp addAnim delAnim modAnim">
        <pc:chgData name="Shubham Sanjay Ingole" userId="S::s200092@win.dtu.dk::ec40096c-0047-4d8d-8a90-1675687b99a4" providerId="AD" clId="Web-{11F150A9-695C-41A7-B198-A905F20CF1BA}" dt="2020-10-21T23:25:49.762" v="22"/>
        <pc:sldMkLst>
          <pc:docMk/>
          <pc:sldMk cId="2401491618" sldId="270"/>
        </pc:sldMkLst>
        <pc:spChg chg="mod">
          <ac:chgData name="Shubham Sanjay Ingole" userId="S::s200092@win.dtu.dk::ec40096c-0047-4d8d-8a90-1675687b99a4" providerId="AD" clId="Web-{11F150A9-695C-41A7-B198-A905F20CF1BA}" dt="2020-10-21T23:24:50.902" v="11"/>
          <ac:spMkLst>
            <pc:docMk/>
            <pc:sldMk cId="2401491618" sldId="270"/>
            <ac:spMk id="4" creationId="{F34AC5F7-B351-424A-9C02-B9EB8556DC97}"/>
          </ac:spMkLst>
        </pc:spChg>
        <pc:picChg chg="add mod">
          <ac:chgData name="Shubham Sanjay Ingole" userId="S::s200092@win.dtu.dk::ec40096c-0047-4d8d-8a90-1675687b99a4" providerId="AD" clId="Web-{11F150A9-695C-41A7-B198-A905F20CF1BA}" dt="2020-10-21T23:15:32.516" v="10" actId="14100"/>
          <ac:picMkLst>
            <pc:docMk/>
            <pc:sldMk cId="2401491618" sldId="270"/>
            <ac:picMk id="5" creationId="{405F966C-662B-4A84-A7C5-4DC46A886097}"/>
          </ac:picMkLst>
        </pc:picChg>
      </pc:sldChg>
      <pc:sldChg chg="addAnim modAnim">
        <pc:chgData name="Shubham Sanjay Ingole" userId="S::s200092@win.dtu.dk::ec40096c-0047-4d8d-8a90-1675687b99a4" providerId="AD" clId="Web-{11F150A9-695C-41A7-B198-A905F20CF1BA}" dt="2020-10-21T23:25:59.481" v="24"/>
        <pc:sldMkLst>
          <pc:docMk/>
          <pc:sldMk cId="2845038840" sldId="273"/>
        </pc:sldMkLst>
      </pc:sldChg>
    </pc:docChg>
  </pc:docChgLst>
  <pc:docChgLst>
    <pc:chgData name="Prasad Jagtap" userId="S::s200109@win.dtu.dk::11453833-8954-4db7-bf9d-87af5de79883" providerId="AD" clId="Web-{D599C8DC-7F79-4F76-B60E-311EA756CFEE}"/>
    <pc:docChg chg="modSld">
      <pc:chgData name="Prasad Jagtap" userId="S::s200109@win.dtu.dk::11453833-8954-4db7-bf9d-87af5de79883" providerId="AD" clId="Web-{D599C8DC-7F79-4F76-B60E-311EA756CFEE}" dt="2020-10-16T07:03:57.182" v="41" actId="1076"/>
      <pc:docMkLst>
        <pc:docMk/>
      </pc:docMkLst>
      <pc:sldChg chg="modSp">
        <pc:chgData name="Prasad Jagtap" userId="S::s200109@win.dtu.dk::11453833-8954-4db7-bf9d-87af5de79883" providerId="AD" clId="Web-{D599C8DC-7F79-4F76-B60E-311EA756CFEE}" dt="2020-10-16T07:03:57.182" v="41" actId="1076"/>
        <pc:sldMkLst>
          <pc:docMk/>
          <pc:sldMk cId="109857222" sldId="256"/>
        </pc:sldMkLst>
        <pc:spChg chg="mod">
          <ac:chgData name="Prasad Jagtap" userId="S::s200109@win.dtu.dk::11453833-8954-4db7-bf9d-87af5de79883" providerId="AD" clId="Web-{D599C8DC-7F79-4F76-B60E-311EA756CFEE}" dt="2020-10-16T07:03:44.620" v="40" actId="1076"/>
          <ac:spMkLst>
            <pc:docMk/>
            <pc:sldMk cId="109857222" sldId="256"/>
            <ac:spMk id="2" creationId="{00000000-0000-0000-0000-000000000000}"/>
          </ac:spMkLst>
        </pc:spChg>
        <pc:spChg chg="mod">
          <ac:chgData name="Prasad Jagtap" userId="S::s200109@win.dtu.dk::11453833-8954-4db7-bf9d-87af5de79883" providerId="AD" clId="Web-{D599C8DC-7F79-4F76-B60E-311EA756CFEE}" dt="2020-10-16T07:03:57.182" v="41" actId="1076"/>
          <ac:spMkLst>
            <pc:docMk/>
            <pc:sldMk cId="109857222" sldId="256"/>
            <ac:spMk id="3" creationId="{00000000-0000-0000-0000-000000000000}"/>
          </ac:spMkLst>
        </pc:spChg>
      </pc:sldChg>
    </pc:docChg>
  </pc:docChgLst>
  <pc:docChgLst>
    <pc:chgData name="Ameena Butt" userId="S::s153791@win.dtu.dk::3740027a-9852-48ba-8a90-1d771889ae13" providerId="AD" clId="Web-{28944A56-3D34-4322-96FC-CCB1C9FD022B}"/>
    <pc:docChg chg="delSld modSld">
      <pc:chgData name="Ameena Butt" userId="S::s153791@win.dtu.dk::3740027a-9852-48ba-8a90-1d771889ae13" providerId="AD" clId="Web-{28944A56-3D34-4322-96FC-CCB1C9FD022B}" dt="2020-10-19T11:24:20.690" v="341"/>
      <pc:docMkLst>
        <pc:docMk/>
      </pc:docMkLst>
      <pc:sldChg chg="del">
        <pc:chgData name="Ameena Butt" userId="S::s153791@win.dtu.dk::3740027a-9852-48ba-8a90-1d771889ae13" providerId="AD" clId="Web-{28944A56-3D34-4322-96FC-CCB1C9FD022B}" dt="2020-10-19T11:24:20.690" v="341"/>
        <pc:sldMkLst>
          <pc:docMk/>
          <pc:sldMk cId="3201407256" sldId="261"/>
        </pc:sldMkLst>
      </pc:sldChg>
      <pc:sldChg chg="addSp delSp modSp modNotes">
        <pc:chgData name="Ameena Butt" userId="S::s153791@win.dtu.dk::3740027a-9852-48ba-8a90-1d771889ae13" providerId="AD" clId="Web-{28944A56-3D34-4322-96FC-CCB1C9FD022B}" dt="2020-10-19T11:17:56.853" v="340" actId="14100"/>
        <pc:sldMkLst>
          <pc:docMk/>
          <pc:sldMk cId="281738776" sldId="268"/>
        </pc:sldMkLst>
        <pc:spChg chg="del mod">
          <ac:chgData name="Ameena Butt" userId="S::s153791@win.dtu.dk::3740027a-9852-48ba-8a90-1d771889ae13" providerId="AD" clId="Web-{28944A56-3D34-4322-96FC-CCB1C9FD022B}" dt="2020-10-19T11:12:01.312" v="154"/>
          <ac:spMkLst>
            <pc:docMk/>
            <pc:sldMk cId="281738776" sldId="268"/>
            <ac:spMk id="3" creationId="{D4D0323E-FFCD-4A20-BFE3-67529444F81C}"/>
          </ac:spMkLst>
        </pc:spChg>
        <pc:spChg chg="add mod">
          <ac:chgData name="Ameena Butt" userId="S::s153791@win.dtu.dk::3740027a-9852-48ba-8a90-1d771889ae13" providerId="AD" clId="Web-{28944A56-3D34-4322-96FC-CCB1C9FD022B}" dt="2020-10-19T11:17:48.368" v="337" actId="20577"/>
          <ac:spMkLst>
            <pc:docMk/>
            <pc:sldMk cId="281738776" sldId="268"/>
            <ac:spMk id="4" creationId="{32909BCE-CE15-440B-9428-7F049F3BB355}"/>
          </ac:spMkLst>
        </pc:spChg>
        <pc:spChg chg="add mod">
          <ac:chgData name="Ameena Butt" userId="S::s153791@win.dtu.dk::3740027a-9852-48ba-8a90-1d771889ae13" providerId="AD" clId="Web-{28944A56-3D34-4322-96FC-CCB1C9FD022B}" dt="2020-10-19T11:17:17.430" v="330" actId="20577"/>
          <ac:spMkLst>
            <pc:docMk/>
            <pc:sldMk cId="281738776" sldId="268"/>
            <ac:spMk id="5" creationId="{18734501-D2AE-4B82-A341-DF17A9623898}"/>
          </ac:spMkLst>
        </pc:spChg>
        <pc:spChg chg="add del mod">
          <ac:chgData name="Ameena Butt" userId="S::s153791@win.dtu.dk::3740027a-9852-48ba-8a90-1d771889ae13" providerId="AD" clId="Web-{28944A56-3D34-4322-96FC-CCB1C9FD022B}" dt="2020-10-19T11:12:06.969" v="158"/>
          <ac:spMkLst>
            <pc:docMk/>
            <pc:sldMk cId="281738776" sldId="268"/>
            <ac:spMk id="7" creationId="{068B8116-36DD-4280-989A-25A705FA1D5D}"/>
          </ac:spMkLst>
        </pc:spChg>
        <pc:picChg chg="add mod ord">
          <ac:chgData name="Ameena Butt" userId="S::s153791@win.dtu.dk::3740027a-9852-48ba-8a90-1d771889ae13" providerId="AD" clId="Web-{28944A56-3D34-4322-96FC-CCB1C9FD022B}" dt="2020-10-19T11:17:56.853" v="340" actId="14100"/>
          <ac:picMkLst>
            <pc:docMk/>
            <pc:sldMk cId="281738776" sldId="268"/>
            <ac:picMk id="8" creationId="{96704FA2-BD3A-46EC-81AB-61EB2BB5048B}"/>
          </ac:picMkLst>
        </pc:picChg>
      </pc:sldChg>
    </pc:docChg>
  </pc:docChgLst>
  <pc:docChgLst>
    <pc:chgData name="Shubham Sanjay Ingole" userId="S::s200092@win.dtu.dk::ec40096c-0047-4d8d-8a90-1675687b99a4" providerId="AD" clId="Web-{24A02505-DF38-412C-A84E-9B006CEEFADD}"/>
    <pc:docChg chg="addSld modSld sldOrd">
      <pc:chgData name="Shubham Sanjay Ingole" userId="S::s200092@win.dtu.dk::ec40096c-0047-4d8d-8a90-1675687b99a4" providerId="AD" clId="Web-{24A02505-DF38-412C-A84E-9B006CEEFADD}" dt="2020-10-22T19:58:05.802" v="297" actId="14100"/>
      <pc:docMkLst>
        <pc:docMk/>
      </pc:docMkLst>
      <pc:sldChg chg="modSp">
        <pc:chgData name="Shubham Sanjay Ingole" userId="S::s200092@win.dtu.dk::ec40096c-0047-4d8d-8a90-1675687b99a4" providerId="AD" clId="Web-{24A02505-DF38-412C-A84E-9B006CEEFADD}" dt="2020-10-22T19:53:22.048" v="246" actId="20577"/>
        <pc:sldMkLst>
          <pc:docMk/>
          <pc:sldMk cId="1934952421" sldId="257"/>
        </pc:sldMkLst>
        <pc:spChg chg="mod">
          <ac:chgData name="Shubham Sanjay Ingole" userId="S::s200092@win.dtu.dk::ec40096c-0047-4d8d-8a90-1675687b99a4" providerId="AD" clId="Web-{24A02505-DF38-412C-A84E-9B006CEEFADD}" dt="2020-10-22T19:53:22.048" v="246" actId="20577"/>
          <ac:spMkLst>
            <pc:docMk/>
            <pc:sldMk cId="1934952421" sldId="257"/>
            <ac:spMk id="2" creationId="{40EBC3F3-410B-43A3-92B1-404410B17004}"/>
          </ac:spMkLst>
        </pc:spChg>
        <pc:spChg chg="mod">
          <ac:chgData name="Shubham Sanjay Ingole" userId="S::s200092@win.dtu.dk::ec40096c-0047-4d8d-8a90-1675687b99a4" providerId="AD" clId="Web-{24A02505-DF38-412C-A84E-9B006CEEFADD}" dt="2020-10-22T19:52:47.845" v="231" actId="20577"/>
          <ac:spMkLst>
            <pc:docMk/>
            <pc:sldMk cId="1934952421" sldId="257"/>
            <ac:spMk id="3" creationId="{5796F5FF-E2F0-47F6-8DAA-457F8EC5E162}"/>
          </ac:spMkLst>
        </pc:spChg>
      </pc:sldChg>
      <pc:sldChg chg="delSp ord">
        <pc:chgData name="Shubham Sanjay Ingole" userId="S::s200092@win.dtu.dk::ec40096c-0047-4d8d-8a90-1675687b99a4" providerId="AD" clId="Web-{24A02505-DF38-412C-A84E-9B006CEEFADD}" dt="2020-10-22T19:40:47.883" v="93"/>
        <pc:sldMkLst>
          <pc:docMk/>
          <pc:sldMk cId="3692867922" sldId="260"/>
        </pc:sldMkLst>
        <pc:picChg chg="del">
          <ac:chgData name="Shubham Sanjay Ingole" userId="S::s200092@win.dtu.dk::ec40096c-0047-4d8d-8a90-1675687b99a4" providerId="AD" clId="Web-{24A02505-DF38-412C-A84E-9B006CEEFADD}" dt="2020-10-22T19:39:55.757" v="82"/>
          <ac:picMkLst>
            <pc:docMk/>
            <pc:sldMk cId="3692867922" sldId="260"/>
            <ac:picMk id="5" creationId="{A992BCA5-BE33-5D44-85C5-93A90C4EC429}"/>
          </ac:picMkLst>
        </pc:picChg>
        <pc:picChg chg="del">
          <ac:chgData name="Shubham Sanjay Ingole" userId="S::s200092@win.dtu.dk::ec40096c-0047-4d8d-8a90-1675687b99a4" providerId="AD" clId="Web-{24A02505-DF38-412C-A84E-9B006CEEFADD}" dt="2020-10-22T19:37:27.380" v="52"/>
          <ac:picMkLst>
            <pc:docMk/>
            <pc:sldMk cId="3692867922" sldId="260"/>
            <ac:picMk id="24" creationId="{B3863788-88CC-3340-977B-4C043CFF4698}"/>
          </ac:picMkLst>
        </pc:picChg>
      </pc:sldChg>
      <pc:sldChg chg="addSp delSp modSp mod setBg">
        <pc:chgData name="Shubham Sanjay Ingole" userId="S::s200092@win.dtu.dk::ec40096c-0047-4d8d-8a90-1675687b99a4" providerId="AD" clId="Web-{24A02505-DF38-412C-A84E-9B006CEEFADD}" dt="2020-10-22T19:58:05.802" v="297" actId="14100"/>
        <pc:sldMkLst>
          <pc:docMk/>
          <pc:sldMk cId="149833137" sldId="262"/>
        </pc:sldMkLst>
        <pc:spChg chg="mod">
          <ac:chgData name="Shubham Sanjay Ingole" userId="S::s200092@win.dtu.dk::ec40096c-0047-4d8d-8a90-1675687b99a4" providerId="AD" clId="Web-{24A02505-DF38-412C-A84E-9B006CEEFADD}" dt="2020-10-22T19:57:49.036" v="291" actId="20577"/>
          <ac:spMkLst>
            <pc:docMk/>
            <pc:sldMk cId="149833137" sldId="262"/>
            <ac:spMk id="2" creationId="{F9C33661-C230-4881-9578-BCAD9436A7FE}"/>
          </ac:spMkLst>
        </pc:spChg>
        <pc:spChg chg="mod">
          <ac:chgData name="Shubham Sanjay Ingole" userId="S::s200092@win.dtu.dk::ec40096c-0047-4d8d-8a90-1675687b99a4" providerId="AD" clId="Web-{24A02505-DF38-412C-A84E-9B006CEEFADD}" dt="2020-10-22T19:58:05.802" v="297" actId="14100"/>
          <ac:spMkLst>
            <pc:docMk/>
            <pc:sldMk cId="149833137" sldId="262"/>
            <ac:spMk id="3" creationId="{BC9F1316-2777-4C4D-B5B5-B675B2667DEF}"/>
          </ac:spMkLst>
        </pc:spChg>
        <pc:spChg chg="add del">
          <ac:chgData name="Shubham Sanjay Ingole" userId="S::s200092@win.dtu.dk::ec40096c-0047-4d8d-8a90-1675687b99a4" providerId="AD" clId="Web-{24A02505-DF38-412C-A84E-9B006CEEFADD}" dt="2020-10-22T19:32:52.955" v="2"/>
          <ac:spMkLst>
            <pc:docMk/>
            <pc:sldMk cId="149833137" sldId="262"/>
            <ac:spMk id="10" creationId="{4AB8125F-0FD8-48CD-9F43-73E5494EA774}"/>
          </ac:spMkLst>
        </pc:spChg>
        <pc:spChg chg="add del">
          <ac:chgData name="Shubham Sanjay Ingole" userId="S::s200092@win.dtu.dk::ec40096c-0047-4d8d-8a90-1675687b99a4" providerId="AD" clId="Web-{24A02505-DF38-412C-A84E-9B006CEEFADD}" dt="2020-10-22T19:32:52.955" v="2"/>
          <ac:spMkLst>
            <pc:docMk/>
            <pc:sldMk cId="149833137" sldId="262"/>
            <ac:spMk id="12" creationId="{0019DD6C-5899-4C07-864B-EB0A7D104ACF}"/>
          </ac:spMkLst>
        </pc:spChg>
        <pc:spChg chg="add del">
          <ac:chgData name="Shubham Sanjay Ingole" userId="S::s200092@win.dtu.dk::ec40096c-0047-4d8d-8a90-1675687b99a4" providerId="AD" clId="Web-{24A02505-DF38-412C-A84E-9B006CEEFADD}" dt="2020-10-22T19:32:52.955" v="2"/>
          <ac:spMkLst>
            <pc:docMk/>
            <pc:sldMk cId="149833137" sldId="262"/>
            <ac:spMk id="14" creationId="{EBDFFBC1-15BD-428E-B8AF-ECF5D1B76DEB}"/>
          </ac:spMkLst>
        </pc:spChg>
        <pc:spChg chg="add del">
          <ac:chgData name="Shubham Sanjay Ingole" userId="S::s200092@win.dtu.dk::ec40096c-0047-4d8d-8a90-1675687b99a4" providerId="AD" clId="Web-{24A02505-DF38-412C-A84E-9B006CEEFADD}" dt="2020-10-22T19:32:52.955" v="2"/>
          <ac:spMkLst>
            <pc:docMk/>
            <pc:sldMk cId="149833137" sldId="262"/>
            <ac:spMk id="16" creationId="{EBFB3075-0323-4EB0-B1A5-776A0E709CEF}"/>
          </ac:spMkLst>
        </pc:spChg>
        <pc:spChg chg="add">
          <ac:chgData name="Shubham Sanjay Ingole" userId="S::s200092@win.dtu.dk::ec40096c-0047-4d8d-8a90-1675687b99a4" providerId="AD" clId="Web-{24A02505-DF38-412C-A84E-9B006CEEFADD}" dt="2020-10-22T19:32:52.955" v="2"/>
          <ac:spMkLst>
            <pc:docMk/>
            <pc:sldMk cId="149833137" sldId="262"/>
            <ac:spMk id="23" creationId="{4AB8125F-0FD8-48CD-9F43-73E5494EA774}"/>
          </ac:spMkLst>
        </pc:spChg>
        <pc:spChg chg="add">
          <ac:chgData name="Shubham Sanjay Ingole" userId="S::s200092@win.dtu.dk::ec40096c-0047-4d8d-8a90-1675687b99a4" providerId="AD" clId="Web-{24A02505-DF38-412C-A84E-9B006CEEFADD}" dt="2020-10-22T19:32:52.955" v="2"/>
          <ac:spMkLst>
            <pc:docMk/>
            <pc:sldMk cId="149833137" sldId="262"/>
            <ac:spMk id="25" creationId="{0019DD6C-5899-4C07-864B-EB0A7D104ACF}"/>
          </ac:spMkLst>
        </pc:spChg>
        <pc:spChg chg="add">
          <ac:chgData name="Shubham Sanjay Ingole" userId="S::s200092@win.dtu.dk::ec40096c-0047-4d8d-8a90-1675687b99a4" providerId="AD" clId="Web-{24A02505-DF38-412C-A84E-9B006CEEFADD}" dt="2020-10-22T19:32:52.955" v="2"/>
          <ac:spMkLst>
            <pc:docMk/>
            <pc:sldMk cId="149833137" sldId="262"/>
            <ac:spMk id="27" creationId="{EBDFFBC1-15BD-428E-B8AF-ECF5D1B76DEB}"/>
          </ac:spMkLst>
        </pc:spChg>
        <pc:spChg chg="add">
          <ac:chgData name="Shubham Sanjay Ingole" userId="S::s200092@win.dtu.dk::ec40096c-0047-4d8d-8a90-1675687b99a4" providerId="AD" clId="Web-{24A02505-DF38-412C-A84E-9B006CEEFADD}" dt="2020-10-22T19:32:52.955" v="2"/>
          <ac:spMkLst>
            <pc:docMk/>
            <pc:sldMk cId="149833137" sldId="262"/>
            <ac:spMk id="29" creationId="{EBFB3075-0323-4EB0-B1A5-776A0E709CEF}"/>
          </ac:spMkLst>
        </pc:spChg>
        <pc:picChg chg="add del">
          <ac:chgData name="Shubham Sanjay Ingole" userId="S::s200092@win.dtu.dk::ec40096c-0047-4d8d-8a90-1675687b99a4" providerId="AD" clId="Web-{24A02505-DF38-412C-A84E-9B006CEEFADD}" dt="2020-10-22T19:32:49.221" v="1"/>
          <ac:picMkLst>
            <pc:docMk/>
            <pc:sldMk cId="149833137" sldId="262"/>
            <ac:picMk id="7" creationId="{F21919E7-1940-4623-9E2C-8FF09DBF3C30}"/>
          </ac:picMkLst>
        </pc:picChg>
        <pc:picChg chg="add mod">
          <ac:chgData name="Shubham Sanjay Ingole" userId="S::s200092@win.dtu.dk::ec40096c-0047-4d8d-8a90-1675687b99a4" providerId="AD" clId="Web-{24A02505-DF38-412C-A84E-9B006CEEFADD}" dt="2020-10-22T19:58:02.270" v="296" actId="1076"/>
          <ac:picMkLst>
            <pc:docMk/>
            <pc:sldMk cId="149833137" sldId="262"/>
            <ac:picMk id="20" creationId="{F6ECAC6D-87B5-432B-95C2-EE360948C9DD}"/>
          </ac:picMkLst>
        </pc:picChg>
      </pc:sldChg>
      <pc:sldChg chg="ord">
        <pc:chgData name="Shubham Sanjay Ingole" userId="S::s200092@win.dtu.dk::ec40096c-0047-4d8d-8a90-1675687b99a4" providerId="AD" clId="Web-{24A02505-DF38-412C-A84E-9B006CEEFADD}" dt="2020-10-22T19:47:11.325" v="182"/>
        <pc:sldMkLst>
          <pc:docMk/>
          <pc:sldMk cId="411157168" sldId="263"/>
        </pc:sldMkLst>
      </pc:sldChg>
      <pc:sldChg chg="modSp">
        <pc:chgData name="Shubham Sanjay Ingole" userId="S::s200092@win.dtu.dk::ec40096c-0047-4d8d-8a90-1675687b99a4" providerId="AD" clId="Web-{24A02505-DF38-412C-A84E-9B006CEEFADD}" dt="2020-10-22T19:55:22.159" v="267" actId="1076"/>
        <pc:sldMkLst>
          <pc:docMk/>
          <pc:sldMk cId="653648248" sldId="265"/>
        </pc:sldMkLst>
        <pc:spChg chg="mod">
          <ac:chgData name="Shubham Sanjay Ingole" userId="S::s200092@win.dtu.dk::ec40096c-0047-4d8d-8a90-1675687b99a4" providerId="AD" clId="Web-{24A02505-DF38-412C-A84E-9B006CEEFADD}" dt="2020-10-22T19:50:52.140" v="229" actId="1076"/>
          <ac:spMkLst>
            <pc:docMk/>
            <pc:sldMk cId="653648248" sldId="265"/>
            <ac:spMk id="4" creationId="{E3AE9514-97FA-4A45-8C51-1C50311DA2E3}"/>
          </ac:spMkLst>
        </pc:spChg>
        <pc:picChg chg="mod">
          <ac:chgData name="Shubham Sanjay Ingole" userId="S::s200092@win.dtu.dk::ec40096c-0047-4d8d-8a90-1675687b99a4" providerId="AD" clId="Web-{24A02505-DF38-412C-A84E-9B006CEEFADD}" dt="2020-10-22T19:55:22.159" v="267" actId="1076"/>
          <ac:picMkLst>
            <pc:docMk/>
            <pc:sldMk cId="653648248" sldId="265"/>
            <ac:picMk id="5" creationId="{1E135108-B192-47FD-8678-93209FD58470}"/>
          </ac:picMkLst>
        </pc:picChg>
      </pc:sldChg>
      <pc:sldChg chg="modSp">
        <pc:chgData name="Shubham Sanjay Ingole" userId="S::s200092@win.dtu.dk::ec40096c-0047-4d8d-8a90-1675687b99a4" providerId="AD" clId="Web-{24A02505-DF38-412C-A84E-9B006CEEFADD}" dt="2020-10-22T19:53:32.439" v="252" actId="14100"/>
        <pc:sldMkLst>
          <pc:docMk/>
          <pc:sldMk cId="3901244093" sldId="267"/>
        </pc:sldMkLst>
        <pc:spChg chg="mod">
          <ac:chgData name="Shubham Sanjay Ingole" userId="S::s200092@win.dtu.dk::ec40096c-0047-4d8d-8a90-1675687b99a4" providerId="AD" clId="Web-{24A02505-DF38-412C-A84E-9B006CEEFADD}" dt="2020-10-22T19:53:32.439" v="252" actId="14100"/>
          <ac:spMkLst>
            <pc:docMk/>
            <pc:sldMk cId="3901244093" sldId="267"/>
            <ac:spMk id="2" creationId="{B18CD503-14D4-44A4-B6AC-A10271A103A1}"/>
          </ac:spMkLst>
        </pc:spChg>
      </pc:sldChg>
      <pc:sldChg chg="addSp delSp modSp">
        <pc:chgData name="Shubham Sanjay Ingole" userId="S::s200092@win.dtu.dk::ec40096c-0047-4d8d-8a90-1675687b99a4" providerId="AD" clId="Web-{24A02505-DF38-412C-A84E-9B006CEEFADD}" dt="2020-10-22T19:50:18.233" v="224" actId="1076"/>
        <pc:sldMkLst>
          <pc:docMk/>
          <pc:sldMk cId="281738776" sldId="268"/>
        </pc:sldMkLst>
        <pc:spChg chg="mod">
          <ac:chgData name="Shubham Sanjay Ingole" userId="S::s200092@win.dtu.dk::ec40096c-0047-4d8d-8a90-1675687b99a4" providerId="AD" clId="Web-{24A02505-DF38-412C-A84E-9B006CEEFADD}" dt="2020-10-22T19:48:16.466" v="193" actId="14100"/>
          <ac:spMkLst>
            <pc:docMk/>
            <pc:sldMk cId="281738776" sldId="268"/>
            <ac:spMk id="2" creationId="{F44770D9-2423-45F9-AD41-5845E406F0CA}"/>
          </ac:spMkLst>
        </pc:spChg>
        <pc:spChg chg="mod ord">
          <ac:chgData name="Shubham Sanjay Ingole" userId="S::s200092@win.dtu.dk::ec40096c-0047-4d8d-8a90-1675687b99a4" providerId="AD" clId="Web-{24A02505-DF38-412C-A84E-9B006CEEFADD}" dt="2020-10-22T19:50:18.233" v="224" actId="1076"/>
          <ac:spMkLst>
            <pc:docMk/>
            <pc:sldMk cId="281738776" sldId="268"/>
            <ac:spMk id="4" creationId="{32909BCE-CE15-440B-9428-7F049F3BB355}"/>
          </ac:spMkLst>
        </pc:spChg>
        <pc:spChg chg="mod ord">
          <ac:chgData name="Shubham Sanjay Ingole" userId="S::s200092@win.dtu.dk::ec40096c-0047-4d8d-8a90-1675687b99a4" providerId="AD" clId="Web-{24A02505-DF38-412C-A84E-9B006CEEFADD}" dt="2020-10-22T19:50:13.327" v="223" actId="1076"/>
          <ac:spMkLst>
            <pc:docMk/>
            <pc:sldMk cId="281738776" sldId="268"/>
            <ac:spMk id="5" creationId="{18734501-D2AE-4B82-A341-DF17A9623898}"/>
          </ac:spMkLst>
        </pc:spChg>
        <pc:spChg chg="add del">
          <ac:chgData name="Shubham Sanjay Ingole" userId="S::s200092@win.dtu.dk::ec40096c-0047-4d8d-8a90-1675687b99a4" providerId="AD" clId="Web-{24A02505-DF38-412C-A84E-9B006CEEFADD}" dt="2020-10-22T19:33:32.643" v="4"/>
          <ac:spMkLst>
            <pc:docMk/>
            <pc:sldMk cId="281738776" sldId="268"/>
            <ac:spMk id="10" creationId="{8651CFA9-6065-4243-AC48-858E359780B1}"/>
          </ac:spMkLst>
        </pc:spChg>
        <pc:spChg chg="add del">
          <ac:chgData name="Shubham Sanjay Ingole" userId="S::s200092@win.dtu.dk::ec40096c-0047-4d8d-8a90-1675687b99a4" providerId="AD" clId="Web-{24A02505-DF38-412C-A84E-9B006CEEFADD}" dt="2020-10-22T19:33:32.643" v="4"/>
          <ac:spMkLst>
            <pc:docMk/>
            <pc:sldMk cId="281738776" sldId="268"/>
            <ac:spMk id="12" creationId="{F8B048C4-AB77-4182-B261-2C9BE59621FF}"/>
          </ac:spMkLst>
        </pc:spChg>
        <pc:spChg chg="add del">
          <ac:chgData name="Shubham Sanjay Ingole" userId="S::s200092@win.dtu.dk::ec40096c-0047-4d8d-8a90-1675687b99a4" providerId="AD" clId="Web-{24A02505-DF38-412C-A84E-9B006CEEFADD}" dt="2020-10-22T19:33:32.643" v="4"/>
          <ac:spMkLst>
            <pc:docMk/>
            <pc:sldMk cId="281738776" sldId="268"/>
            <ac:spMk id="14" creationId="{FF180BDB-9919-4CD2-8B7C-47E82E4E34AD}"/>
          </ac:spMkLst>
        </pc:spChg>
        <pc:spChg chg="add del">
          <ac:chgData name="Shubham Sanjay Ingole" userId="S::s200092@win.dtu.dk::ec40096c-0047-4d8d-8a90-1675687b99a4" providerId="AD" clId="Web-{24A02505-DF38-412C-A84E-9B006CEEFADD}" dt="2020-10-22T19:33:32.643" v="4"/>
          <ac:spMkLst>
            <pc:docMk/>
            <pc:sldMk cId="281738776" sldId="268"/>
            <ac:spMk id="16" creationId="{EE536D7D-2324-4AE5-BFC2-627DFB147D43}"/>
          </ac:spMkLst>
        </pc:spChg>
        <pc:spChg chg="add del">
          <ac:chgData name="Shubham Sanjay Ingole" userId="S::s200092@win.dtu.dk::ec40096c-0047-4d8d-8a90-1675687b99a4" providerId="AD" clId="Web-{24A02505-DF38-412C-A84E-9B006CEEFADD}" dt="2020-10-22T19:33:32.643" v="4"/>
          <ac:spMkLst>
            <pc:docMk/>
            <pc:sldMk cId="281738776" sldId="268"/>
            <ac:spMk id="21" creationId="{8651CFA9-6065-4243-AC48-858E359780B1}"/>
          </ac:spMkLst>
        </pc:spChg>
        <pc:spChg chg="add del">
          <ac:chgData name="Shubham Sanjay Ingole" userId="S::s200092@win.dtu.dk::ec40096c-0047-4d8d-8a90-1675687b99a4" providerId="AD" clId="Web-{24A02505-DF38-412C-A84E-9B006CEEFADD}" dt="2020-10-22T19:33:32.643" v="4"/>
          <ac:spMkLst>
            <pc:docMk/>
            <pc:sldMk cId="281738776" sldId="268"/>
            <ac:spMk id="23" creationId="{FBC8BBE5-981E-4B0B-9654-32B5668BFF31}"/>
          </ac:spMkLst>
        </pc:spChg>
        <pc:spChg chg="add del">
          <ac:chgData name="Shubham Sanjay Ingole" userId="S::s200092@win.dtu.dk::ec40096c-0047-4d8d-8a90-1675687b99a4" providerId="AD" clId="Web-{24A02505-DF38-412C-A84E-9B006CEEFADD}" dt="2020-10-22T19:33:32.643" v="4"/>
          <ac:spMkLst>
            <pc:docMk/>
            <pc:sldMk cId="281738776" sldId="268"/>
            <ac:spMk id="25" creationId="{592DB257-3E16-4A3C-9E28-4682828127AD}"/>
          </ac:spMkLst>
        </pc:spChg>
        <pc:spChg chg="add del">
          <ac:chgData name="Shubham Sanjay Ingole" userId="S::s200092@win.dtu.dk::ec40096c-0047-4d8d-8a90-1675687b99a4" providerId="AD" clId="Web-{24A02505-DF38-412C-A84E-9B006CEEFADD}" dt="2020-10-22T19:33:32.643" v="4"/>
          <ac:spMkLst>
            <pc:docMk/>
            <pc:sldMk cId="281738776" sldId="268"/>
            <ac:spMk id="27" creationId="{487685E6-1160-459B-8C70-301404C06C23}"/>
          </ac:spMkLst>
        </pc:spChg>
        <pc:spChg chg="add del">
          <ac:chgData name="Shubham Sanjay Ingole" userId="S::s200092@win.dtu.dk::ec40096c-0047-4d8d-8a90-1675687b99a4" providerId="AD" clId="Web-{24A02505-DF38-412C-A84E-9B006CEEFADD}" dt="2020-10-22T19:33:32.643" v="4"/>
          <ac:spMkLst>
            <pc:docMk/>
            <pc:sldMk cId="281738776" sldId="268"/>
            <ac:spMk id="29" creationId="{094C9708-F6A4-4956-B261-A4A2C4DFEBF7}"/>
          </ac:spMkLst>
        </pc:spChg>
        <pc:picChg chg="mod">
          <ac:chgData name="Shubham Sanjay Ingole" userId="S::s200092@win.dtu.dk::ec40096c-0047-4d8d-8a90-1675687b99a4" providerId="AD" clId="Web-{24A02505-DF38-412C-A84E-9B006CEEFADD}" dt="2020-10-22T19:47:58.997" v="191" actId="1076"/>
          <ac:picMkLst>
            <pc:docMk/>
            <pc:sldMk cId="281738776" sldId="268"/>
            <ac:picMk id="7" creationId="{D0FE7A4E-21E3-45E0-AAA5-C67A4695C0EE}"/>
          </ac:picMkLst>
        </pc:picChg>
      </pc:sldChg>
      <pc:sldChg chg="modSp">
        <pc:chgData name="Shubham Sanjay Ingole" userId="S::s200092@win.dtu.dk::ec40096c-0047-4d8d-8a90-1675687b99a4" providerId="AD" clId="Web-{24A02505-DF38-412C-A84E-9B006CEEFADD}" dt="2020-10-22T19:54:52.549" v="265" actId="1076"/>
        <pc:sldMkLst>
          <pc:docMk/>
          <pc:sldMk cId="2401491618" sldId="270"/>
        </pc:sldMkLst>
        <pc:spChg chg="mod">
          <ac:chgData name="Shubham Sanjay Ingole" userId="S::s200092@win.dtu.dk::ec40096c-0047-4d8d-8a90-1675687b99a4" providerId="AD" clId="Web-{24A02505-DF38-412C-A84E-9B006CEEFADD}" dt="2020-10-22T19:54:52.549" v="265" actId="1076"/>
          <ac:spMkLst>
            <pc:docMk/>
            <pc:sldMk cId="2401491618" sldId="270"/>
            <ac:spMk id="3" creationId="{99B30EAE-BBB7-4A64-89A5-0C2EC6BED00B}"/>
          </ac:spMkLst>
        </pc:spChg>
      </pc:sldChg>
      <pc:sldChg chg="modSp">
        <pc:chgData name="Shubham Sanjay Ingole" userId="S::s200092@win.dtu.dk::ec40096c-0047-4d8d-8a90-1675687b99a4" providerId="AD" clId="Web-{24A02505-DF38-412C-A84E-9B006CEEFADD}" dt="2020-10-22T19:54:23.471" v="260" actId="1076"/>
        <pc:sldMkLst>
          <pc:docMk/>
          <pc:sldMk cId="2845038840" sldId="273"/>
        </pc:sldMkLst>
        <pc:spChg chg="mod">
          <ac:chgData name="Shubham Sanjay Ingole" userId="S::s200092@win.dtu.dk::ec40096c-0047-4d8d-8a90-1675687b99a4" providerId="AD" clId="Web-{24A02505-DF38-412C-A84E-9B006CEEFADD}" dt="2020-10-22T19:54:23.471" v="260" actId="1076"/>
          <ac:spMkLst>
            <pc:docMk/>
            <pc:sldMk cId="2845038840" sldId="273"/>
            <ac:spMk id="3" creationId="{99B30EAE-BBB7-4A64-89A5-0C2EC6BED00B}"/>
          </ac:spMkLst>
        </pc:spChg>
      </pc:sldChg>
      <pc:sldChg chg="modSp">
        <pc:chgData name="Shubham Sanjay Ingole" userId="S::s200092@win.dtu.dk::ec40096c-0047-4d8d-8a90-1675687b99a4" providerId="AD" clId="Web-{24A02505-DF38-412C-A84E-9B006CEEFADD}" dt="2020-10-22T19:53:09.392" v="243" actId="20577"/>
        <pc:sldMkLst>
          <pc:docMk/>
          <pc:sldMk cId="931078897" sldId="275"/>
        </pc:sldMkLst>
        <pc:spChg chg="mod">
          <ac:chgData name="Shubham Sanjay Ingole" userId="S::s200092@win.dtu.dk::ec40096c-0047-4d8d-8a90-1675687b99a4" providerId="AD" clId="Web-{24A02505-DF38-412C-A84E-9B006CEEFADD}" dt="2020-10-22T19:53:09.392" v="243" actId="20577"/>
          <ac:spMkLst>
            <pc:docMk/>
            <pc:sldMk cId="931078897" sldId="275"/>
            <ac:spMk id="14" creationId="{33478586-55F5-44F4-BFD7-E0303808E742}"/>
          </ac:spMkLst>
        </pc:spChg>
        <pc:spChg chg="mod">
          <ac:chgData name="Shubham Sanjay Ingole" userId="S::s200092@win.dtu.dk::ec40096c-0047-4d8d-8a90-1675687b99a4" providerId="AD" clId="Web-{24A02505-DF38-412C-A84E-9B006CEEFADD}" dt="2020-10-22T19:52:51.064" v="232" actId="20577"/>
          <ac:spMkLst>
            <pc:docMk/>
            <pc:sldMk cId="931078897" sldId="275"/>
            <ac:spMk id="15" creationId="{81F50844-0CF9-4EC8-9B7F-B379D9A8B3D7}"/>
          </ac:spMkLst>
        </pc:spChg>
        <pc:graphicFrameChg chg="mod modGraphic">
          <ac:chgData name="Shubham Sanjay Ingole" userId="S::s200092@win.dtu.dk::ec40096c-0047-4d8d-8a90-1675687b99a4" providerId="AD" clId="Web-{24A02505-DF38-412C-A84E-9B006CEEFADD}" dt="2020-10-22T19:53:00.767" v="240"/>
          <ac:graphicFrameMkLst>
            <pc:docMk/>
            <pc:sldMk cId="931078897" sldId="275"/>
            <ac:graphicFrameMk id="16" creationId="{4B5807A9-BF99-418E-BE5C-4697E6F0C898}"/>
          </ac:graphicFrameMkLst>
        </pc:graphicFrameChg>
        <pc:graphicFrameChg chg="mod modGraphic">
          <ac:chgData name="Shubham Sanjay Ingole" userId="S::s200092@win.dtu.dk::ec40096c-0047-4d8d-8a90-1675687b99a4" providerId="AD" clId="Web-{24A02505-DF38-412C-A84E-9B006CEEFADD}" dt="2020-10-22T19:52:57.110" v="238"/>
          <ac:graphicFrameMkLst>
            <pc:docMk/>
            <pc:sldMk cId="931078897" sldId="275"/>
            <ac:graphicFrameMk id="17" creationId="{7007EB56-234D-4803-873D-2EF0A2085DD2}"/>
          </ac:graphicFrameMkLst>
        </pc:graphicFrameChg>
        <pc:graphicFrameChg chg="mod modGraphic">
          <ac:chgData name="Shubham Sanjay Ingole" userId="S::s200092@win.dtu.dk::ec40096c-0047-4d8d-8a90-1675687b99a4" providerId="AD" clId="Web-{24A02505-DF38-412C-A84E-9B006CEEFADD}" dt="2020-10-22T19:53:04.642" v="242"/>
          <ac:graphicFrameMkLst>
            <pc:docMk/>
            <pc:sldMk cId="931078897" sldId="275"/>
            <ac:graphicFrameMk id="18" creationId="{AF3BF249-2F92-4A0F-9093-F0A12B4E0ADE}"/>
          </ac:graphicFrameMkLst>
        </pc:graphicFrameChg>
        <pc:graphicFrameChg chg="mod modGraphic">
          <ac:chgData name="Shubham Sanjay Ingole" userId="S::s200092@win.dtu.dk::ec40096c-0047-4d8d-8a90-1675687b99a4" providerId="AD" clId="Web-{24A02505-DF38-412C-A84E-9B006CEEFADD}" dt="2020-10-22T19:52:54.142" v="236"/>
          <ac:graphicFrameMkLst>
            <pc:docMk/>
            <pc:sldMk cId="931078897" sldId="275"/>
            <ac:graphicFrameMk id="19" creationId="{783E08B2-BDAC-4343-8036-8D51356C206D}"/>
          </ac:graphicFrameMkLst>
        </pc:graphicFrameChg>
      </pc:sldChg>
      <pc:sldChg chg="modSp">
        <pc:chgData name="Shubham Sanjay Ingole" userId="S::s200092@win.dtu.dk::ec40096c-0047-4d8d-8a90-1675687b99a4" providerId="AD" clId="Web-{24A02505-DF38-412C-A84E-9B006CEEFADD}" dt="2020-10-22T19:54:38.721" v="264" actId="1076"/>
        <pc:sldMkLst>
          <pc:docMk/>
          <pc:sldMk cId="2185391957" sldId="276"/>
        </pc:sldMkLst>
        <pc:spChg chg="mod">
          <ac:chgData name="Shubham Sanjay Ingole" userId="S::s200092@win.dtu.dk::ec40096c-0047-4d8d-8a90-1675687b99a4" providerId="AD" clId="Web-{24A02505-DF38-412C-A84E-9B006CEEFADD}" dt="2020-10-22T19:54:38.721" v="264" actId="1076"/>
          <ac:spMkLst>
            <pc:docMk/>
            <pc:sldMk cId="2185391957" sldId="276"/>
            <ac:spMk id="3" creationId="{99B30EAE-BBB7-4A64-89A5-0C2EC6BED00B}"/>
          </ac:spMkLst>
        </pc:spChg>
      </pc:sldChg>
      <pc:sldChg chg="addSp delSp modSp add ord replId addAnim delAnim modAnim">
        <pc:chgData name="Shubham Sanjay Ingole" userId="S::s200092@win.dtu.dk::ec40096c-0047-4d8d-8a90-1675687b99a4" providerId="AD" clId="Web-{24A02505-DF38-412C-A84E-9B006CEEFADD}" dt="2020-10-22T19:57:01.676" v="282" actId="1076"/>
        <pc:sldMkLst>
          <pc:docMk/>
          <pc:sldMk cId="1730495485" sldId="277"/>
        </pc:sldMkLst>
        <pc:spChg chg="mod">
          <ac:chgData name="Shubham Sanjay Ingole" userId="S::s200092@win.dtu.dk::ec40096c-0047-4d8d-8a90-1675687b99a4" providerId="AD" clId="Web-{24A02505-DF38-412C-A84E-9B006CEEFADD}" dt="2020-10-22T19:56:25.754" v="275" actId="20577"/>
          <ac:spMkLst>
            <pc:docMk/>
            <pc:sldMk cId="1730495485" sldId="277"/>
            <ac:spMk id="2" creationId="{FF44CE6C-FA2E-45EF-A577-440ADF7485FE}"/>
          </ac:spMkLst>
        </pc:spChg>
        <pc:spChg chg="mod">
          <ac:chgData name="Shubham Sanjay Ingole" userId="S::s200092@win.dtu.dk::ec40096c-0047-4d8d-8a90-1675687b99a4" providerId="AD" clId="Web-{24A02505-DF38-412C-A84E-9B006CEEFADD}" dt="2020-10-22T19:57:01.676" v="282" actId="1076"/>
          <ac:spMkLst>
            <pc:docMk/>
            <pc:sldMk cId="1730495485" sldId="277"/>
            <ac:spMk id="3" creationId="{99B30EAE-BBB7-4A64-89A5-0C2EC6BED00B}"/>
          </ac:spMkLst>
        </pc:spChg>
        <pc:spChg chg="mod">
          <ac:chgData name="Shubham Sanjay Ingole" userId="S::s200092@win.dtu.dk::ec40096c-0047-4d8d-8a90-1675687b99a4" providerId="AD" clId="Web-{24A02505-DF38-412C-A84E-9B006CEEFADD}" dt="2020-10-22T19:39:19.194" v="76" actId="20577"/>
          <ac:spMkLst>
            <pc:docMk/>
            <pc:sldMk cId="1730495485" sldId="277"/>
            <ac:spMk id="4" creationId="{F34AC5F7-B351-424A-9C02-B9EB8556DC97}"/>
          </ac:spMkLst>
        </pc:spChg>
        <pc:spChg chg="add del mod">
          <ac:chgData name="Shubham Sanjay Ingole" userId="S::s200092@win.dtu.dk::ec40096c-0047-4d8d-8a90-1675687b99a4" providerId="AD" clId="Web-{24A02505-DF38-412C-A84E-9B006CEEFADD}" dt="2020-10-22T19:39:03.053" v="71"/>
          <ac:spMkLst>
            <pc:docMk/>
            <pc:sldMk cId="1730495485" sldId="277"/>
            <ac:spMk id="7" creationId="{76D87D8A-1F84-4E94-BEBB-35E76F0D97E5}"/>
          </ac:spMkLst>
        </pc:spChg>
        <pc:spChg chg="add del mod">
          <ac:chgData name="Shubham Sanjay Ingole" userId="S::s200092@win.dtu.dk::ec40096c-0047-4d8d-8a90-1675687b99a4" providerId="AD" clId="Web-{24A02505-DF38-412C-A84E-9B006CEEFADD}" dt="2020-10-22T19:38:29.131" v="68"/>
          <ac:spMkLst>
            <pc:docMk/>
            <pc:sldMk cId="1730495485" sldId="277"/>
            <ac:spMk id="8" creationId="{A9B1E302-B7F9-4E0E-8A46-E6F3CEA89581}"/>
          </ac:spMkLst>
        </pc:spChg>
        <pc:picChg chg="add mod">
          <ac:chgData name="Shubham Sanjay Ingole" userId="S::s200092@win.dtu.dk::ec40096c-0047-4d8d-8a90-1675687b99a4" providerId="AD" clId="Web-{24A02505-DF38-412C-A84E-9B006CEEFADD}" dt="2020-10-22T19:39:46.898" v="81" actId="1076"/>
          <ac:picMkLst>
            <pc:docMk/>
            <pc:sldMk cId="1730495485" sldId="277"/>
            <ac:picMk id="5" creationId="{D9733366-77B9-4F28-A298-BAEF0F8F327B}"/>
          </ac:picMkLst>
        </pc:picChg>
        <pc:picChg chg="del">
          <ac:chgData name="Shubham Sanjay Ingole" userId="S::s200092@win.dtu.dk::ec40096c-0047-4d8d-8a90-1675687b99a4" providerId="AD" clId="Web-{24A02505-DF38-412C-A84E-9B006CEEFADD}" dt="2020-10-22T19:36:58.333" v="46"/>
          <ac:picMkLst>
            <pc:docMk/>
            <pc:sldMk cId="1730495485" sldId="277"/>
            <ac:picMk id="6" creationId="{6BBEAE26-0C40-43E1-AAE4-D204E6C1EC92}"/>
          </ac:picMkLst>
        </pc:picChg>
        <pc:picChg chg="add mod">
          <ac:chgData name="Shubham Sanjay Ingole" userId="S::s200092@win.dtu.dk::ec40096c-0047-4d8d-8a90-1675687b99a4" providerId="AD" clId="Web-{24A02505-DF38-412C-A84E-9B006CEEFADD}" dt="2020-10-22T19:56:33.863" v="279" actId="1076"/>
          <ac:picMkLst>
            <pc:docMk/>
            <pc:sldMk cId="1730495485" sldId="277"/>
            <ac:picMk id="9" creationId="{D71A3EBB-5761-4393-9C30-25852F745EF8}"/>
          </ac:picMkLst>
        </pc:picChg>
      </pc:sldChg>
      <pc:sldChg chg="addSp delSp modSp add replId addAnim delAnim modAnim">
        <pc:chgData name="Shubham Sanjay Ingole" userId="S::s200092@win.dtu.dk::ec40096c-0047-4d8d-8a90-1675687b99a4" providerId="AD" clId="Web-{24A02505-DF38-412C-A84E-9B006CEEFADD}" dt="2020-10-22T19:57:43.458" v="288" actId="20577"/>
        <pc:sldMkLst>
          <pc:docMk/>
          <pc:sldMk cId="1871341794" sldId="278"/>
        </pc:sldMkLst>
        <pc:spChg chg="mod">
          <ac:chgData name="Shubham Sanjay Ingole" userId="S::s200092@win.dtu.dk::ec40096c-0047-4d8d-8a90-1675687b99a4" providerId="AD" clId="Web-{24A02505-DF38-412C-A84E-9B006CEEFADD}" dt="2020-10-22T19:57:43.458" v="288" actId="20577"/>
          <ac:spMkLst>
            <pc:docMk/>
            <pc:sldMk cId="1871341794" sldId="278"/>
            <ac:spMk id="2" creationId="{FF44CE6C-FA2E-45EF-A577-440ADF7485FE}"/>
          </ac:spMkLst>
        </pc:spChg>
        <pc:spChg chg="del">
          <ac:chgData name="Shubham Sanjay Ingole" userId="S::s200092@win.dtu.dk::ec40096c-0047-4d8d-8a90-1675687b99a4" providerId="AD" clId="Web-{24A02505-DF38-412C-A84E-9B006CEEFADD}" dt="2020-10-22T19:41:36.461" v="110"/>
          <ac:spMkLst>
            <pc:docMk/>
            <pc:sldMk cId="1871341794" sldId="278"/>
            <ac:spMk id="3" creationId="{99B30EAE-BBB7-4A64-89A5-0C2EC6BED00B}"/>
          </ac:spMkLst>
        </pc:spChg>
        <pc:spChg chg="mod">
          <ac:chgData name="Shubham Sanjay Ingole" userId="S::s200092@win.dtu.dk::ec40096c-0047-4d8d-8a90-1675687b99a4" providerId="AD" clId="Web-{24A02505-DF38-412C-A84E-9B006CEEFADD}" dt="2020-10-22T19:57:16.270" v="284" actId="1076"/>
          <ac:spMkLst>
            <pc:docMk/>
            <pc:sldMk cId="1871341794" sldId="278"/>
            <ac:spMk id="4" creationId="{F34AC5F7-B351-424A-9C02-B9EB8556DC97}"/>
          </ac:spMkLst>
        </pc:spChg>
        <pc:spChg chg="add mod">
          <ac:chgData name="Shubham Sanjay Ingole" userId="S::s200092@win.dtu.dk::ec40096c-0047-4d8d-8a90-1675687b99a4" providerId="AD" clId="Web-{24A02505-DF38-412C-A84E-9B006CEEFADD}" dt="2020-10-22T19:57:34.395" v="287" actId="1076"/>
          <ac:spMkLst>
            <pc:docMk/>
            <pc:sldMk cId="1871341794" sldId="278"/>
            <ac:spMk id="6" creationId="{0D1F276C-DC80-4F8A-ADAC-727C7029BE55}"/>
          </ac:spMkLst>
        </pc:spChg>
        <pc:spChg chg="add mod">
          <ac:chgData name="Shubham Sanjay Ingole" userId="S::s200092@win.dtu.dk::ec40096c-0047-4d8d-8a90-1675687b99a4" providerId="AD" clId="Web-{24A02505-DF38-412C-A84E-9B006CEEFADD}" dt="2020-10-22T19:57:30.895" v="286" actId="1076"/>
          <ac:spMkLst>
            <pc:docMk/>
            <pc:sldMk cId="1871341794" sldId="278"/>
            <ac:spMk id="7" creationId="{43FCC5E6-B149-43B2-825B-332F158B272B}"/>
          </ac:spMkLst>
        </pc:spChg>
        <pc:spChg chg="add mod">
          <ac:chgData name="Shubham Sanjay Ingole" userId="S::s200092@win.dtu.dk::ec40096c-0047-4d8d-8a90-1675687b99a4" providerId="AD" clId="Web-{24A02505-DF38-412C-A84E-9B006CEEFADD}" dt="2020-10-22T19:57:13.114" v="283" actId="1076"/>
          <ac:spMkLst>
            <pc:docMk/>
            <pc:sldMk cId="1871341794" sldId="278"/>
            <ac:spMk id="8" creationId="{7E028440-5100-4AB4-9CD5-EE442A8501D2}"/>
          </ac:spMkLst>
        </pc:spChg>
        <pc:picChg chg="del">
          <ac:chgData name="Shubham Sanjay Ingole" userId="S::s200092@win.dtu.dk::ec40096c-0047-4d8d-8a90-1675687b99a4" providerId="AD" clId="Web-{24A02505-DF38-412C-A84E-9B006CEEFADD}" dt="2020-10-22T19:41:30.461" v="109"/>
          <ac:picMkLst>
            <pc:docMk/>
            <pc:sldMk cId="1871341794" sldId="278"/>
            <ac:picMk id="5" creationId="{D9733366-77B9-4F28-A298-BAEF0F8F327B}"/>
          </ac:picMkLst>
        </pc:picChg>
        <pc:picChg chg="del">
          <ac:chgData name="Shubham Sanjay Ingole" userId="S::s200092@win.dtu.dk::ec40096c-0047-4d8d-8a90-1675687b99a4" providerId="AD" clId="Web-{24A02505-DF38-412C-A84E-9B006CEEFADD}" dt="2020-10-22T19:41:08.117" v="99"/>
          <ac:picMkLst>
            <pc:docMk/>
            <pc:sldMk cId="1871341794" sldId="278"/>
            <ac:picMk id="9" creationId="{D71A3EBB-5761-4393-9C30-25852F745EF8}"/>
          </ac:picMkLst>
        </pc:picChg>
      </pc:sldChg>
    </pc:docChg>
  </pc:docChgLst>
  <pc:docChgLst>
    <pc:chgData name="Shubham Sanjay Ingole" userId="S::s200092@win.dtu.dk::ec40096c-0047-4d8d-8a90-1675687b99a4" providerId="AD" clId="Web-{AD547BA6-B188-4908-A6E9-24E713D680C2}"/>
    <pc:docChg chg="modSld">
      <pc:chgData name="Shubham Sanjay Ingole" userId="S::s200092@win.dtu.dk::ec40096c-0047-4d8d-8a90-1675687b99a4" providerId="AD" clId="Web-{AD547BA6-B188-4908-A6E9-24E713D680C2}" dt="2020-10-22T10:11:44.727" v="57"/>
      <pc:docMkLst>
        <pc:docMk/>
      </pc:docMkLst>
      <pc:sldChg chg="addSp delSp modSp">
        <pc:chgData name="Shubham Sanjay Ingole" userId="S::s200092@win.dtu.dk::ec40096c-0047-4d8d-8a90-1675687b99a4" providerId="AD" clId="Web-{AD547BA6-B188-4908-A6E9-24E713D680C2}" dt="2020-10-22T10:11:44.727" v="57"/>
        <pc:sldMkLst>
          <pc:docMk/>
          <pc:sldMk cId="653648248" sldId="265"/>
        </pc:sldMkLst>
        <pc:spChg chg="mod">
          <ac:chgData name="Shubham Sanjay Ingole" userId="S::s200092@win.dtu.dk::ec40096c-0047-4d8d-8a90-1675687b99a4" providerId="AD" clId="Web-{AD547BA6-B188-4908-A6E9-24E713D680C2}" dt="2020-10-22T10:11:44.727" v="57"/>
          <ac:spMkLst>
            <pc:docMk/>
            <pc:sldMk cId="653648248" sldId="265"/>
            <ac:spMk id="4" creationId="{E3AE9514-97FA-4A45-8C51-1C50311DA2E3}"/>
          </ac:spMkLst>
        </pc:spChg>
        <pc:spChg chg="add del">
          <ac:chgData name="Shubham Sanjay Ingole" userId="S::s200092@win.dtu.dk::ec40096c-0047-4d8d-8a90-1675687b99a4" providerId="AD" clId="Web-{AD547BA6-B188-4908-A6E9-24E713D680C2}" dt="2020-10-22T10:11:44.727" v="57"/>
          <ac:spMkLst>
            <pc:docMk/>
            <pc:sldMk cId="653648248" sldId="265"/>
            <ac:spMk id="8" creationId="{8651CFA9-6065-4243-AC48-858E359780B1}"/>
          </ac:spMkLst>
        </pc:spChg>
        <pc:spChg chg="add del">
          <ac:chgData name="Shubham Sanjay Ingole" userId="S::s200092@win.dtu.dk::ec40096c-0047-4d8d-8a90-1675687b99a4" providerId="AD" clId="Web-{AD547BA6-B188-4908-A6E9-24E713D680C2}" dt="2020-10-22T10:11:44.727" v="57"/>
          <ac:spMkLst>
            <pc:docMk/>
            <pc:sldMk cId="653648248" sldId="265"/>
            <ac:spMk id="10" creationId="{1DA57B7B-30D9-4515-9542-FFA699A3C8E8}"/>
          </ac:spMkLst>
        </pc:spChg>
        <pc:spChg chg="add del">
          <ac:chgData name="Shubham Sanjay Ingole" userId="S::s200092@win.dtu.dk::ec40096c-0047-4d8d-8a90-1675687b99a4" providerId="AD" clId="Web-{AD547BA6-B188-4908-A6E9-24E713D680C2}" dt="2020-10-22T10:11:44.727" v="57"/>
          <ac:spMkLst>
            <pc:docMk/>
            <pc:sldMk cId="653648248" sldId="265"/>
            <ac:spMk id="12" creationId="{9729F241-2B1B-40E9-A72C-63955DFFF74B}"/>
          </ac:spMkLst>
        </pc:spChg>
        <pc:spChg chg="add del">
          <ac:chgData name="Shubham Sanjay Ingole" userId="S::s200092@win.dtu.dk::ec40096c-0047-4d8d-8a90-1675687b99a4" providerId="AD" clId="Web-{AD547BA6-B188-4908-A6E9-24E713D680C2}" dt="2020-10-22T10:11:44.727" v="57"/>
          <ac:spMkLst>
            <pc:docMk/>
            <pc:sldMk cId="653648248" sldId="265"/>
            <ac:spMk id="14" creationId="{52B4B9D7-F359-44A2-87B4-EAFA68AA9781}"/>
          </ac:spMkLst>
        </pc:spChg>
        <pc:spChg chg="add del">
          <ac:chgData name="Shubham Sanjay Ingole" userId="S::s200092@win.dtu.dk::ec40096c-0047-4d8d-8a90-1675687b99a4" providerId="AD" clId="Web-{AD547BA6-B188-4908-A6E9-24E713D680C2}" dt="2020-10-22T10:11:44.727" v="57"/>
          <ac:spMkLst>
            <pc:docMk/>
            <pc:sldMk cId="653648248" sldId="265"/>
            <ac:spMk id="17" creationId="{0019DD6C-5899-4C07-864B-EB0A7D104ACF}"/>
          </ac:spMkLst>
        </pc:spChg>
        <pc:spChg chg="add del">
          <ac:chgData name="Shubham Sanjay Ingole" userId="S::s200092@win.dtu.dk::ec40096c-0047-4d8d-8a90-1675687b99a4" providerId="AD" clId="Web-{AD547BA6-B188-4908-A6E9-24E713D680C2}" dt="2020-10-22T10:11:44.727" v="57"/>
          <ac:spMkLst>
            <pc:docMk/>
            <pc:sldMk cId="653648248" sldId="265"/>
            <ac:spMk id="19" creationId="{EBDFFBC1-15BD-428E-B8AF-ECF5D1B76DEB}"/>
          </ac:spMkLst>
        </pc:spChg>
        <pc:spChg chg="add del">
          <ac:chgData name="Shubham Sanjay Ingole" userId="S::s200092@win.dtu.dk::ec40096c-0047-4d8d-8a90-1675687b99a4" providerId="AD" clId="Web-{AD547BA6-B188-4908-A6E9-24E713D680C2}" dt="2020-10-22T10:11:44.727" v="57"/>
          <ac:spMkLst>
            <pc:docMk/>
            <pc:sldMk cId="653648248" sldId="265"/>
            <ac:spMk id="20" creationId="{EBFB3075-0323-4EB0-B1A5-776A0E709CEF}"/>
          </ac:spMkLst>
        </pc:spChg>
        <pc:spChg chg="add del">
          <ac:chgData name="Shubham Sanjay Ingole" userId="S::s200092@win.dtu.dk::ec40096c-0047-4d8d-8a90-1675687b99a4" providerId="AD" clId="Web-{AD547BA6-B188-4908-A6E9-24E713D680C2}" dt="2020-10-22T10:11:44.727" v="57"/>
          <ac:spMkLst>
            <pc:docMk/>
            <pc:sldMk cId="653648248" sldId="265"/>
            <ac:spMk id="21" creationId="{4AB8125F-0FD8-48CD-9F43-73E5494EA774}"/>
          </ac:spMkLst>
        </pc:spChg>
        <pc:spChg chg="add del">
          <ac:chgData name="Shubham Sanjay Ingole" userId="S::s200092@win.dtu.dk::ec40096c-0047-4d8d-8a90-1675687b99a4" providerId="AD" clId="Web-{AD547BA6-B188-4908-A6E9-24E713D680C2}" dt="2020-10-22T10:11:44.727" v="57"/>
          <ac:spMkLst>
            <pc:docMk/>
            <pc:sldMk cId="653648248" sldId="265"/>
            <ac:spMk id="22" creationId="{AAF3188A-71FB-4F17-B096-1F08E917A2B8}"/>
          </ac:spMkLst>
        </pc:spChg>
        <pc:picChg chg="mod ord">
          <ac:chgData name="Shubham Sanjay Ingole" userId="S::s200092@win.dtu.dk::ec40096c-0047-4d8d-8a90-1675687b99a4" providerId="AD" clId="Web-{AD547BA6-B188-4908-A6E9-24E713D680C2}" dt="2020-10-22T10:11:44.727" v="57"/>
          <ac:picMkLst>
            <pc:docMk/>
            <pc:sldMk cId="653648248" sldId="265"/>
            <ac:picMk id="5" creationId="{1E135108-B192-47FD-8678-93209FD58470}"/>
          </ac:picMkLst>
        </pc:picChg>
      </pc:sldChg>
      <pc:sldChg chg="addSp delSp modSp addAnim delAnim modAnim">
        <pc:chgData name="Shubham Sanjay Ingole" userId="S::s200092@win.dtu.dk::ec40096c-0047-4d8d-8a90-1675687b99a4" providerId="AD" clId="Web-{AD547BA6-B188-4908-A6E9-24E713D680C2}" dt="2020-10-22T10:10:35.584" v="33"/>
        <pc:sldMkLst>
          <pc:docMk/>
          <pc:sldMk cId="2401491618" sldId="270"/>
        </pc:sldMkLst>
        <pc:picChg chg="del">
          <ac:chgData name="Shubham Sanjay Ingole" userId="S::s200092@win.dtu.dk::ec40096c-0047-4d8d-8a90-1675687b99a4" providerId="AD" clId="Web-{AD547BA6-B188-4908-A6E9-24E713D680C2}" dt="2020-10-22T10:07:00.361" v="9"/>
          <ac:picMkLst>
            <pc:docMk/>
            <pc:sldMk cId="2401491618" sldId="270"/>
            <ac:picMk id="5" creationId="{67D68EB3-37ED-4676-988B-2F03B9D8701B}"/>
          </ac:picMkLst>
        </pc:picChg>
        <pc:picChg chg="add mod">
          <ac:chgData name="Shubham Sanjay Ingole" userId="S::s200092@win.dtu.dk::ec40096c-0047-4d8d-8a90-1675687b99a4" providerId="AD" clId="Web-{AD547BA6-B188-4908-A6E9-24E713D680C2}" dt="2020-10-22T10:10:06.912" v="26" actId="14100"/>
          <ac:picMkLst>
            <pc:docMk/>
            <pc:sldMk cId="2401491618" sldId="270"/>
            <ac:picMk id="6" creationId="{2FEAE8A9-28C9-4C96-80DC-922B51DF750E}"/>
          </ac:picMkLst>
        </pc:picChg>
      </pc:sldChg>
      <pc:sldChg chg="addSp delSp modSp addAnim delAnim modAnim">
        <pc:chgData name="Shubham Sanjay Ingole" userId="S::s200092@win.dtu.dk::ec40096c-0047-4d8d-8a90-1675687b99a4" providerId="AD" clId="Web-{AD547BA6-B188-4908-A6E9-24E713D680C2}" dt="2020-10-22T10:10:48.319" v="39"/>
        <pc:sldMkLst>
          <pc:docMk/>
          <pc:sldMk cId="2845038840" sldId="273"/>
        </pc:sldMkLst>
        <pc:picChg chg="del mod">
          <ac:chgData name="Shubham Sanjay Ingole" userId="S::s200092@win.dtu.dk::ec40096c-0047-4d8d-8a90-1675687b99a4" providerId="AD" clId="Web-{AD547BA6-B188-4908-A6E9-24E713D680C2}" dt="2020-10-22T10:06:55.611" v="8"/>
          <ac:picMkLst>
            <pc:docMk/>
            <pc:sldMk cId="2845038840" sldId="273"/>
            <ac:picMk id="5" creationId="{480FD045-9474-446E-A1C9-F4368CFFAEDB}"/>
          </ac:picMkLst>
        </pc:picChg>
        <pc:picChg chg="add mod">
          <ac:chgData name="Shubham Sanjay Ingole" userId="S::s200092@win.dtu.dk::ec40096c-0047-4d8d-8a90-1675687b99a4" providerId="AD" clId="Web-{AD547BA6-B188-4908-A6E9-24E713D680C2}" dt="2020-10-22T10:09:58.131" v="25" actId="1076"/>
          <ac:picMkLst>
            <pc:docMk/>
            <pc:sldMk cId="2845038840" sldId="273"/>
            <ac:picMk id="6" creationId="{6BBEAE26-0C40-43E1-AAE4-D204E6C1EC92}"/>
          </ac:picMkLst>
        </pc:picChg>
      </pc:sldChg>
      <pc:sldChg chg="modSp addAnim delAnim modAnim">
        <pc:chgData name="Shubham Sanjay Ingole" userId="S::s200092@win.dtu.dk::ec40096c-0047-4d8d-8a90-1675687b99a4" providerId="AD" clId="Web-{AD547BA6-B188-4908-A6E9-24E713D680C2}" dt="2020-10-22T10:11:17.632" v="49"/>
        <pc:sldMkLst>
          <pc:docMk/>
          <pc:sldMk cId="2185391957" sldId="276"/>
        </pc:sldMkLst>
        <pc:picChg chg="mod">
          <ac:chgData name="Shubham Sanjay Ingole" userId="S::s200092@win.dtu.dk::ec40096c-0047-4d8d-8a90-1675687b99a4" providerId="AD" clId="Web-{AD547BA6-B188-4908-A6E9-24E713D680C2}" dt="2020-10-22T10:10:18.022" v="27" actId="14100"/>
          <ac:picMkLst>
            <pc:docMk/>
            <pc:sldMk cId="2185391957" sldId="276"/>
            <ac:picMk id="5" creationId="{EDEE023E-66CA-4EB9-BACD-C6D5A1BF8E0D}"/>
          </ac:picMkLst>
        </pc:picChg>
      </pc:sldChg>
    </pc:docChg>
  </pc:docChgLst>
  <pc:docChgLst>
    <pc:chgData name="Joern Andreas Appelt" userId="98b46129-6d0a-4894-933b-fbbcf2e18e6b" providerId="ADAL" clId="{C806BA64-8371-EB45-BE7F-43BA2C714F4E}"/>
    <pc:docChg chg="undo custSel addSld delSld modSld sldOrd">
      <pc:chgData name="Joern Andreas Appelt" userId="98b46129-6d0a-4894-933b-fbbcf2e18e6b" providerId="ADAL" clId="{C806BA64-8371-EB45-BE7F-43BA2C714F4E}" dt="2020-10-23T12:06:01.593" v="1645" actId="2696"/>
      <pc:docMkLst>
        <pc:docMk/>
      </pc:docMkLst>
      <pc:sldChg chg="addSp delSp modSp mod ord">
        <pc:chgData name="Joern Andreas Appelt" userId="98b46129-6d0a-4894-933b-fbbcf2e18e6b" providerId="ADAL" clId="{C806BA64-8371-EB45-BE7F-43BA2C714F4E}" dt="2020-10-21T10:20:29.336" v="943" actId="13926"/>
        <pc:sldMkLst>
          <pc:docMk/>
          <pc:sldMk cId="3692867922" sldId="260"/>
        </pc:sldMkLst>
        <pc:spChg chg="mod">
          <ac:chgData name="Joern Andreas Appelt" userId="98b46129-6d0a-4894-933b-fbbcf2e18e6b" providerId="ADAL" clId="{C806BA64-8371-EB45-BE7F-43BA2C714F4E}" dt="2020-10-21T09:43:51.386" v="244" actId="14100"/>
          <ac:spMkLst>
            <pc:docMk/>
            <pc:sldMk cId="3692867922" sldId="260"/>
            <ac:spMk id="2" creationId="{0785229B-C37A-42C3-AA1F-A6845C6B8EA7}"/>
          </ac:spMkLst>
        </pc:spChg>
        <pc:spChg chg="mod">
          <ac:chgData name="Joern Andreas Appelt" userId="98b46129-6d0a-4894-933b-fbbcf2e18e6b" providerId="ADAL" clId="{C806BA64-8371-EB45-BE7F-43BA2C714F4E}" dt="2020-10-21T10:12:13.660" v="598" actId="1035"/>
          <ac:spMkLst>
            <pc:docMk/>
            <pc:sldMk cId="3692867922" sldId="260"/>
            <ac:spMk id="3" creationId="{F2034096-3BEF-42B9-9A62-0507ED0FE929}"/>
          </ac:spMkLst>
        </pc:spChg>
        <pc:spChg chg="add del mod">
          <ac:chgData name="Joern Andreas Appelt" userId="98b46129-6d0a-4894-933b-fbbcf2e18e6b" providerId="ADAL" clId="{C806BA64-8371-EB45-BE7F-43BA2C714F4E}" dt="2020-10-21T10:07:57.307" v="508" actId="478"/>
          <ac:spMkLst>
            <pc:docMk/>
            <pc:sldMk cId="3692867922" sldId="260"/>
            <ac:spMk id="11" creationId="{83E49942-86F0-7A42-969E-1A467282713C}"/>
          </ac:spMkLst>
        </pc:spChg>
        <pc:spChg chg="add del mod">
          <ac:chgData name="Joern Andreas Appelt" userId="98b46129-6d0a-4894-933b-fbbcf2e18e6b" providerId="ADAL" clId="{C806BA64-8371-EB45-BE7F-43BA2C714F4E}" dt="2020-10-21T10:07:52.158" v="507" actId="478"/>
          <ac:spMkLst>
            <pc:docMk/>
            <pc:sldMk cId="3692867922" sldId="260"/>
            <ac:spMk id="12" creationId="{45A99B4A-6A3C-324B-A565-A138536F69BC}"/>
          </ac:spMkLst>
        </pc:spChg>
        <pc:spChg chg="add del mod">
          <ac:chgData name="Joern Andreas Appelt" userId="98b46129-6d0a-4894-933b-fbbcf2e18e6b" providerId="ADAL" clId="{C806BA64-8371-EB45-BE7F-43BA2C714F4E}" dt="2020-10-21T10:07:57.307" v="508" actId="478"/>
          <ac:spMkLst>
            <pc:docMk/>
            <pc:sldMk cId="3692867922" sldId="260"/>
            <ac:spMk id="13" creationId="{E02CE4A6-638A-C841-AD6B-4A07A90E4D40}"/>
          </ac:spMkLst>
        </pc:spChg>
        <pc:spChg chg="add del mod">
          <ac:chgData name="Joern Andreas Appelt" userId="98b46129-6d0a-4894-933b-fbbcf2e18e6b" providerId="ADAL" clId="{C806BA64-8371-EB45-BE7F-43BA2C714F4E}" dt="2020-10-21T10:07:57.307" v="508" actId="478"/>
          <ac:spMkLst>
            <pc:docMk/>
            <pc:sldMk cId="3692867922" sldId="260"/>
            <ac:spMk id="14" creationId="{193CF46D-104D-3B48-BE1A-09C362383DD9}"/>
          </ac:spMkLst>
        </pc:spChg>
        <pc:spChg chg="add del">
          <ac:chgData name="Joern Andreas Appelt" userId="98b46129-6d0a-4894-933b-fbbcf2e18e6b" providerId="ADAL" clId="{C806BA64-8371-EB45-BE7F-43BA2C714F4E}" dt="2020-10-21T09:59:45.542" v="401" actId="11529"/>
          <ac:spMkLst>
            <pc:docMk/>
            <pc:sldMk cId="3692867922" sldId="260"/>
            <ac:spMk id="15" creationId="{84F65F3C-FD7C-C448-AEB4-547BFF0E4541}"/>
          </ac:spMkLst>
        </pc:spChg>
        <pc:spChg chg="add del">
          <ac:chgData name="Joern Andreas Appelt" userId="98b46129-6d0a-4894-933b-fbbcf2e18e6b" providerId="ADAL" clId="{C806BA64-8371-EB45-BE7F-43BA2C714F4E}" dt="2020-10-21T10:00:10.095" v="403" actId="478"/>
          <ac:spMkLst>
            <pc:docMk/>
            <pc:sldMk cId="3692867922" sldId="260"/>
            <ac:spMk id="16" creationId="{0FDA1BD7-974B-F043-94D6-62F08ACACFBA}"/>
          </ac:spMkLst>
        </pc:spChg>
        <pc:spChg chg="add del mod">
          <ac:chgData name="Joern Andreas Appelt" userId="98b46129-6d0a-4894-933b-fbbcf2e18e6b" providerId="ADAL" clId="{C806BA64-8371-EB45-BE7F-43BA2C714F4E}" dt="2020-10-21T10:07:52.158" v="507" actId="478"/>
          <ac:spMkLst>
            <pc:docMk/>
            <pc:sldMk cId="3692867922" sldId="260"/>
            <ac:spMk id="17" creationId="{4E42335F-1D08-B549-96C2-23FF34B94D1C}"/>
          </ac:spMkLst>
        </pc:spChg>
        <pc:spChg chg="add del mod">
          <ac:chgData name="Joern Andreas Appelt" userId="98b46129-6d0a-4894-933b-fbbcf2e18e6b" providerId="ADAL" clId="{C806BA64-8371-EB45-BE7F-43BA2C714F4E}" dt="2020-10-21T10:07:52.158" v="507" actId="478"/>
          <ac:spMkLst>
            <pc:docMk/>
            <pc:sldMk cId="3692867922" sldId="260"/>
            <ac:spMk id="18" creationId="{9B74B0F0-1384-174F-8822-76B9EAF0C378}"/>
          </ac:spMkLst>
        </pc:spChg>
        <pc:spChg chg="add del mod">
          <ac:chgData name="Joern Andreas Appelt" userId="98b46129-6d0a-4894-933b-fbbcf2e18e6b" providerId="ADAL" clId="{C806BA64-8371-EB45-BE7F-43BA2C714F4E}" dt="2020-10-21T10:07:52.158" v="507" actId="478"/>
          <ac:spMkLst>
            <pc:docMk/>
            <pc:sldMk cId="3692867922" sldId="260"/>
            <ac:spMk id="19" creationId="{DFFBB8C5-902C-D749-A1F1-802BAD4FA58C}"/>
          </ac:spMkLst>
        </pc:spChg>
        <pc:spChg chg="add del mod">
          <ac:chgData name="Joern Andreas Appelt" userId="98b46129-6d0a-4894-933b-fbbcf2e18e6b" providerId="ADAL" clId="{C806BA64-8371-EB45-BE7F-43BA2C714F4E}" dt="2020-10-21T10:07:52.158" v="507" actId="478"/>
          <ac:spMkLst>
            <pc:docMk/>
            <pc:sldMk cId="3692867922" sldId="260"/>
            <ac:spMk id="21" creationId="{C599F941-6CA2-3149-9CDE-C3564FA9891E}"/>
          </ac:spMkLst>
        </pc:spChg>
        <pc:spChg chg="add del mod">
          <ac:chgData name="Joern Andreas Appelt" userId="98b46129-6d0a-4894-933b-fbbcf2e18e6b" providerId="ADAL" clId="{C806BA64-8371-EB45-BE7F-43BA2C714F4E}" dt="2020-10-21T10:07:57.307" v="508" actId="478"/>
          <ac:spMkLst>
            <pc:docMk/>
            <pc:sldMk cId="3692867922" sldId="260"/>
            <ac:spMk id="22" creationId="{32140447-77F0-B44F-B96E-C8202D2EDF7E}"/>
          </ac:spMkLst>
        </pc:spChg>
        <pc:spChg chg="add del mod">
          <ac:chgData name="Joern Andreas Appelt" userId="98b46129-6d0a-4894-933b-fbbcf2e18e6b" providerId="ADAL" clId="{C806BA64-8371-EB45-BE7F-43BA2C714F4E}" dt="2020-10-21T10:07:57.307" v="508" actId="478"/>
          <ac:spMkLst>
            <pc:docMk/>
            <pc:sldMk cId="3692867922" sldId="260"/>
            <ac:spMk id="23" creationId="{E3E11D9E-0D93-2A48-AD78-A64DE0AFF637}"/>
          </ac:spMkLst>
        </pc:spChg>
        <pc:spChg chg="add mod">
          <ac:chgData name="Joern Andreas Appelt" userId="98b46129-6d0a-4894-933b-fbbcf2e18e6b" providerId="ADAL" clId="{C806BA64-8371-EB45-BE7F-43BA2C714F4E}" dt="2020-10-21T10:20:29.336" v="943" actId="13926"/>
          <ac:spMkLst>
            <pc:docMk/>
            <pc:sldMk cId="3692867922" sldId="260"/>
            <ac:spMk id="25" creationId="{8433CFAD-EED7-534F-837D-304A54873028}"/>
          </ac:spMkLst>
        </pc:spChg>
        <pc:picChg chg="add del mod">
          <ac:chgData name="Joern Andreas Appelt" userId="98b46129-6d0a-4894-933b-fbbcf2e18e6b" providerId="ADAL" clId="{C806BA64-8371-EB45-BE7F-43BA2C714F4E}" dt="2020-10-21T09:43:38.898" v="239" actId="478"/>
          <ac:picMkLst>
            <pc:docMk/>
            <pc:sldMk cId="3692867922" sldId="260"/>
            <ac:picMk id="4" creationId="{F8C9B648-E9A9-9E42-B0C1-E47415DF9FFE}"/>
          </ac:picMkLst>
        </pc:picChg>
        <pc:picChg chg="add mod">
          <ac:chgData name="Joern Andreas Appelt" userId="98b46129-6d0a-4894-933b-fbbcf2e18e6b" providerId="ADAL" clId="{C806BA64-8371-EB45-BE7F-43BA2C714F4E}" dt="2020-10-21T09:44:08.759" v="255" actId="1036"/>
          <ac:picMkLst>
            <pc:docMk/>
            <pc:sldMk cId="3692867922" sldId="260"/>
            <ac:picMk id="5" creationId="{A992BCA5-BE33-5D44-85C5-93A90C4EC429}"/>
          </ac:picMkLst>
        </pc:picChg>
        <pc:picChg chg="add del mod">
          <ac:chgData name="Joern Andreas Appelt" userId="98b46129-6d0a-4894-933b-fbbcf2e18e6b" providerId="ADAL" clId="{C806BA64-8371-EB45-BE7F-43BA2C714F4E}" dt="2020-10-21T10:05:37.578" v="463" actId="478"/>
          <ac:picMkLst>
            <pc:docMk/>
            <pc:sldMk cId="3692867922" sldId="260"/>
            <ac:picMk id="20" creationId="{C486957A-8097-2843-9860-B2A55A9B1520}"/>
          </ac:picMkLst>
        </pc:picChg>
        <pc:picChg chg="add mod">
          <ac:chgData name="Joern Andreas Appelt" userId="98b46129-6d0a-4894-933b-fbbcf2e18e6b" providerId="ADAL" clId="{C806BA64-8371-EB45-BE7F-43BA2C714F4E}" dt="2020-10-21T10:08:14.954" v="513" actId="14100"/>
          <ac:picMkLst>
            <pc:docMk/>
            <pc:sldMk cId="3692867922" sldId="260"/>
            <ac:picMk id="24" creationId="{B3863788-88CC-3340-977B-4C043CFF4698}"/>
          </ac:picMkLst>
        </pc:picChg>
        <pc:cxnChg chg="add del mod">
          <ac:chgData name="Joern Andreas Appelt" userId="98b46129-6d0a-4894-933b-fbbcf2e18e6b" providerId="ADAL" clId="{C806BA64-8371-EB45-BE7F-43BA2C714F4E}" dt="2020-10-21T10:07:52.158" v="507" actId="478"/>
          <ac:cxnSpMkLst>
            <pc:docMk/>
            <pc:sldMk cId="3692867922" sldId="260"/>
            <ac:cxnSpMk id="7" creationId="{F7A8F2FB-78A6-3747-8B0D-772A5D45F532}"/>
          </ac:cxnSpMkLst>
        </pc:cxnChg>
        <pc:cxnChg chg="add del mod">
          <ac:chgData name="Joern Andreas Appelt" userId="98b46129-6d0a-4894-933b-fbbcf2e18e6b" providerId="ADAL" clId="{C806BA64-8371-EB45-BE7F-43BA2C714F4E}" dt="2020-10-21T10:07:52.158" v="507" actId="478"/>
          <ac:cxnSpMkLst>
            <pc:docMk/>
            <pc:sldMk cId="3692867922" sldId="260"/>
            <ac:cxnSpMk id="8" creationId="{25FBDC0F-159D-5A49-B506-284D242DE70A}"/>
          </ac:cxnSpMkLst>
        </pc:cxnChg>
      </pc:sldChg>
      <pc:sldChg chg="modSp mod">
        <pc:chgData name="Joern Andreas Appelt" userId="98b46129-6d0a-4894-933b-fbbcf2e18e6b" providerId="ADAL" clId="{C806BA64-8371-EB45-BE7F-43BA2C714F4E}" dt="2020-10-15T08:46:33.133" v="88" actId="14100"/>
        <pc:sldMkLst>
          <pc:docMk/>
          <pc:sldMk cId="3201407256" sldId="261"/>
        </pc:sldMkLst>
        <pc:spChg chg="mod">
          <ac:chgData name="Joern Andreas Appelt" userId="98b46129-6d0a-4894-933b-fbbcf2e18e6b" providerId="ADAL" clId="{C806BA64-8371-EB45-BE7F-43BA2C714F4E}" dt="2020-10-15T08:46:33.133" v="88" actId="14100"/>
          <ac:spMkLst>
            <pc:docMk/>
            <pc:sldMk cId="3201407256" sldId="261"/>
            <ac:spMk id="2" creationId="{F44770D9-2423-45F9-AD41-5845E406F0CA}"/>
          </ac:spMkLst>
        </pc:spChg>
      </pc:sldChg>
      <pc:sldChg chg="modSp mod">
        <pc:chgData name="Joern Andreas Appelt" userId="98b46129-6d0a-4894-933b-fbbcf2e18e6b" providerId="ADAL" clId="{C806BA64-8371-EB45-BE7F-43BA2C714F4E}" dt="2020-10-21T10:34:13.153" v="1385"/>
        <pc:sldMkLst>
          <pc:docMk/>
          <pc:sldMk cId="149833137" sldId="262"/>
        </pc:sldMkLst>
        <pc:spChg chg="mod">
          <ac:chgData name="Joern Andreas Appelt" userId="98b46129-6d0a-4894-933b-fbbcf2e18e6b" providerId="ADAL" clId="{C806BA64-8371-EB45-BE7F-43BA2C714F4E}" dt="2020-10-21T10:34:13.153" v="1385"/>
          <ac:spMkLst>
            <pc:docMk/>
            <pc:sldMk cId="149833137" sldId="262"/>
            <ac:spMk id="3" creationId="{BC9F1316-2777-4C4D-B5B5-B675B2667DEF}"/>
          </ac:spMkLst>
        </pc:spChg>
      </pc:sldChg>
      <pc:sldChg chg="addSp modSp add mod ord">
        <pc:chgData name="Joern Andreas Appelt" userId="98b46129-6d0a-4894-933b-fbbcf2e18e6b" providerId="ADAL" clId="{C806BA64-8371-EB45-BE7F-43BA2C714F4E}" dt="2020-10-21T10:36:00.615" v="1582" actId="20577"/>
        <pc:sldMkLst>
          <pc:docMk/>
          <pc:sldMk cId="411157168" sldId="263"/>
        </pc:sldMkLst>
        <pc:spChg chg="mod">
          <ac:chgData name="Joern Andreas Appelt" userId="98b46129-6d0a-4894-933b-fbbcf2e18e6b" providerId="ADAL" clId="{C806BA64-8371-EB45-BE7F-43BA2C714F4E}" dt="2020-10-21T10:20:57.870" v="944" actId="20577"/>
          <ac:spMkLst>
            <pc:docMk/>
            <pc:sldMk cId="411157168" sldId="263"/>
            <ac:spMk id="2" creationId="{0785229B-C37A-42C3-AA1F-A6845C6B8EA7}"/>
          </ac:spMkLst>
        </pc:spChg>
        <pc:spChg chg="mod">
          <ac:chgData name="Joern Andreas Appelt" userId="98b46129-6d0a-4894-933b-fbbcf2e18e6b" providerId="ADAL" clId="{C806BA64-8371-EB45-BE7F-43BA2C714F4E}" dt="2020-10-21T10:36:00.615" v="1582" actId="20577"/>
          <ac:spMkLst>
            <pc:docMk/>
            <pc:sldMk cId="411157168" sldId="263"/>
            <ac:spMk id="3" creationId="{F2034096-3BEF-42B9-9A62-0507ED0FE929}"/>
          </ac:spMkLst>
        </pc:spChg>
        <pc:spChg chg="add mod">
          <ac:chgData name="Joern Andreas Appelt" userId="98b46129-6d0a-4894-933b-fbbcf2e18e6b" providerId="ADAL" clId="{C806BA64-8371-EB45-BE7F-43BA2C714F4E}" dt="2020-10-21T10:30:30.559" v="1379" actId="115"/>
          <ac:spMkLst>
            <pc:docMk/>
            <pc:sldMk cId="411157168" sldId="263"/>
            <ac:spMk id="4" creationId="{C7705E03-CE6A-BA4D-8B3E-FB9599452208}"/>
          </ac:spMkLst>
        </pc:spChg>
        <pc:spChg chg="add mod">
          <ac:chgData name="Joern Andreas Appelt" userId="98b46129-6d0a-4894-933b-fbbcf2e18e6b" providerId="ADAL" clId="{C806BA64-8371-EB45-BE7F-43BA2C714F4E}" dt="2020-10-21T10:28:01" v="1305" actId="113"/>
          <ac:spMkLst>
            <pc:docMk/>
            <pc:sldMk cId="411157168" sldId="263"/>
            <ac:spMk id="10" creationId="{4476F287-5D1B-8A4A-9F74-70C70DE9A568}"/>
          </ac:spMkLst>
        </pc:spChg>
        <pc:spChg chg="add mod">
          <ac:chgData name="Joern Andreas Appelt" userId="98b46129-6d0a-4894-933b-fbbcf2e18e6b" providerId="ADAL" clId="{C806BA64-8371-EB45-BE7F-43BA2C714F4E}" dt="2020-10-21T10:28:04.943" v="1306" actId="113"/>
          <ac:spMkLst>
            <pc:docMk/>
            <pc:sldMk cId="411157168" sldId="263"/>
            <ac:spMk id="11" creationId="{DCE49C01-7E9B-ED48-BB96-D01BFA004CA3}"/>
          </ac:spMkLst>
        </pc:spChg>
        <pc:cxnChg chg="add mod">
          <ac:chgData name="Joern Andreas Appelt" userId="98b46129-6d0a-4894-933b-fbbcf2e18e6b" providerId="ADAL" clId="{C806BA64-8371-EB45-BE7F-43BA2C714F4E}" dt="2020-10-21T10:22:42.253" v="1042" actId="14100"/>
          <ac:cxnSpMkLst>
            <pc:docMk/>
            <pc:sldMk cId="411157168" sldId="263"/>
            <ac:cxnSpMk id="6" creationId="{9CD59C43-9776-6442-AE94-1681FD35B027}"/>
          </ac:cxnSpMkLst>
        </pc:cxnChg>
        <pc:cxnChg chg="add">
          <ac:chgData name="Joern Andreas Appelt" userId="98b46129-6d0a-4894-933b-fbbcf2e18e6b" providerId="ADAL" clId="{C806BA64-8371-EB45-BE7F-43BA2C714F4E}" dt="2020-10-21T10:22:56.869" v="1043" actId="11529"/>
          <ac:cxnSpMkLst>
            <pc:docMk/>
            <pc:sldMk cId="411157168" sldId="263"/>
            <ac:cxnSpMk id="9" creationId="{C2FF032B-20EC-8C4D-961A-3B1D8B25EF8B}"/>
          </ac:cxnSpMkLst>
        </pc:cxnChg>
      </pc:sldChg>
      <pc:sldChg chg="modSp">
        <pc:chgData name="Joern Andreas Appelt" userId="98b46129-6d0a-4894-933b-fbbcf2e18e6b" providerId="ADAL" clId="{C806BA64-8371-EB45-BE7F-43BA2C714F4E}" dt="2020-10-23T11:41:02.578" v="1610" actId="20577"/>
        <pc:sldMkLst>
          <pc:docMk/>
          <pc:sldMk cId="1730495485" sldId="277"/>
        </pc:sldMkLst>
        <pc:spChg chg="mod">
          <ac:chgData name="Joern Andreas Appelt" userId="98b46129-6d0a-4894-933b-fbbcf2e18e6b" providerId="ADAL" clId="{C806BA64-8371-EB45-BE7F-43BA2C714F4E}" dt="2020-10-23T11:41:02.578" v="1610" actId="20577"/>
          <ac:spMkLst>
            <pc:docMk/>
            <pc:sldMk cId="1730495485" sldId="277"/>
            <ac:spMk id="3" creationId="{99B30EAE-BBB7-4A64-89A5-0C2EC6BED00B}"/>
          </ac:spMkLst>
        </pc:spChg>
      </pc:sldChg>
      <pc:sldChg chg="modSp">
        <pc:chgData name="Joern Andreas Appelt" userId="98b46129-6d0a-4894-933b-fbbcf2e18e6b" providerId="ADAL" clId="{C806BA64-8371-EB45-BE7F-43BA2C714F4E}" dt="2020-10-23T11:41:45.152" v="1613" actId="20577"/>
        <pc:sldMkLst>
          <pc:docMk/>
          <pc:sldMk cId="1871341794" sldId="278"/>
        </pc:sldMkLst>
        <pc:spChg chg="mod">
          <ac:chgData name="Joern Andreas Appelt" userId="98b46129-6d0a-4894-933b-fbbcf2e18e6b" providerId="ADAL" clId="{C806BA64-8371-EB45-BE7F-43BA2C714F4E}" dt="2020-10-23T11:41:45.152" v="1613" actId="20577"/>
          <ac:spMkLst>
            <pc:docMk/>
            <pc:sldMk cId="1871341794" sldId="278"/>
            <ac:spMk id="7" creationId="{43FCC5E6-B149-43B2-825B-332F158B272B}"/>
          </ac:spMkLst>
        </pc:spChg>
      </pc:sldChg>
      <pc:sldChg chg="addSp delSp add mod">
        <pc:chgData name="Joern Andreas Appelt" userId="98b46129-6d0a-4894-933b-fbbcf2e18e6b" providerId="ADAL" clId="{C806BA64-8371-EB45-BE7F-43BA2C714F4E}" dt="2020-10-23T11:43:26.327" v="1617" actId="478"/>
        <pc:sldMkLst>
          <pc:docMk/>
          <pc:sldMk cId="328533776" sldId="279"/>
        </pc:sldMkLst>
        <pc:spChg chg="del">
          <ac:chgData name="Joern Andreas Appelt" userId="98b46129-6d0a-4894-933b-fbbcf2e18e6b" providerId="ADAL" clId="{C806BA64-8371-EB45-BE7F-43BA2C714F4E}" dt="2020-10-23T11:43:26.327" v="1617" actId="478"/>
          <ac:spMkLst>
            <pc:docMk/>
            <pc:sldMk cId="328533776" sldId="279"/>
            <ac:spMk id="2" creationId="{BBAB4280-F064-0644-8B48-3F8377837FFF}"/>
          </ac:spMkLst>
        </pc:spChg>
        <pc:spChg chg="del">
          <ac:chgData name="Joern Andreas Appelt" userId="98b46129-6d0a-4894-933b-fbbcf2e18e6b" providerId="ADAL" clId="{C806BA64-8371-EB45-BE7F-43BA2C714F4E}" dt="2020-10-23T11:43:13.174" v="1615" actId="478"/>
          <ac:spMkLst>
            <pc:docMk/>
            <pc:sldMk cId="328533776" sldId="279"/>
            <ac:spMk id="3" creationId="{4E0B8C07-08A9-C648-A859-9ED8ABE2A62C}"/>
          </ac:spMkLst>
        </pc:spChg>
        <pc:picChg chg="add">
          <ac:chgData name="Joern Andreas Appelt" userId="98b46129-6d0a-4894-933b-fbbcf2e18e6b" providerId="ADAL" clId="{C806BA64-8371-EB45-BE7F-43BA2C714F4E}" dt="2020-10-23T11:43:14.201" v="1616"/>
          <ac:picMkLst>
            <pc:docMk/>
            <pc:sldMk cId="328533776" sldId="279"/>
            <ac:picMk id="1026" creationId="{363FE7C2-87C6-AF45-8421-0DAEF97C0BBB}"/>
          </ac:picMkLst>
        </pc:picChg>
      </pc:sldChg>
      <pc:sldChg chg="del">
        <pc:chgData name="Joern Andreas Appelt" userId="98b46129-6d0a-4894-933b-fbbcf2e18e6b" providerId="ADAL" clId="{C806BA64-8371-EB45-BE7F-43BA2C714F4E}" dt="2020-10-23T12:06:01.593" v="1645" actId="2696"/>
        <pc:sldMkLst>
          <pc:docMk/>
          <pc:sldMk cId="1021403737" sldId="280"/>
        </pc:sldMkLst>
      </pc:sldChg>
      <pc:sldChg chg="addSp delSp modSp add mod setBg delDesignElem">
        <pc:chgData name="Joern Andreas Appelt" userId="98b46129-6d0a-4894-933b-fbbcf2e18e6b" providerId="ADAL" clId="{C806BA64-8371-EB45-BE7F-43BA2C714F4E}" dt="2020-10-23T12:05:54.544" v="1644" actId="403"/>
        <pc:sldMkLst>
          <pc:docMk/>
          <pc:sldMk cId="2705536151" sldId="281"/>
        </pc:sldMkLst>
        <pc:spChg chg="mod">
          <ac:chgData name="Joern Andreas Appelt" userId="98b46129-6d0a-4894-933b-fbbcf2e18e6b" providerId="ADAL" clId="{C806BA64-8371-EB45-BE7F-43BA2C714F4E}" dt="2020-10-23T12:05:54.544" v="1644" actId="403"/>
          <ac:spMkLst>
            <pc:docMk/>
            <pc:sldMk cId="2705536151" sldId="281"/>
            <ac:spMk id="2" creationId="{F9C33661-C230-4881-9578-BCAD9436A7FE}"/>
          </ac:spMkLst>
        </pc:spChg>
        <pc:spChg chg="del">
          <ac:chgData name="Joern Andreas Appelt" userId="98b46129-6d0a-4894-933b-fbbcf2e18e6b" providerId="ADAL" clId="{C806BA64-8371-EB45-BE7F-43BA2C714F4E}" dt="2020-10-23T12:05:27.814" v="1620" actId="478"/>
          <ac:spMkLst>
            <pc:docMk/>
            <pc:sldMk cId="2705536151" sldId="281"/>
            <ac:spMk id="3" creationId="{BC9F1316-2777-4C4D-B5B5-B675B2667DEF}"/>
          </ac:spMkLst>
        </pc:spChg>
        <pc:spChg chg="add del mod">
          <ac:chgData name="Joern Andreas Appelt" userId="98b46129-6d0a-4894-933b-fbbcf2e18e6b" providerId="ADAL" clId="{C806BA64-8371-EB45-BE7F-43BA2C714F4E}" dt="2020-10-23T12:05:32.981" v="1622" actId="478"/>
          <ac:spMkLst>
            <pc:docMk/>
            <pc:sldMk cId="2705536151" sldId="281"/>
            <ac:spMk id="5" creationId="{0B7C9E79-329F-254E-B5C2-5D29A1F143DD}"/>
          </ac:spMkLst>
        </pc:spChg>
        <pc:spChg chg="del">
          <ac:chgData name="Joern Andreas Appelt" userId="98b46129-6d0a-4894-933b-fbbcf2e18e6b" providerId="ADAL" clId="{C806BA64-8371-EB45-BE7F-43BA2C714F4E}" dt="2020-10-23T12:05:20.184" v="1619"/>
          <ac:spMkLst>
            <pc:docMk/>
            <pc:sldMk cId="2705536151" sldId="281"/>
            <ac:spMk id="23" creationId="{4AB8125F-0FD8-48CD-9F43-73E5494EA774}"/>
          </ac:spMkLst>
        </pc:spChg>
        <pc:spChg chg="del">
          <ac:chgData name="Joern Andreas Appelt" userId="98b46129-6d0a-4894-933b-fbbcf2e18e6b" providerId="ADAL" clId="{C806BA64-8371-EB45-BE7F-43BA2C714F4E}" dt="2020-10-23T12:05:20.184" v="1619"/>
          <ac:spMkLst>
            <pc:docMk/>
            <pc:sldMk cId="2705536151" sldId="281"/>
            <ac:spMk id="25" creationId="{0019DD6C-5899-4C07-864B-EB0A7D104ACF}"/>
          </ac:spMkLst>
        </pc:spChg>
        <pc:spChg chg="del">
          <ac:chgData name="Joern Andreas Appelt" userId="98b46129-6d0a-4894-933b-fbbcf2e18e6b" providerId="ADAL" clId="{C806BA64-8371-EB45-BE7F-43BA2C714F4E}" dt="2020-10-23T12:05:20.184" v="1619"/>
          <ac:spMkLst>
            <pc:docMk/>
            <pc:sldMk cId="2705536151" sldId="281"/>
            <ac:spMk id="27" creationId="{EBDFFBC1-15BD-428E-B8AF-ECF5D1B76DEB}"/>
          </ac:spMkLst>
        </pc:spChg>
        <pc:spChg chg="del">
          <ac:chgData name="Joern Andreas Appelt" userId="98b46129-6d0a-4894-933b-fbbcf2e18e6b" providerId="ADAL" clId="{C806BA64-8371-EB45-BE7F-43BA2C714F4E}" dt="2020-10-23T12:05:20.184" v="1619"/>
          <ac:spMkLst>
            <pc:docMk/>
            <pc:sldMk cId="2705536151" sldId="281"/>
            <ac:spMk id="29" creationId="{EBFB3075-0323-4EB0-B1A5-776A0E709CEF}"/>
          </ac:spMkLst>
        </pc:spChg>
        <pc:picChg chg="del">
          <ac:chgData name="Joern Andreas Appelt" userId="98b46129-6d0a-4894-933b-fbbcf2e18e6b" providerId="ADAL" clId="{C806BA64-8371-EB45-BE7F-43BA2C714F4E}" dt="2020-10-23T12:05:30.505" v="1621" actId="478"/>
          <ac:picMkLst>
            <pc:docMk/>
            <pc:sldMk cId="2705536151" sldId="281"/>
            <ac:picMk id="20" creationId="{F6ECAC6D-87B5-432B-95C2-EE360948C9DD}"/>
          </ac:picMkLst>
        </pc:picChg>
      </pc:sldChg>
    </pc:docChg>
  </pc:docChgLst>
  <pc:docChgLst>
    <pc:chgData name="Ameena Butt" userId="S::s153791@win.dtu.dk::3740027a-9852-48ba-8a90-1d771889ae13" providerId="AD" clId="Web-{9FFE4868-EFE3-4CBB-826E-4D332E02531C}"/>
    <pc:docChg chg="addSld modSld">
      <pc:chgData name="Ameena Butt" userId="S::s153791@win.dtu.dk::3740027a-9852-48ba-8a90-1d771889ae13" providerId="AD" clId="Web-{9FFE4868-EFE3-4CBB-826E-4D332E02531C}" dt="2020-10-19T10:23:06.606" v="6" actId="20577"/>
      <pc:docMkLst>
        <pc:docMk/>
      </pc:docMkLst>
      <pc:sldChg chg="modSp add replId">
        <pc:chgData name="Ameena Butt" userId="S::s153791@win.dtu.dk::3740027a-9852-48ba-8a90-1d771889ae13" providerId="AD" clId="Web-{9FFE4868-EFE3-4CBB-826E-4D332E02531C}" dt="2020-10-19T10:23:06.606" v="5" actId="20577"/>
        <pc:sldMkLst>
          <pc:docMk/>
          <pc:sldMk cId="281738776" sldId="268"/>
        </pc:sldMkLst>
        <pc:spChg chg="mod">
          <ac:chgData name="Ameena Butt" userId="S::s153791@win.dtu.dk::3740027a-9852-48ba-8a90-1d771889ae13" providerId="AD" clId="Web-{9FFE4868-EFE3-4CBB-826E-4D332E02531C}" dt="2020-10-19T10:23:06.606" v="5" actId="20577"/>
          <ac:spMkLst>
            <pc:docMk/>
            <pc:sldMk cId="281738776" sldId="268"/>
            <ac:spMk id="3" creationId="{D4D0323E-FFCD-4A20-BFE3-67529444F81C}"/>
          </ac:spMkLst>
        </pc:spChg>
      </pc:sldChg>
    </pc:docChg>
  </pc:docChgLst>
  <pc:docChgLst>
    <pc:chgData name="Prasad Jagtap" userId="S::s200109@win.dtu.dk::11453833-8954-4db7-bf9d-87af5de79883" providerId="AD" clId="Web-{1A67B459-99C1-4392-963E-184231AE3500}"/>
    <pc:docChg chg="modSld">
      <pc:chgData name="Prasad Jagtap" userId="S::s200109@win.dtu.dk::11453833-8954-4db7-bf9d-87af5de79883" providerId="AD" clId="Web-{1A67B459-99C1-4392-963E-184231AE3500}" dt="2020-10-22T19:34:10.748" v="13" actId="14100"/>
      <pc:docMkLst>
        <pc:docMk/>
      </pc:docMkLst>
      <pc:sldChg chg="modSp">
        <pc:chgData name="Prasad Jagtap" userId="S::s200109@win.dtu.dk::11453833-8954-4db7-bf9d-87af5de79883" providerId="AD" clId="Web-{1A67B459-99C1-4392-963E-184231AE3500}" dt="2020-10-22T19:34:10.748" v="13" actId="14100"/>
        <pc:sldMkLst>
          <pc:docMk/>
          <pc:sldMk cId="149833137" sldId="262"/>
        </pc:sldMkLst>
        <pc:spChg chg="mod">
          <ac:chgData name="Prasad Jagtap" userId="S::s200109@win.dtu.dk::11453833-8954-4db7-bf9d-87af5de79883" providerId="AD" clId="Web-{1A67B459-99C1-4392-963E-184231AE3500}" dt="2020-10-22T19:34:10.748" v="13" actId="14100"/>
          <ac:spMkLst>
            <pc:docMk/>
            <pc:sldMk cId="149833137" sldId="262"/>
            <ac:spMk id="3" creationId="{BC9F1316-2777-4C4D-B5B5-B675B2667DEF}"/>
          </ac:spMkLst>
        </pc:spChg>
      </pc:sldChg>
    </pc:docChg>
  </pc:docChgLst>
  <pc:docChgLst>
    <pc:chgData name="Shubham Sanjay Ingole" userId="S::s200092@win.dtu.dk::ec40096c-0047-4d8d-8a90-1675687b99a4" providerId="AD" clId="Web-{AACD354C-621D-457D-8EAB-2B26996592C9}"/>
    <pc:docChg chg="addSld delSld modSld">
      <pc:chgData name="Shubham Sanjay Ingole" userId="S::s200092@win.dtu.dk::ec40096c-0047-4d8d-8a90-1675687b99a4" providerId="AD" clId="Web-{AACD354C-621D-457D-8EAB-2B26996592C9}" dt="2020-10-22T10:05:16.112" v="88"/>
      <pc:docMkLst>
        <pc:docMk/>
      </pc:docMkLst>
      <pc:sldChg chg="addSp delSp modSp addAnim delAnim modAnim">
        <pc:chgData name="Shubham Sanjay Ingole" userId="S::s200092@win.dtu.dk::ec40096c-0047-4d8d-8a90-1675687b99a4" providerId="AD" clId="Web-{AACD354C-621D-457D-8EAB-2B26996592C9}" dt="2020-10-22T10:04:17.705" v="72"/>
        <pc:sldMkLst>
          <pc:docMk/>
          <pc:sldMk cId="2401491618" sldId="270"/>
        </pc:sldMkLst>
        <pc:picChg chg="del">
          <ac:chgData name="Shubham Sanjay Ingole" userId="S::s200092@win.dtu.dk::ec40096c-0047-4d8d-8a90-1675687b99a4" providerId="AD" clId="Web-{AACD354C-621D-457D-8EAB-2B26996592C9}" dt="2020-10-22T09:59:03.809" v="0"/>
          <ac:picMkLst>
            <pc:docMk/>
            <pc:sldMk cId="2401491618" sldId="270"/>
            <ac:picMk id="5" creationId="{405F966C-662B-4A84-A7C5-4DC46A886097}"/>
          </ac:picMkLst>
        </pc:picChg>
        <pc:picChg chg="add mod">
          <ac:chgData name="Shubham Sanjay Ingole" userId="S::s200092@win.dtu.dk::ec40096c-0047-4d8d-8a90-1675687b99a4" providerId="AD" clId="Web-{AACD354C-621D-457D-8EAB-2B26996592C9}" dt="2020-10-22T10:02:44.890" v="56" actId="1076"/>
          <ac:picMkLst>
            <pc:docMk/>
            <pc:sldMk cId="2401491618" sldId="270"/>
            <ac:picMk id="5" creationId="{67D68EB3-37ED-4676-988B-2F03B9D8701B}"/>
          </ac:picMkLst>
        </pc:picChg>
      </pc:sldChg>
      <pc:sldChg chg="addSp modSp addAnim modAnim">
        <pc:chgData name="Shubham Sanjay Ingole" userId="S::s200092@win.dtu.dk::ec40096c-0047-4d8d-8a90-1675687b99a4" providerId="AD" clId="Web-{AACD354C-621D-457D-8EAB-2B26996592C9}" dt="2020-10-22T10:04:31.908" v="77"/>
        <pc:sldMkLst>
          <pc:docMk/>
          <pc:sldMk cId="2845038840" sldId="273"/>
        </pc:sldMkLst>
        <pc:picChg chg="add mod">
          <ac:chgData name="Shubham Sanjay Ingole" userId="S::s200092@win.dtu.dk::ec40096c-0047-4d8d-8a90-1675687b99a4" providerId="AD" clId="Web-{AACD354C-621D-457D-8EAB-2B26996592C9}" dt="2020-10-22T10:03:10.047" v="60" actId="1076"/>
          <ac:picMkLst>
            <pc:docMk/>
            <pc:sldMk cId="2845038840" sldId="273"/>
            <ac:picMk id="5" creationId="{480FD045-9474-446E-A1C9-F4368CFFAEDB}"/>
          </ac:picMkLst>
        </pc:picChg>
      </pc:sldChg>
      <pc:sldChg chg="delSp modSp del delAnim">
        <pc:chgData name="Shubham Sanjay Ingole" userId="S::s200092@win.dtu.dk::ec40096c-0047-4d8d-8a90-1675687b99a4" providerId="AD" clId="Web-{AACD354C-621D-457D-8EAB-2B26996592C9}" dt="2020-10-22T10:02:08.452" v="50"/>
        <pc:sldMkLst>
          <pc:docMk/>
          <pc:sldMk cId="2111389221" sldId="274"/>
        </pc:sldMkLst>
        <pc:spChg chg="mod">
          <ac:chgData name="Shubham Sanjay Ingole" userId="S::s200092@win.dtu.dk::ec40096c-0047-4d8d-8a90-1675687b99a4" providerId="AD" clId="Web-{AACD354C-621D-457D-8EAB-2B26996592C9}" dt="2020-10-22T10:00:14.388" v="31" actId="1076"/>
          <ac:spMkLst>
            <pc:docMk/>
            <pc:sldMk cId="2111389221" sldId="274"/>
            <ac:spMk id="3" creationId="{99B30EAE-BBB7-4A64-89A5-0C2EC6BED00B}"/>
          </ac:spMkLst>
        </pc:spChg>
        <pc:spChg chg="del mod">
          <ac:chgData name="Shubham Sanjay Ingole" userId="S::s200092@win.dtu.dk::ec40096c-0047-4d8d-8a90-1675687b99a4" providerId="AD" clId="Web-{AACD354C-621D-457D-8EAB-2B26996592C9}" dt="2020-10-22T09:59:40.638" v="16"/>
          <ac:spMkLst>
            <pc:docMk/>
            <pc:sldMk cId="2111389221" sldId="274"/>
            <ac:spMk id="11" creationId="{F108E82E-D462-4852-A959-88092B0D65C8}"/>
          </ac:spMkLst>
        </pc:spChg>
        <pc:spChg chg="del mod">
          <ac:chgData name="Shubham Sanjay Ingole" userId="S::s200092@win.dtu.dk::ec40096c-0047-4d8d-8a90-1675687b99a4" providerId="AD" clId="Web-{AACD354C-621D-457D-8EAB-2B26996592C9}" dt="2020-10-22T09:59:42.653" v="17"/>
          <ac:spMkLst>
            <pc:docMk/>
            <pc:sldMk cId="2111389221" sldId="274"/>
            <ac:spMk id="14" creationId="{6389B2CD-97DF-4D00-8C9E-43964E542902}"/>
          </ac:spMkLst>
        </pc:spChg>
      </pc:sldChg>
      <pc:sldChg chg="addSp modSp add replId addAnim delAnim modAnim">
        <pc:chgData name="Shubham Sanjay Ingole" userId="S::s200092@win.dtu.dk::ec40096c-0047-4d8d-8a90-1675687b99a4" providerId="AD" clId="Web-{AACD354C-621D-457D-8EAB-2B26996592C9}" dt="2020-10-22T10:05:16.112" v="88"/>
        <pc:sldMkLst>
          <pc:docMk/>
          <pc:sldMk cId="2185391957" sldId="276"/>
        </pc:sldMkLst>
        <pc:spChg chg="mod">
          <ac:chgData name="Shubham Sanjay Ingole" userId="S::s200092@win.dtu.dk::ec40096c-0047-4d8d-8a90-1675687b99a4" providerId="AD" clId="Web-{AACD354C-621D-457D-8EAB-2B26996592C9}" dt="2020-10-22T10:00:46.436" v="33" actId="20577"/>
          <ac:spMkLst>
            <pc:docMk/>
            <pc:sldMk cId="2185391957" sldId="276"/>
            <ac:spMk id="2" creationId="{FF44CE6C-FA2E-45EF-A577-440ADF7485FE}"/>
          </ac:spMkLst>
        </pc:spChg>
        <pc:spChg chg="mod">
          <ac:chgData name="Shubham Sanjay Ingole" userId="S::s200092@win.dtu.dk::ec40096c-0047-4d8d-8a90-1675687b99a4" providerId="AD" clId="Web-{AACD354C-621D-457D-8EAB-2B26996592C9}" dt="2020-10-22T10:01:19.140" v="49" actId="14100"/>
          <ac:spMkLst>
            <pc:docMk/>
            <pc:sldMk cId="2185391957" sldId="276"/>
            <ac:spMk id="3" creationId="{99B30EAE-BBB7-4A64-89A5-0C2EC6BED00B}"/>
          </ac:spMkLst>
        </pc:spChg>
        <pc:spChg chg="mod">
          <ac:chgData name="Shubham Sanjay Ingole" userId="S::s200092@win.dtu.dk::ec40096c-0047-4d8d-8a90-1675687b99a4" providerId="AD" clId="Web-{AACD354C-621D-457D-8EAB-2B26996592C9}" dt="2020-10-22T10:00:56.967" v="37" actId="20577"/>
          <ac:spMkLst>
            <pc:docMk/>
            <pc:sldMk cId="2185391957" sldId="276"/>
            <ac:spMk id="4" creationId="{F34AC5F7-B351-424A-9C02-B9EB8556DC97}"/>
          </ac:spMkLst>
        </pc:spChg>
        <pc:picChg chg="add mod">
          <ac:chgData name="Shubham Sanjay Ingole" userId="S::s200092@win.dtu.dk::ec40096c-0047-4d8d-8a90-1675687b99a4" providerId="AD" clId="Web-{AACD354C-621D-457D-8EAB-2B26996592C9}" dt="2020-10-22T10:03:35.438" v="65" actId="1076"/>
          <ac:picMkLst>
            <pc:docMk/>
            <pc:sldMk cId="2185391957" sldId="276"/>
            <ac:picMk id="5" creationId="{EDEE023E-66CA-4EB9-BACD-C6D5A1BF8E0D}"/>
          </ac:picMkLst>
        </pc:picChg>
      </pc:sldChg>
    </pc:docChg>
  </pc:docChgLst>
  <pc:docChgLst>
    <pc:chgData name="Prasad Jagtap" userId="S::s200109@win.dtu.dk::11453833-8954-4db7-bf9d-87af5de79883" providerId="AD" clId="Web-{E4AE3CA3-CF75-4BBE-AE01-DB4C4B99569F}"/>
    <pc:docChg chg="modSld">
      <pc:chgData name="Prasad Jagtap" userId="S::s200109@win.dtu.dk::11453833-8954-4db7-bf9d-87af5de79883" providerId="AD" clId="Web-{E4AE3CA3-CF75-4BBE-AE01-DB4C4B99569F}" dt="2020-10-21T08:10:04.859" v="7" actId="20577"/>
      <pc:docMkLst>
        <pc:docMk/>
      </pc:docMkLst>
      <pc:sldChg chg="modSp">
        <pc:chgData name="Prasad Jagtap" userId="S::s200109@win.dtu.dk::11453833-8954-4db7-bf9d-87af5de79883" providerId="AD" clId="Web-{E4AE3CA3-CF75-4BBE-AE01-DB4C4B99569F}" dt="2020-10-21T08:09:56.250" v="2" actId="20577"/>
        <pc:sldMkLst>
          <pc:docMk/>
          <pc:sldMk cId="1990559601" sldId="269"/>
        </pc:sldMkLst>
        <pc:spChg chg="mod">
          <ac:chgData name="Prasad Jagtap" userId="S::s200109@win.dtu.dk::11453833-8954-4db7-bf9d-87af5de79883" providerId="AD" clId="Web-{E4AE3CA3-CF75-4BBE-AE01-DB4C4B99569F}" dt="2020-10-21T08:09:56.250" v="2" actId="20577"/>
          <ac:spMkLst>
            <pc:docMk/>
            <pc:sldMk cId="1990559601" sldId="269"/>
            <ac:spMk id="28" creationId="{576A4A43-A514-4217-8CE4-5C2937719BC7}"/>
          </ac:spMkLst>
        </pc:spChg>
      </pc:sldChg>
      <pc:sldChg chg="modSp">
        <pc:chgData name="Prasad Jagtap" userId="S::s200109@win.dtu.dk::11453833-8954-4db7-bf9d-87af5de79883" providerId="AD" clId="Web-{E4AE3CA3-CF75-4BBE-AE01-DB4C4B99569F}" dt="2020-10-21T08:10:03.375" v="5" actId="20577"/>
        <pc:sldMkLst>
          <pc:docMk/>
          <pc:sldMk cId="2401491618" sldId="270"/>
        </pc:sldMkLst>
        <pc:spChg chg="mod">
          <ac:chgData name="Prasad Jagtap" userId="S::s200109@win.dtu.dk::11453833-8954-4db7-bf9d-87af5de79883" providerId="AD" clId="Web-{E4AE3CA3-CF75-4BBE-AE01-DB4C4B99569F}" dt="2020-10-21T08:10:03.375" v="5" actId="20577"/>
          <ac:spMkLst>
            <pc:docMk/>
            <pc:sldMk cId="2401491618" sldId="270"/>
            <ac:spMk id="4" creationId="{F34AC5F7-B351-424A-9C02-B9EB8556DC97}"/>
          </ac:spMkLst>
        </pc:spChg>
      </pc:sldChg>
    </pc:docChg>
  </pc:docChgLst>
  <pc:docChgLst>
    <pc:chgData name="Prasad Jagtap" userId="S::s200109@win.dtu.dk::11453833-8954-4db7-bf9d-87af5de79883" providerId="AD" clId="Web-{900E49BB-62E4-4962-A70C-9C8D05A098A7}"/>
    <pc:docChg chg="modSld">
      <pc:chgData name="Prasad Jagtap" userId="S::s200109@win.dtu.dk::11453833-8954-4db7-bf9d-87af5de79883" providerId="AD" clId="Web-{900E49BB-62E4-4962-A70C-9C8D05A098A7}" dt="2020-10-16T10:48:06.836" v="167" actId="1076"/>
      <pc:docMkLst>
        <pc:docMk/>
      </pc:docMkLst>
      <pc:sldChg chg="modSp">
        <pc:chgData name="Prasad Jagtap" userId="S::s200109@win.dtu.dk::11453833-8954-4db7-bf9d-87af5de79883" providerId="AD" clId="Web-{900E49BB-62E4-4962-A70C-9C8D05A098A7}" dt="2020-10-16T10:25:59.134" v="6" actId="20577"/>
        <pc:sldMkLst>
          <pc:docMk/>
          <pc:sldMk cId="109857222" sldId="256"/>
        </pc:sldMkLst>
        <pc:spChg chg="mod">
          <ac:chgData name="Prasad Jagtap" userId="S::s200109@win.dtu.dk::11453833-8954-4db7-bf9d-87af5de79883" providerId="AD" clId="Web-{900E49BB-62E4-4962-A70C-9C8D05A098A7}" dt="2020-10-16T10:25:59.134" v="6" actId="20577"/>
          <ac:spMkLst>
            <pc:docMk/>
            <pc:sldMk cId="109857222" sldId="256"/>
            <ac:spMk id="10" creationId="{16601EFC-AC16-4D59-8938-B474C6A09904}"/>
          </ac:spMkLst>
        </pc:spChg>
      </pc:sldChg>
      <pc:sldChg chg="addSp modSp modTransition addAnim delAnim modAnim">
        <pc:chgData name="Prasad Jagtap" userId="S::s200109@win.dtu.dk::11453833-8954-4db7-bf9d-87af5de79883" providerId="AD" clId="Web-{900E49BB-62E4-4962-A70C-9C8D05A098A7}" dt="2020-10-16T10:44:27.427" v="146"/>
        <pc:sldMkLst>
          <pc:docMk/>
          <pc:sldMk cId="1934952421" sldId="257"/>
        </pc:sldMkLst>
        <pc:spChg chg="mod">
          <ac:chgData name="Prasad Jagtap" userId="S::s200109@win.dtu.dk::11453833-8954-4db7-bf9d-87af5de79883" providerId="AD" clId="Web-{900E49BB-62E4-4962-A70C-9C8D05A098A7}" dt="2020-10-16T10:40:57.456" v="131" actId="20577"/>
          <ac:spMkLst>
            <pc:docMk/>
            <pc:sldMk cId="1934952421" sldId="257"/>
            <ac:spMk id="3" creationId="{5796F5FF-E2F0-47F6-8DAA-457F8EC5E162}"/>
          </ac:spMkLst>
        </pc:spChg>
        <pc:picChg chg="mod">
          <ac:chgData name="Prasad Jagtap" userId="S::s200109@win.dtu.dk::11453833-8954-4db7-bf9d-87af5de79883" providerId="AD" clId="Web-{900E49BB-62E4-4962-A70C-9C8D05A098A7}" dt="2020-10-16T10:41:16.394" v="132" actId="1076"/>
          <ac:picMkLst>
            <pc:docMk/>
            <pc:sldMk cId="1934952421" sldId="257"/>
            <ac:picMk id="4" creationId="{D5345CBC-38A4-4280-9E07-9666F4BCD8B1}"/>
          </ac:picMkLst>
        </pc:picChg>
        <pc:picChg chg="add mod">
          <ac:chgData name="Prasad Jagtap" userId="S::s200109@win.dtu.dk::11453833-8954-4db7-bf9d-87af5de79883" providerId="AD" clId="Web-{900E49BB-62E4-4962-A70C-9C8D05A098A7}" dt="2020-10-16T10:41:28.144" v="134" actId="14100"/>
          <ac:picMkLst>
            <pc:docMk/>
            <pc:sldMk cId="1934952421" sldId="257"/>
            <ac:picMk id="5" creationId="{17C4F191-3A54-4C3A-9082-497CD16AD004}"/>
          </ac:picMkLst>
        </pc:picChg>
      </pc:sldChg>
      <pc:sldChg chg="modSp">
        <pc:chgData name="Prasad Jagtap" userId="S::s200109@win.dtu.dk::11453833-8954-4db7-bf9d-87af5de79883" providerId="AD" clId="Web-{900E49BB-62E4-4962-A70C-9C8D05A098A7}" dt="2020-10-16T10:48:06.836" v="167" actId="1076"/>
        <pc:sldMkLst>
          <pc:docMk/>
          <pc:sldMk cId="2854784603" sldId="266"/>
        </pc:sldMkLst>
        <pc:picChg chg="mod">
          <ac:chgData name="Prasad Jagtap" userId="S::s200109@win.dtu.dk::11453833-8954-4db7-bf9d-87af5de79883" providerId="AD" clId="Web-{900E49BB-62E4-4962-A70C-9C8D05A098A7}" dt="2020-10-16T10:48:06.836" v="167" actId="1076"/>
          <ac:picMkLst>
            <pc:docMk/>
            <pc:sldMk cId="2854784603" sldId="266"/>
            <ac:picMk id="4" creationId="{8864EE3B-FF93-4587-B423-EF2B78F4642F}"/>
          </ac:picMkLst>
        </pc:picChg>
      </pc:sldChg>
      <pc:sldChg chg="addSp delSp modSp mod setBg addAnim modAnim">
        <pc:chgData name="Prasad Jagtap" userId="S::s200109@win.dtu.dk::11453833-8954-4db7-bf9d-87af5de79883" providerId="AD" clId="Web-{900E49BB-62E4-4962-A70C-9C8D05A098A7}" dt="2020-10-16T10:47:19.273" v="166"/>
        <pc:sldMkLst>
          <pc:docMk/>
          <pc:sldMk cId="3901244093" sldId="267"/>
        </pc:sldMkLst>
        <pc:spChg chg="mod">
          <ac:chgData name="Prasad Jagtap" userId="S::s200109@win.dtu.dk::11453833-8954-4db7-bf9d-87af5de79883" providerId="AD" clId="Web-{900E49BB-62E4-4962-A70C-9C8D05A098A7}" dt="2020-10-16T10:46:32.210" v="163"/>
          <ac:spMkLst>
            <pc:docMk/>
            <pc:sldMk cId="3901244093" sldId="267"/>
            <ac:spMk id="2" creationId="{B18CD503-14D4-44A4-B6AC-A10271A103A1}"/>
          </ac:spMkLst>
        </pc:spChg>
        <pc:spChg chg="del mod">
          <ac:chgData name="Prasad Jagtap" userId="S::s200109@win.dtu.dk::11453833-8954-4db7-bf9d-87af5de79883" providerId="AD" clId="Web-{900E49BB-62E4-4962-A70C-9C8D05A098A7}" dt="2020-10-16T10:45:34.084" v="148"/>
          <ac:spMkLst>
            <pc:docMk/>
            <pc:sldMk cId="3901244093" sldId="267"/>
            <ac:spMk id="3" creationId="{209AD734-71E8-4C18-8814-0775C07C978A}"/>
          </ac:spMkLst>
        </pc:spChg>
        <pc:spChg chg="add del">
          <ac:chgData name="Prasad Jagtap" userId="S::s200109@win.dtu.dk::11453833-8954-4db7-bf9d-87af5de79883" providerId="AD" clId="Web-{900E49BB-62E4-4962-A70C-9C8D05A098A7}" dt="2020-10-16T10:45:46.444" v="150"/>
          <ac:spMkLst>
            <pc:docMk/>
            <pc:sldMk cId="3901244093" sldId="267"/>
            <ac:spMk id="14" creationId="{D2D5C7C5-9C27-4A61-9F57-1857D45320FD}"/>
          </ac:spMkLst>
        </pc:spChg>
        <pc:spChg chg="add del">
          <ac:chgData name="Prasad Jagtap" userId="S::s200109@win.dtu.dk::11453833-8954-4db7-bf9d-87af5de79883" providerId="AD" clId="Web-{900E49BB-62E4-4962-A70C-9C8D05A098A7}" dt="2020-10-16T10:45:46.444" v="150"/>
          <ac:spMkLst>
            <pc:docMk/>
            <pc:sldMk cId="3901244093" sldId="267"/>
            <ac:spMk id="15" creationId="{43A9B7B3-F171-4C25-99FC-C54250F0649B}"/>
          </ac:spMkLst>
        </pc:spChg>
        <pc:spChg chg="add del">
          <ac:chgData name="Prasad Jagtap" userId="S::s200109@win.dtu.dk::11453833-8954-4db7-bf9d-87af5de79883" providerId="AD" clId="Web-{900E49BB-62E4-4962-A70C-9C8D05A098A7}" dt="2020-10-16T10:45:46.444" v="150"/>
          <ac:spMkLst>
            <pc:docMk/>
            <pc:sldMk cId="3901244093" sldId="267"/>
            <ac:spMk id="16" creationId="{84B9546E-20BE-462C-8BE8-4EBDB46F8651}"/>
          </ac:spMkLst>
        </pc:spChg>
        <pc:spChg chg="add del">
          <ac:chgData name="Prasad Jagtap" userId="S::s200109@win.dtu.dk::11453833-8954-4db7-bf9d-87af5de79883" providerId="AD" clId="Web-{900E49BB-62E4-4962-A70C-9C8D05A098A7}" dt="2020-10-16T10:45:59.116" v="152"/>
          <ac:spMkLst>
            <pc:docMk/>
            <pc:sldMk cId="3901244093" sldId="267"/>
            <ac:spMk id="17" creationId="{8651CFA9-6065-4243-AC48-858E359780B1}"/>
          </ac:spMkLst>
        </pc:spChg>
        <pc:spChg chg="add del">
          <ac:chgData name="Prasad Jagtap" userId="S::s200109@win.dtu.dk::11453833-8954-4db7-bf9d-87af5de79883" providerId="AD" clId="Web-{900E49BB-62E4-4962-A70C-9C8D05A098A7}" dt="2020-10-16T10:45:46.444" v="150"/>
          <ac:spMkLst>
            <pc:docMk/>
            <pc:sldMk cId="3901244093" sldId="267"/>
            <ac:spMk id="18" creationId="{DFE5D2E8-C366-48AC-97AE-18C67E4EF969}"/>
          </ac:spMkLst>
        </pc:spChg>
        <pc:spChg chg="add del">
          <ac:chgData name="Prasad Jagtap" userId="S::s200109@win.dtu.dk::11453833-8954-4db7-bf9d-87af5de79883" providerId="AD" clId="Web-{900E49BB-62E4-4962-A70C-9C8D05A098A7}" dt="2020-10-16T10:45:59.116" v="152"/>
          <ac:spMkLst>
            <pc:docMk/>
            <pc:sldMk cId="3901244093" sldId="267"/>
            <ac:spMk id="19" creationId="{37962AE0-6A1C-4B76-9D52-10E5E6D7D3BB}"/>
          </ac:spMkLst>
        </pc:spChg>
        <pc:spChg chg="add del">
          <ac:chgData name="Prasad Jagtap" userId="S::s200109@win.dtu.dk::11453833-8954-4db7-bf9d-87af5de79883" providerId="AD" clId="Web-{900E49BB-62E4-4962-A70C-9C8D05A098A7}" dt="2020-10-16T10:45:59.116" v="152"/>
          <ac:spMkLst>
            <pc:docMk/>
            <pc:sldMk cId="3901244093" sldId="267"/>
            <ac:spMk id="20" creationId="{027CAEDE-D92D-4745-8749-71019415A797}"/>
          </ac:spMkLst>
        </pc:spChg>
        <pc:spChg chg="add del">
          <ac:chgData name="Prasad Jagtap" userId="S::s200109@win.dtu.dk::11453833-8954-4db7-bf9d-87af5de79883" providerId="AD" clId="Web-{900E49BB-62E4-4962-A70C-9C8D05A098A7}" dt="2020-10-16T10:45:59.116" v="152"/>
          <ac:spMkLst>
            <pc:docMk/>
            <pc:sldMk cId="3901244093" sldId="267"/>
            <ac:spMk id="21" creationId="{00C96CB6-3880-40E6-A4BF-F64E7D1E4295}"/>
          </ac:spMkLst>
        </pc:spChg>
        <pc:spChg chg="add del">
          <ac:chgData name="Prasad Jagtap" userId="S::s200109@win.dtu.dk::11453833-8954-4db7-bf9d-87af5de79883" providerId="AD" clId="Web-{900E49BB-62E4-4962-A70C-9C8D05A098A7}" dt="2020-10-16T10:46:26.772" v="158"/>
          <ac:spMkLst>
            <pc:docMk/>
            <pc:sldMk cId="3901244093" sldId="267"/>
            <ac:spMk id="22" creationId="{8651CFA9-6065-4243-AC48-858E359780B1}"/>
          </ac:spMkLst>
        </pc:spChg>
        <pc:spChg chg="add del">
          <ac:chgData name="Prasad Jagtap" userId="S::s200109@win.dtu.dk::11453833-8954-4db7-bf9d-87af5de79883" providerId="AD" clId="Web-{900E49BB-62E4-4962-A70C-9C8D05A098A7}" dt="2020-10-16T10:46:26.772" v="158"/>
          <ac:spMkLst>
            <pc:docMk/>
            <pc:sldMk cId="3901244093" sldId="267"/>
            <ac:spMk id="23" creationId="{37962AE0-6A1C-4B76-9D52-10E5E6D7D3BB}"/>
          </ac:spMkLst>
        </pc:spChg>
        <pc:spChg chg="add del">
          <ac:chgData name="Prasad Jagtap" userId="S::s200109@win.dtu.dk::11453833-8954-4db7-bf9d-87af5de79883" providerId="AD" clId="Web-{900E49BB-62E4-4962-A70C-9C8D05A098A7}" dt="2020-10-16T10:46:29.413" v="160"/>
          <ac:spMkLst>
            <pc:docMk/>
            <pc:sldMk cId="3901244093" sldId="267"/>
            <ac:spMk id="26" creationId="{8651CFA9-6065-4243-AC48-858E359780B1}"/>
          </ac:spMkLst>
        </pc:spChg>
        <pc:spChg chg="add del">
          <ac:chgData name="Prasad Jagtap" userId="S::s200109@win.dtu.dk::11453833-8954-4db7-bf9d-87af5de79883" providerId="AD" clId="Web-{900E49BB-62E4-4962-A70C-9C8D05A098A7}" dt="2020-10-16T10:46:29.413" v="160"/>
          <ac:spMkLst>
            <pc:docMk/>
            <pc:sldMk cId="3901244093" sldId="267"/>
            <ac:spMk id="27" creationId="{37962AE0-6A1C-4B76-9D52-10E5E6D7D3BB}"/>
          </ac:spMkLst>
        </pc:spChg>
        <pc:spChg chg="add del">
          <ac:chgData name="Prasad Jagtap" userId="S::s200109@win.dtu.dk::11453833-8954-4db7-bf9d-87af5de79883" providerId="AD" clId="Web-{900E49BB-62E4-4962-A70C-9C8D05A098A7}" dt="2020-10-16T10:46:29.413" v="160"/>
          <ac:spMkLst>
            <pc:docMk/>
            <pc:sldMk cId="3901244093" sldId="267"/>
            <ac:spMk id="28" creationId="{027CAEDE-D92D-4745-8749-71019415A797}"/>
          </ac:spMkLst>
        </pc:spChg>
        <pc:spChg chg="add del">
          <ac:chgData name="Prasad Jagtap" userId="S::s200109@win.dtu.dk::11453833-8954-4db7-bf9d-87af5de79883" providerId="AD" clId="Web-{900E49BB-62E4-4962-A70C-9C8D05A098A7}" dt="2020-10-16T10:46:29.413" v="160"/>
          <ac:spMkLst>
            <pc:docMk/>
            <pc:sldMk cId="3901244093" sldId="267"/>
            <ac:spMk id="29" creationId="{00C96CB6-3880-40E6-A4BF-F64E7D1E4295}"/>
          </ac:spMkLst>
        </pc:spChg>
        <pc:spChg chg="add del">
          <ac:chgData name="Prasad Jagtap" userId="S::s200109@win.dtu.dk::11453833-8954-4db7-bf9d-87af5de79883" providerId="AD" clId="Web-{900E49BB-62E4-4962-A70C-9C8D05A098A7}" dt="2020-10-16T10:46:32.147" v="162"/>
          <ac:spMkLst>
            <pc:docMk/>
            <pc:sldMk cId="3901244093" sldId="267"/>
            <ac:spMk id="30" creationId="{43A9B7B3-F171-4C25-99FC-C54250F0649B}"/>
          </ac:spMkLst>
        </pc:spChg>
        <pc:spChg chg="add del">
          <ac:chgData name="Prasad Jagtap" userId="S::s200109@win.dtu.dk::11453833-8954-4db7-bf9d-87af5de79883" providerId="AD" clId="Web-{900E49BB-62E4-4962-A70C-9C8D05A098A7}" dt="2020-10-16T10:46:32.147" v="162"/>
          <ac:spMkLst>
            <pc:docMk/>
            <pc:sldMk cId="3901244093" sldId="267"/>
            <ac:spMk id="31" creationId="{D2D5C7C5-9C27-4A61-9F57-1857D45320FD}"/>
          </ac:spMkLst>
        </pc:spChg>
        <pc:spChg chg="add del">
          <ac:chgData name="Prasad Jagtap" userId="S::s200109@win.dtu.dk::11453833-8954-4db7-bf9d-87af5de79883" providerId="AD" clId="Web-{900E49BB-62E4-4962-A70C-9C8D05A098A7}" dt="2020-10-16T10:46:32.147" v="162"/>
          <ac:spMkLst>
            <pc:docMk/>
            <pc:sldMk cId="3901244093" sldId="267"/>
            <ac:spMk id="32" creationId="{84B9546E-20BE-462C-8BE8-4EBDB46F8651}"/>
          </ac:spMkLst>
        </pc:spChg>
        <pc:spChg chg="add del">
          <ac:chgData name="Prasad Jagtap" userId="S::s200109@win.dtu.dk::11453833-8954-4db7-bf9d-87af5de79883" providerId="AD" clId="Web-{900E49BB-62E4-4962-A70C-9C8D05A098A7}" dt="2020-10-16T10:46:32.147" v="162"/>
          <ac:spMkLst>
            <pc:docMk/>
            <pc:sldMk cId="3901244093" sldId="267"/>
            <ac:spMk id="33" creationId="{DFE5D2E8-C366-48AC-97AE-18C67E4EF969}"/>
          </ac:spMkLst>
        </pc:spChg>
        <pc:spChg chg="add">
          <ac:chgData name="Prasad Jagtap" userId="S::s200109@win.dtu.dk::11453833-8954-4db7-bf9d-87af5de79883" providerId="AD" clId="Web-{900E49BB-62E4-4962-A70C-9C8D05A098A7}" dt="2020-10-16T10:46:32.210" v="163"/>
          <ac:spMkLst>
            <pc:docMk/>
            <pc:sldMk cId="3901244093" sldId="267"/>
            <ac:spMk id="34" creationId="{8651CFA9-6065-4243-AC48-858E359780B1}"/>
          </ac:spMkLst>
        </pc:spChg>
        <pc:spChg chg="add">
          <ac:chgData name="Prasad Jagtap" userId="S::s200109@win.dtu.dk::11453833-8954-4db7-bf9d-87af5de79883" providerId="AD" clId="Web-{900E49BB-62E4-4962-A70C-9C8D05A098A7}" dt="2020-10-16T10:46:32.210" v="163"/>
          <ac:spMkLst>
            <pc:docMk/>
            <pc:sldMk cId="3901244093" sldId="267"/>
            <ac:spMk id="35" creationId="{37962AE0-6A1C-4B76-9D52-10E5E6D7D3BB}"/>
          </ac:spMkLst>
        </pc:spChg>
        <pc:spChg chg="add">
          <ac:chgData name="Prasad Jagtap" userId="S::s200109@win.dtu.dk::11453833-8954-4db7-bf9d-87af5de79883" providerId="AD" clId="Web-{900E49BB-62E4-4962-A70C-9C8D05A098A7}" dt="2020-10-16T10:46:32.210" v="163"/>
          <ac:spMkLst>
            <pc:docMk/>
            <pc:sldMk cId="3901244093" sldId="267"/>
            <ac:spMk id="36" creationId="{027CAEDE-D92D-4745-8749-71019415A797}"/>
          </ac:spMkLst>
        </pc:spChg>
        <pc:spChg chg="add">
          <ac:chgData name="Prasad Jagtap" userId="S::s200109@win.dtu.dk::11453833-8954-4db7-bf9d-87af5de79883" providerId="AD" clId="Web-{900E49BB-62E4-4962-A70C-9C8D05A098A7}" dt="2020-10-16T10:46:32.210" v="163"/>
          <ac:spMkLst>
            <pc:docMk/>
            <pc:sldMk cId="3901244093" sldId="267"/>
            <ac:spMk id="37" creationId="{00C96CB6-3880-40E6-A4BF-F64E7D1E4295}"/>
          </ac:spMkLst>
        </pc:spChg>
        <pc:graphicFrameChg chg="add mod modGraphic">
          <ac:chgData name="Prasad Jagtap" userId="S::s200109@win.dtu.dk::11453833-8954-4db7-bf9d-87af5de79883" providerId="AD" clId="Web-{900E49BB-62E4-4962-A70C-9C8D05A098A7}" dt="2020-10-16T10:46:32.210" v="163"/>
          <ac:graphicFrameMkLst>
            <pc:docMk/>
            <pc:sldMk cId="3901244093" sldId="267"/>
            <ac:graphicFrameMk id="7" creationId="{D3265ADE-B76D-4FFB-9A83-657F873321A9}"/>
          </ac:graphicFrameMkLst>
        </pc:graphicFrameChg>
        <pc:picChg chg="add del">
          <ac:chgData name="Prasad Jagtap" userId="S::s200109@win.dtu.dk::11453833-8954-4db7-bf9d-87af5de79883" providerId="AD" clId="Web-{900E49BB-62E4-4962-A70C-9C8D05A098A7}" dt="2020-10-16T10:46:26.772" v="158"/>
          <ac:picMkLst>
            <pc:docMk/>
            <pc:sldMk cId="3901244093" sldId="267"/>
            <ac:picMk id="24" creationId="{A72D06A1-BA08-4820-BBC8-B24DDB32A376}"/>
          </ac:picMkLst>
        </pc:picChg>
        <pc:picChg chg="add del">
          <ac:chgData name="Prasad Jagtap" userId="S::s200109@win.dtu.dk::11453833-8954-4db7-bf9d-87af5de79883" providerId="AD" clId="Web-{900E49BB-62E4-4962-A70C-9C8D05A098A7}" dt="2020-10-16T10:46:26.772" v="158"/>
          <ac:picMkLst>
            <pc:docMk/>
            <pc:sldMk cId="3901244093" sldId="267"/>
            <ac:picMk id="25" creationId="{1295E665-0408-4072-94B3-49BA5ACBCBD3}"/>
          </ac:picMkLst>
        </pc:picChg>
      </pc:sldChg>
    </pc:docChg>
  </pc:docChgLst>
  <pc:docChgLst>
    <pc:chgData name="Prasad Jagtap" userId="S::s200109@win.dtu.dk::11453833-8954-4db7-bf9d-87af5de79883" providerId="AD" clId="Web-{8682D068-33C3-42C1-95EA-C789C98F6D80}"/>
    <pc:docChg chg="modSld">
      <pc:chgData name="Prasad Jagtap" userId="S::s200109@win.dtu.dk::11453833-8954-4db7-bf9d-87af5de79883" providerId="AD" clId="Web-{8682D068-33C3-42C1-95EA-C789C98F6D80}" dt="2020-10-15T08:50:23.674" v="260" actId="20577"/>
      <pc:docMkLst>
        <pc:docMk/>
      </pc:docMkLst>
      <pc:sldChg chg="modSp">
        <pc:chgData name="Prasad Jagtap" userId="S::s200109@win.dtu.dk::11453833-8954-4db7-bf9d-87af5de79883" providerId="AD" clId="Web-{8682D068-33C3-42C1-95EA-C789C98F6D80}" dt="2020-10-15T08:45:01.010" v="41" actId="20577"/>
        <pc:sldMkLst>
          <pc:docMk/>
          <pc:sldMk cId="1934952421" sldId="257"/>
        </pc:sldMkLst>
        <pc:spChg chg="mod">
          <ac:chgData name="Prasad Jagtap" userId="S::s200109@win.dtu.dk::11453833-8954-4db7-bf9d-87af5de79883" providerId="AD" clId="Web-{8682D068-33C3-42C1-95EA-C789C98F6D80}" dt="2020-10-15T08:45:01.010" v="41" actId="20577"/>
          <ac:spMkLst>
            <pc:docMk/>
            <pc:sldMk cId="1934952421" sldId="257"/>
            <ac:spMk id="2" creationId="{40EBC3F3-410B-43A3-92B1-404410B17004}"/>
          </ac:spMkLst>
        </pc:spChg>
      </pc:sldChg>
      <pc:sldChg chg="modSp">
        <pc:chgData name="Prasad Jagtap" userId="S::s200109@win.dtu.dk::11453833-8954-4db7-bf9d-87af5de79883" providerId="AD" clId="Web-{8682D068-33C3-42C1-95EA-C789C98F6D80}" dt="2020-10-15T08:45:24.417" v="100" actId="20577"/>
        <pc:sldMkLst>
          <pc:docMk/>
          <pc:sldMk cId="1939380547" sldId="258"/>
        </pc:sldMkLst>
        <pc:spChg chg="mod">
          <ac:chgData name="Prasad Jagtap" userId="S::s200109@win.dtu.dk::11453833-8954-4db7-bf9d-87af5de79883" providerId="AD" clId="Web-{8682D068-33C3-42C1-95EA-C789C98F6D80}" dt="2020-10-15T08:45:24.417" v="100" actId="20577"/>
          <ac:spMkLst>
            <pc:docMk/>
            <pc:sldMk cId="1939380547" sldId="258"/>
            <ac:spMk id="3" creationId="{A598CC83-E18E-42F4-BEF4-63256A1A1B67}"/>
          </ac:spMkLst>
        </pc:spChg>
      </pc:sldChg>
      <pc:sldChg chg="modSp">
        <pc:chgData name="Prasad Jagtap" userId="S::s200109@win.dtu.dk::11453833-8954-4db7-bf9d-87af5de79883" providerId="AD" clId="Web-{8682D068-33C3-42C1-95EA-C789C98F6D80}" dt="2020-10-15T08:45:44.980" v="116" actId="20577"/>
        <pc:sldMkLst>
          <pc:docMk/>
          <pc:sldMk cId="3692867922" sldId="260"/>
        </pc:sldMkLst>
        <pc:spChg chg="mod">
          <ac:chgData name="Prasad Jagtap" userId="S::s200109@win.dtu.dk::11453833-8954-4db7-bf9d-87af5de79883" providerId="AD" clId="Web-{8682D068-33C3-42C1-95EA-C789C98F6D80}" dt="2020-10-15T08:45:44.980" v="116" actId="20577"/>
          <ac:spMkLst>
            <pc:docMk/>
            <pc:sldMk cId="3692867922" sldId="260"/>
            <ac:spMk id="2" creationId="{0785229B-C37A-42C3-AA1F-A6845C6B8EA7}"/>
          </ac:spMkLst>
        </pc:spChg>
      </pc:sldChg>
      <pc:sldChg chg="modSp">
        <pc:chgData name="Prasad Jagtap" userId="S::s200109@win.dtu.dk::11453833-8954-4db7-bf9d-87af5de79883" providerId="AD" clId="Web-{8682D068-33C3-42C1-95EA-C789C98F6D80}" dt="2020-10-15T08:50:23.674" v="259" actId="20577"/>
        <pc:sldMkLst>
          <pc:docMk/>
          <pc:sldMk cId="3201407256" sldId="261"/>
        </pc:sldMkLst>
        <pc:spChg chg="mod">
          <ac:chgData name="Prasad Jagtap" userId="S::s200109@win.dtu.dk::11453833-8954-4db7-bf9d-87af5de79883" providerId="AD" clId="Web-{8682D068-33C3-42C1-95EA-C789C98F6D80}" dt="2020-10-15T08:50:23.674" v="259" actId="20577"/>
          <ac:spMkLst>
            <pc:docMk/>
            <pc:sldMk cId="3201407256" sldId="261"/>
            <ac:spMk id="3" creationId="{D4D0323E-FFCD-4A20-BFE3-67529444F81C}"/>
          </ac:spMkLst>
        </pc:spChg>
      </pc:sldChg>
      <pc:sldChg chg="modSp">
        <pc:chgData name="Prasad Jagtap" userId="S::s200109@win.dtu.dk::11453833-8954-4db7-bf9d-87af5de79883" providerId="AD" clId="Web-{8682D068-33C3-42C1-95EA-C789C98F6D80}" dt="2020-10-15T08:47:59.468" v="132" actId="20577"/>
        <pc:sldMkLst>
          <pc:docMk/>
          <pc:sldMk cId="149833137" sldId="262"/>
        </pc:sldMkLst>
        <pc:spChg chg="mod">
          <ac:chgData name="Prasad Jagtap" userId="S::s200109@win.dtu.dk::11453833-8954-4db7-bf9d-87af5de79883" providerId="AD" clId="Web-{8682D068-33C3-42C1-95EA-C789C98F6D80}" dt="2020-10-15T08:47:59.468" v="132" actId="20577"/>
          <ac:spMkLst>
            <pc:docMk/>
            <pc:sldMk cId="149833137" sldId="262"/>
            <ac:spMk id="2" creationId="{F9C33661-C230-4881-9578-BCAD9436A7FE}"/>
          </ac:spMkLst>
        </pc:spChg>
      </pc:sldChg>
    </pc:docChg>
  </pc:docChgLst>
  <pc:docChgLst>
    <pc:chgData name="Prasad Jagtap" userId="S::s200109@win.dtu.dk::11453833-8954-4db7-bf9d-87af5de79883" providerId="AD" clId="Web-{7124B191-236D-4C6E-ADC3-2530E6A320E7}"/>
    <pc:docChg chg="modSld">
      <pc:chgData name="Prasad Jagtap" userId="S::s200109@win.dtu.dk::11453833-8954-4db7-bf9d-87af5de79883" providerId="AD" clId="Web-{7124B191-236D-4C6E-ADC3-2530E6A320E7}" dt="2020-10-22T23:18:11.585" v="8" actId="20577"/>
      <pc:docMkLst>
        <pc:docMk/>
      </pc:docMkLst>
      <pc:sldChg chg="modSp">
        <pc:chgData name="Prasad Jagtap" userId="S::s200109@win.dtu.dk::11453833-8954-4db7-bf9d-87af5de79883" providerId="AD" clId="Web-{7124B191-236D-4C6E-ADC3-2530E6A320E7}" dt="2020-10-22T23:18:09.960" v="6" actId="20577"/>
        <pc:sldMkLst>
          <pc:docMk/>
          <pc:sldMk cId="281738776" sldId="268"/>
        </pc:sldMkLst>
        <pc:spChg chg="mod">
          <ac:chgData name="Prasad Jagtap" userId="S::s200109@win.dtu.dk::11453833-8954-4db7-bf9d-87af5de79883" providerId="AD" clId="Web-{7124B191-236D-4C6E-ADC3-2530E6A320E7}" dt="2020-10-22T23:18:09.960" v="6" actId="20577"/>
          <ac:spMkLst>
            <pc:docMk/>
            <pc:sldMk cId="281738776" sldId="268"/>
            <ac:spMk id="2" creationId="{F44770D9-2423-45F9-AD41-5845E406F0CA}"/>
          </ac:spMkLst>
        </pc:spChg>
      </pc:sldChg>
    </pc:docChg>
  </pc:docChgLst>
  <pc:docChgLst>
    <pc:chgData name="Shubham Sanjay Ingole" userId="ec40096c-0047-4d8d-8a90-1675687b99a4" providerId="ADAL" clId="{A58EBD03-4AFF-4118-920E-AE33ABD2B070}"/>
    <pc:docChg chg="undo custSel mod addSld delSld modSld sldOrd">
      <pc:chgData name="Shubham Sanjay Ingole" userId="ec40096c-0047-4d8d-8a90-1675687b99a4" providerId="ADAL" clId="{A58EBD03-4AFF-4118-920E-AE33ABD2B070}" dt="2020-10-23T12:05:26.104" v="1270" actId="20577"/>
      <pc:docMkLst>
        <pc:docMk/>
      </pc:docMkLst>
      <pc:sldChg chg="addSp delSp delDesignElem">
        <pc:chgData name="Shubham Sanjay Ingole" userId="ec40096c-0047-4d8d-8a90-1675687b99a4" providerId="ADAL" clId="{A58EBD03-4AFF-4118-920E-AE33ABD2B070}" dt="2020-10-19T23:22:25.691" v="797"/>
        <pc:sldMkLst>
          <pc:docMk/>
          <pc:sldMk cId="109857222" sldId="256"/>
        </pc:sldMkLst>
        <pc:spChg chg="add del">
          <ac:chgData name="Shubham Sanjay Ingole" userId="ec40096c-0047-4d8d-8a90-1675687b99a4" providerId="ADAL" clId="{A58EBD03-4AFF-4118-920E-AE33ABD2B070}" dt="2020-10-19T23:22:25.691" v="797"/>
          <ac:spMkLst>
            <pc:docMk/>
            <pc:sldMk cId="109857222" sldId="256"/>
            <ac:spMk id="24" creationId="{729F2144-48B7-4730-955E-365ECED3ABE0}"/>
          </ac:spMkLst>
        </pc:spChg>
        <pc:spChg chg="add del">
          <ac:chgData name="Shubham Sanjay Ingole" userId="ec40096c-0047-4d8d-8a90-1675687b99a4" providerId="ADAL" clId="{A58EBD03-4AFF-4118-920E-AE33ABD2B070}" dt="2020-10-19T23:22:25.691" v="797"/>
          <ac:spMkLst>
            <pc:docMk/>
            <pc:sldMk cId="109857222" sldId="256"/>
            <ac:spMk id="25" creationId="{E765FF50-D2F9-4A4F-86ED-F101E172BA93}"/>
          </ac:spMkLst>
        </pc:spChg>
        <pc:spChg chg="add del">
          <ac:chgData name="Shubham Sanjay Ingole" userId="ec40096c-0047-4d8d-8a90-1675687b99a4" providerId="ADAL" clId="{A58EBD03-4AFF-4118-920E-AE33ABD2B070}" dt="2020-10-19T23:22:25.691" v="797"/>
          <ac:spMkLst>
            <pc:docMk/>
            <pc:sldMk cId="109857222" sldId="256"/>
            <ac:spMk id="27" creationId="{04D834C7-8223-43DA-AA30-E15A1BC7BB4E}"/>
          </ac:spMkLst>
        </pc:spChg>
        <pc:spChg chg="add del">
          <ac:chgData name="Shubham Sanjay Ingole" userId="ec40096c-0047-4d8d-8a90-1675687b99a4" providerId="ADAL" clId="{A58EBD03-4AFF-4118-920E-AE33ABD2B070}" dt="2020-10-19T23:22:25.691" v="797"/>
          <ac:spMkLst>
            <pc:docMk/>
            <pc:sldMk cId="109857222" sldId="256"/>
            <ac:spMk id="28" creationId="{B62DE6C5-8EB8-4E41-B0FF-93563AA4C56C}"/>
          </ac:spMkLst>
        </pc:spChg>
      </pc:sldChg>
      <pc:sldChg chg="addSp delSp delDesignElem">
        <pc:chgData name="Shubham Sanjay Ingole" userId="ec40096c-0047-4d8d-8a90-1675687b99a4" providerId="ADAL" clId="{A58EBD03-4AFF-4118-920E-AE33ABD2B070}" dt="2020-10-19T23:22:25.691" v="797"/>
        <pc:sldMkLst>
          <pc:docMk/>
          <pc:sldMk cId="1934952421" sldId="257"/>
        </pc:sldMkLst>
        <pc:spChg chg="add del">
          <ac:chgData name="Shubham Sanjay Ingole" userId="ec40096c-0047-4d8d-8a90-1675687b99a4" providerId="ADAL" clId="{A58EBD03-4AFF-4118-920E-AE33ABD2B070}" dt="2020-10-19T23:22:25.691" v="797"/>
          <ac:spMkLst>
            <pc:docMk/>
            <pc:sldMk cId="1934952421" sldId="257"/>
            <ac:spMk id="22" creationId="{4AB8125F-0FD8-48CD-9F43-73E5494EA774}"/>
          </ac:spMkLst>
        </pc:spChg>
        <pc:spChg chg="add del">
          <ac:chgData name="Shubham Sanjay Ingole" userId="ec40096c-0047-4d8d-8a90-1675687b99a4" providerId="ADAL" clId="{A58EBD03-4AFF-4118-920E-AE33ABD2B070}" dt="2020-10-19T23:22:25.691" v="797"/>
          <ac:spMkLst>
            <pc:docMk/>
            <pc:sldMk cId="1934952421" sldId="257"/>
            <ac:spMk id="24" creationId="{0019DD6C-5899-4C07-864B-EB0A7D104ACF}"/>
          </ac:spMkLst>
        </pc:spChg>
        <pc:spChg chg="add del">
          <ac:chgData name="Shubham Sanjay Ingole" userId="ec40096c-0047-4d8d-8a90-1675687b99a4" providerId="ADAL" clId="{A58EBD03-4AFF-4118-920E-AE33ABD2B070}" dt="2020-10-19T23:22:25.691" v="797"/>
          <ac:spMkLst>
            <pc:docMk/>
            <pc:sldMk cId="1934952421" sldId="257"/>
            <ac:spMk id="26" creationId="{EBDFFBC1-15BD-428E-B8AF-ECF5D1B76DEB}"/>
          </ac:spMkLst>
        </pc:spChg>
        <pc:spChg chg="add del">
          <ac:chgData name="Shubham Sanjay Ingole" userId="ec40096c-0047-4d8d-8a90-1675687b99a4" providerId="ADAL" clId="{A58EBD03-4AFF-4118-920E-AE33ABD2B070}" dt="2020-10-19T23:22:25.691" v="797"/>
          <ac:spMkLst>
            <pc:docMk/>
            <pc:sldMk cId="1934952421" sldId="257"/>
            <ac:spMk id="28" creationId="{EBFB3075-0323-4EB0-B1A5-776A0E709CEF}"/>
          </ac:spMkLst>
        </pc:spChg>
      </pc:sldChg>
      <pc:sldChg chg="modSp">
        <pc:chgData name="Shubham Sanjay Ingole" userId="ec40096c-0047-4d8d-8a90-1675687b99a4" providerId="ADAL" clId="{A58EBD03-4AFF-4118-920E-AE33ABD2B070}" dt="2020-10-19T23:22:25.691" v="797"/>
        <pc:sldMkLst>
          <pc:docMk/>
          <pc:sldMk cId="1939380547" sldId="258"/>
        </pc:sldMkLst>
        <pc:spChg chg="mod">
          <ac:chgData name="Shubham Sanjay Ingole" userId="ec40096c-0047-4d8d-8a90-1675687b99a4" providerId="ADAL" clId="{A58EBD03-4AFF-4118-920E-AE33ABD2B070}" dt="2020-10-19T23:22:25.691" v="797"/>
          <ac:spMkLst>
            <pc:docMk/>
            <pc:sldMk cId="1939380547" sldId="258"/>
            <ac:spMk id="2" creationId="{65E737EF-24F6-448B-A6D5-48CDF2305F70}"/>
          </ac:spMkLst>
        </pc:spChg>
        <pc:spChg chg="mod">
          <ac:chgData name="Shubham Sanjay Ingole" userId="ec40096c-0047-4d8d-8a90-1675687b99a4" providerId="ADAL" clId="{A58EBD03-4AFF-4118-920E-AE33ABD2B070}" dt="2020-10-19T23:22:25.691" v="797"/>
          <ac:spMkLst>
            <pc:docMk/>
            <pc:sldMk cId="1939380547" sldId="258"/>
            <ac:spMk id="3" creationId="{A598CC83-E18E-42F4-BEF4-63256A1A1B67}"/>
          </ac:spMkLst>
        </pc:spChg>
      </pc:sldChg>
      <pc:sldChg chg="modSp mod">
        <pc:chgData name="Shubham Sanjay Ingole" userId="ec40096c-0047-4d8d-8a90-1675687b99a4" providerId="ADAL" clId="{A58EBD03-4AFF-4118-920E-AE33ABD2B070}" dt="2020-10-21T11:31:22.031" v="1060" actId="20577"/>
        <pc:sldMkLst>
          <pc:docMk/>
          <pc:sldMk cId="3692867922" sldId="260"/>
        </pc:sldMkLst>
        <pc:spChg chg="mod">
          <ac:chgData name="Shubham Sanjay Ingole" userId="ec40096c-0047-4d8d-8a90-1675687b99a4" providerId="ADAL" clId="{A58EBD03-4AFF-4118-920E-AE33ABD2B070}" dt="2020-10-21T11:31:22.031" v="1060" actId="20577"/>
          <ac:spMkLst>
            <pc:docMk/>
            <pc:sldMk cId="3692867922" sldId="260"/>
            <ac:spMk id="2" creationId="{0785229B-C37A-42C3-AA1F-A6845C6B8EA7}"/>
          </ac:spMkLst>
        </pc:spChg>
        <pc:spChg chg="mod">
          <ac:chgData name="Shubham Sanjay Ingole" userId="ec40096c-0047-4d8d-8a90-1675687b99a4" providerId="ADAL" clId="{A58EBD03-4AFF-4118-920E-AE33ABD2B070}" dt="2020-10-19T23:22:25.691" v="797"/>
          <ac:spMkLst>
            <pc:docMk/>
            <pc:sldMk cId="3692867922" sldId="260"/>
            <ac:spMk id="3" creationId="{F2034096-3BEF-42B9-9A62-0507ED0FE929}"/>
          </ac:spMkLst>
        </pc:spChg>
      </pc:sldChg>
      <pc:sldChg chg="modSp">
        <pc:chgData name="Shubham Sanjay Ingole" userId="ec40096c-0047-4d8d-8a90-1675687b99a4" providerId="ADAL" clId="{A58EBD03-4AFF-4118-920E-AE33ABD2B070}" dt="2020-10-19T23:22:25.691" v="797"/>
        <pc:sldMkLst>
          <pc:docMk/>
          <pc:sldMk cId="149833137" sldId="262"/>
        </pc:sldMkLst>
        <pc:spChg chg="mod">
          <ac:chgData name="Shubham Sanjay Ingole" userId="ec40096c-0047-4d8d-8a90-1675687b99a4" providerId="ADAL" clId="{A58EBD03-4AFF-4118-920E-AE33ABD2B070}" dt="2020-10-19T23:22:25.691" v="797"/>
          <ac:spMkLst>
            <pc:docMk/>
            <pc:sldMk cId="149833137" sldId="262"/>
            <ac:spMk id="2" creationId="{F9C33661-C230-4881-9578-BCAD9436A7FE}"/>
          </ac:spMkLst>
        </pc:spChg>
      </pc:sldChg>
      <pc:sldChg chg="modSp ord">
        <pc:chgData name="Shubham Sanjay Ingole" userId="ec40096c-0047-4d8d-8a90-1675687b99a4" providerId="ADAL" clId="{A58EBD03-4AFF-4118-920E-AE33ABD2B070}" dt="2020-10-21T09:54:12.015" v="845"/>
        <pc:sldMkLst>
          <pc:docMk/>
          <pc:sldMk cId="411157168" sldId="263"/>
        </pc:sldMkLst>
        <pc:spChg chg="mod">
          <ac:chgData name="Shubham Sanjay Ingole" userId="ec40096c-0047-4d8d-8a90-1675687b99a4" providerId="ADAL" clId="{A58EBD03-4AFF-4118-920E-AE33ABD2B070}" dt="2020-10-19T23:22:25.691" v="797"/>
          <ac:spMkLst>
            <pc:docMk/>
            <pc:sldMk cId="411157168" sldId="263"/>
            <ac:spMk id="2" creationId="{0785229B-C37A-42C3-AA1F-A6845C6B8EA7}"/>
          </ac:spMkLst>
        </pc:spChg>
        <pc:spChg chg="mod">
          <ac:chgData name="Shubham Sanjay Ingole" userId="ec40096c-0047-4d8d-8a90-1675687b99a4" providerId="ADAL" clId="{A58EBD03-4AFF-4118-920E-AE33ABD2B070}" dt="2020-10-19T23:22:25.691" v="797"/>
          <ac:spMkLst>
            <pc:docMk/>
            <pc:sldMk cId="411157168" sldId="263"/>
            <ac:spMk id="3" creationId="{F2034096-3BEF-42B9-9A62-0507ED0FE929}"/>
          </ac:spMkLst>
        </pc:spChg>
      </pc:sldChg>
      <pc:sldChg chg="addSp delSp modSp mod delDesignElem">
        <pc:chgData name="Shubham Sanjay Ingole" userId="ec40096c-0047-4d8d-8a90-1675687b99a4" providerId="ADAL" clId="{A58EBD03-4AFF-4118-920E-AE33ABD2B070}" dt="2020-10-19T23:22:25.691" v="797"/>
        <pc:sldMkLst>
          <pc:docMk/>
          <pc:sldMk cId="653648248" sldId="265"/>
        </pc:sldMkLst>
        <pc:spChg chg="mod ord">
          <ac:chgData name="Shubham Sanjay Ingole" userId="ec40096c-0047-4d8d-8a90-1675687b99a4" providerId="ADAL" clId="{A58EBD03-4AFF-4118-920E-AE33ABD2B070}" dt="2020-10-19T23:21:37.518" v="781" actId="26606"/>
          <ac:spMkLst>
            <pc:docMk/>
            <pc:sldMk cId="653648248" sldId="265"/>
            <ac:spMk id="2" creationId="{DD5BB5B9-228D-4F13-AA51-703D678DD5EC}"/>
          </ac:spMkLst>
        </pc:spChg>
        <pc:spChg chg="add del">
          <ac:chgData name="Shubham Sanjay Ingole" userId="ec40096c-0047-4d8d-8a90-1675687b99a4" providerId="ADAL" clId="{A58EBD03-4AFF-4118-920E-AE33ABD2B070}" dt="2020-10-19T23:21:37.518" v="781" actId="26606"/>
          <ac:spMkLst>
            <pc:docMk/>
            <pc:sldMk cId="653648248" sldId="265"/>
            <ac:spMk id="7" creationId="{4AB8125F-0FD8-48CD-9F43-73E5494EA774}"/>
          </ac:spMkLst>
        </pc:spChg>
        <pc:spChg chg="add del">
          <ac:chgData name="Shubham Sanjay Ingole" userId="ec40096c-0047-4d8d-8a90-1675687b99a4" providerId="ADAL" clId="{A58EBD03-4AFF-4118-920E-AE33ABD2B070}" dt="2020-10-19T23:22:25.691" v="797"/>
          <ac:spMkLst>
            <pc:docMk/>
            <pc:sldMk cId="653648248" sldId="265"/>
            <ac:spMk id="8" creationId="{8651CFA9-6065-4243-AC48-858E359780B1}"/>
          </ac:spMkLst>
        </pc:spChg>
        <pc:spChg chg="add del">
          <ac:chgData name="Shubham Sanjay Ingole" userId="ec40096c-0047-4d8d-8a90-1675687b99a4" providerId="ADAL" clId="{A58EBD03-4AFF-4118-920E-AE33ABD2B070}" dt="2020-10-19T23:21:37.518" v="781" actId="26606"/>
          <ac:spMkLst>
            <pc:docMk/>
            <pc:sldMk cId="653648248" sldId="265"/>
            <ac:spMk id="9" creationId="{2638A565-49E0-4AE0-9FE6-C3FE0BA3A7E6}"/>
          </ac:spMkLst>
        </pc:spChg>
        <pc:spChg chg="add del">
          <ac:chgData name="Shubham Sanjay Ingole" userId="ec40096c-0047-4d8d-8a90-1675687b99a4" providerId="ADAL" clId="{A58EBD03-4AFF-4118-920E-AE33ABD2B070}" dt="2020-10-19T23:22:25.691" v="797"/>
          <ac:spMkLst>
            <pc:docMk/>
            <pc:sldMk cId="653648248" sldId="265"/>
            <ac:spMk id="10" creationId="{1DA57B7B-30D9-4515-9542-FFA699A3C8E8}"/>
          </ac:spMkLst>
        </pc:spChg>
        <pc:spChg chg="add del">
          <ac:chgData name="Shubham Sanjay Ingole" userId="ec40096c-0047-4d8d-8a90-1675687b99a4" providerId="ADAL" clId="{A58EBD03-4AFF-4118-920E-AE33ABD2B070}" dt="2020-10-19T23:21:37.518" v="781" actId="26606"/>
          <ac:spMkLst>
            <pc:docMk/>
            <pc:sldMk cId="653648248" sldId="265"/>
            <ac:spMk id="11" creationId="{0019DD6C-5899-4C07-864B-EB0A7D104ACF}"/>
          </ac:spMkLst>
        </pc:spChg>
        <pc:spChg chg="add del">
          <ac:chgData name="Shubham Sanjay Ingole" userId="ec40096c-0047-4d8d-8a90-1675687b99a4" providerId="ADAL" clId="{A58EBD03-4AFF-4118-920E-AE33ABD2B070}" dt="2020-10-19T23:22:25.691" v="797"/>
          <ac:spMkLst>
            <pc:docMk/>
            <pc:sldMk cId="653648248" sldId="265"/>
            <ac:spMk id="12" creationId="{9729F241-2B1B-40E9-A72C-63955DFFF74B}"/>
          </ac:spMkLst>
        </pc:spChg>
        <pc:spChg chg="add del">
          <ac:chgData name="Shubham Sanjay Ingole" userId="ec40096c-0047-4d8d-8a90-1675687b99a4" providerId="ADAL" clId="{A58EBD03-4AFF-4118-920E-AE33ABD2B070}" dt="2020-10-19T23:22:25.691" v="797"/>
          <ac:spMkLst>
            <pc:docMk/>
            <pc:sldMk cId="653648248" sldId="265"/>
            <ac:spMk id="14" creationId="{52B4B9D7-F359-44A2-87B4-EAFA68AA9781}"/>
          </ac:spMkLst>
        </pc:spChg>
        <pc:spChg chg="add del">
          <ac:chgData name="Shubham Sanjay Ingole" userId="ec40096c-0047-4d8d-8a90-1675687b99a4" providerId="ADAL" clId="{A58EBD03-4AFF-4118-920E-AE33ABD2B070}" dt="2020-10-19T23:21:37.518" v="781" actId="26606"/>
          <ac:spMkLst>
            <pc:docMk/>
            <pc:sldMk cId="653648248" sldId="265"/>
            <ac:spMk id="16" creationId="{EBDFFBC1-15BD-428E-B8AF-ECF5D1B76DEB}"/>
          </ac:spMkLst>
        </pc:spChg>
        <pc:spChg chg="add del">
          <ac:chgData name="Shubham Sanjay Ingole" userId="ec40096c-0047-4d8d-8a90-1675687b99a4" providerId="ADAL" clId="{A58EBD03-4AFF-4118-920E-AE33ABD2B070}" dt="2020-10-19T23:21:37.518" v="781" actId="26606"/>
          <ac:spMkLst>
            <pc:docMk/>
            <pc:sldMk cId="653648248" sldId="265"/>
            <ac:spMk id="18" creationId="{EBFB3075-0323-4EB0-B1A5-776A0E709CEF}"/>
          </ac:spMkLst>
        </pc:spChg>
        <pc:spChg chg="add del">
          <ac:chgData name="Shubham Sanjay Ingole" userId="ec40096c-0047-4d8d-8a90-1675687b99a4" providerId="ADAL" clId="{A58EBD03-4AFF-4118-920E-AE33ABD2B070}" dt="2020-10-19T23:21:27.888" v="766" actId="26606"/>
          <ac:spMkLst>
            <pc:docMk/>
            <pc:sldMk cId="653648248" sldId="265"/>
            <ac:spMk id="23" creationId="{0BABF38A-8A0D-492E-BD20-6CF4D46B50BD}"/>
          </ac:spMkLst>
        </pc:spChg>
        <pc:spChg chg="add del">
          <ac:chgData name="Shubham Sanjay Ingole" userId="ec40096c-0047-4d8d-8a90-1675687b99a4" providerId="ADAL" clId="{A58EBD03-4AFF-4118-920E-AE33ABD2B070}" dt="2020-10-19T23:21:27.888" v="766" actId="26606"/>
          <ac:spMkLst>
            <pc:docMk/>
            <pc:sldMk cId="653648248" sldId="265"/>
            <ac:spMk id="27" creationId="{D6A5485D-4AF6-47BA-8BB1-44D0639B9FA6}"/>
          </ac:spMkLst>
        </pc:spChg>
        <pc:spChg chg="add del">
          <ac:chgData name="Shubham Sanjay Ingole" userId="ec40096c-0047-4d8d-8a90-1675687b99a4" providerId="ADAL" clId="{A58EBD03-4AFF-4118-920E-AE33ABD2B070}" dt="2020-10-19T23:21:27.888" v="766" actId="26606"/>
          <ac:spMkLst>
            <pc:docMk/>
            <pc:sldMk cId="653648248" sldId="265"/>
            <ac:spMk id="29" creationId="{483861B3-77F4-42C4-B257-AF7D1EB5FFDE}"/>
          </ac:spMkLst>
        </pc:spChg>
        <pc:spChg chg="add del">
          <ac:chgData name="Shubham Sanjay Ingole" userId="ec40096c-0047-4d8d-8a90-1675687b99a4" providerId="ADAL" clId="{A58EBD03-4AFF-4118-920E-AE33ABD2B070}" dt="2020-10-19T23:21:27.888" v="766" actId="26606"/>
          <ac:spMkLst>
            <pc:docMk/>
            <pc:sldMk cId="653648248" sldId="265"/>
            <ac:spMk id="31" creationId="{8D2A0DB3-EF43-4032-9B27-954E12CCB688}"/>
          </ac:spMkLst>
        </pc:spChg>
        <pc:spChg chg="add del">
          <ac:chgData name="Shubham Sanjay Ingole" userId="ec40096c-0047-4d8d-8a90-1675687b99a4" providerId="ADAL" clId="{A58EBD03-4AFF-4118-920E-AE33ABD2B070}" dt="2020-10-19T23:21:28.981" v="768" actId="26606"/>
          <ac:spMkLst>
            <pc:docMk/>
            <pc:sldMk cId="653648248" sldId="265"/>
            <ac:spMk id="33" creationId="{0BABF38A-8A0D-492E-BD20-6CF4D46B50BD}"/>
          </ac:spMkLst>
        </pc:spChg>
        <pc:spChg chg="add del">
          <ac:chgData name="Shubham Sanjay Ingole" userId="ec40096c-0047-4d8d-8a90-1675687b99a4" providerId="ADAL" clId="{A58EBD03-4AFF-4118-920E-AE33ABD2B070}" dt="2020-10-19T23:21:28.981" v="768" actId="26606"/>
          <ac:spMkLst>
            <pc:docMk/>
            <pc:sldMk cId="653648248" sldId="265"/>
            <ac:spMk id="35" creationId="{55D20674-CF0C-4687-81B6-A613F871AF46}"/>
          </ac:spMkLst>
        </pc:spChg>
        <pc:spChg chg="add del">
          <ac:chgData name="Shubham Sanjay Ingole" userId="ec40096c-0047-4d8d-8a90-1675687b99a4" providerId="ADAL" clId="{A58EBD03-4AFF-4118-920E-AE33ABD2B070}" dt="2020-10-19T23:21:28.981" v="768" actId="26606"/>
          <ac:spMkLst>
            <pc:docMk/>
            <pc:sldMk cId="653648248" sldId="265"/>
            <ac:spMk id="36" creationId="{033F8A2C-3D6E-460E-BB96-D7F308A35522}"/>
          </ac:spMkLst>
        </pc:spChg>
        <pc:spChg chg="add del">
          <ac:chgData name="Shubham Sanjay Ingole" userId="ec40096c-0047-4d8d-8a90-1675687b99a4" providerId="ADAL" clId="{A58EBD03-4AFF-4118-920E-AE33ABD2B070}" dt="2020-10-19T23:21:28.981" v="768" actId="26606"/>
          <ac:spMkLst>
            <pc:docMk/>
            <pc:sldMk cId="653648248" sldId="265"/>
            <ac:spMk id="37" creationId="{8D2A0DB3-EF43-4032-9B27-954E12CCB688}"/>
          </ac:spMkLst>
        </pc:spChg>
        <pc:spChg chg="add del">
          <ac:chgData name="Shubham Sanjay Ingole" userId="ec40096c-0047-4d8d-8a90-1675687b99a4" providerId="ADAL" clId="{A58EBD03-4AFF-4118-920E-AE33ABD2B070}" dt="2020-10-19T23:21:30.432" v="770" actId="26606"/>
          <ac:spMkLst>
            <pc:docMk/>
            <pc:sldMk cId="653648248" sldId="265"/>
            <ac:spMk id="39" creationId="{0BABF38A-8A0D-492E-BD20-6CF4D46B50BD}"/>
          </ac:spMkLst>
        </pc:spChg>
        <pc:spChg chg="add del">
          <ac:chgData name="Shubham Sanjay Ingole" userId="ec40096c-0047-4d8d-8a90-1675687b99a4" providerId="ADAL" clId="{A58EBD03-4AFF-4118-920E-AE33ABD2B070}" dt="2020-10-19T23:21:30.432" v="770" actId="26606"/>
          <ac:spMkLst>
            <pc:docMk/>
            <pc:sldMk cId="653648248" sldId="265"/>
            <ac:spMk id="41" creationId="{E2748806-3AF5-4078-830A-C1F26BF1B200}"/>
          </ac:spMkLst>
        </pc:spChg>
        <pc:spChg chg="add del">
          <ac:chgData name="Shubham Sanjay Ingole" userId="ec40096c-0047-4d8d-8a90-1675687b99a4" providerId="ADAL" clId="{A58EBD03-4AFF-4118-920E-AE33ABD2B070}" dt="2020-10-19T23:21:30.432" v="770" actId="26606"/>
          <ac:spMkLst>
            <pc:docMk/>
            <pc:sldMk cId="653648248" sldId="265"/>
            <ac:spMk id="42" creationId="{BF991FCB-5132-414C-B377-526F56121B69}"/>
          </ac:spMkLst>
        </pc:spChg>
        <pc:spChg chg="add del">
          <ac:chgData name="Shubham Sanjay Ingole" userId="ec40096c-0047-4d8d-8a90-1675687b99a4" providerId="ADAL" clId="{A58EBD03-4AFF-4118-920E-AE33ABD2B070}" dt="2020-10-19T23:21:30.432" v="770" actId="26606"/>
          <ac:spMkLst>
            <pc:docMk/>
            <pc:sldMk cId="653648248" sldId="265"/>
            <ac:spMk id="43" creationId="{F23DAFF7-4C98-4E0E-8986-198D54B6C1F0}"/>
          </ac:spMkLst>
        </pc:spChg>
        <pc:spChg chg="add del">
          <ac:chgData name="Shubham Sanjay Ingole" userId="ec40096c-0047-4d8d-8a90-1675687b99a4" providerId="ADAL" clId="{A58EBD03-4AFF-4118-920E-AE33ABD2B070}" dt="2020-10-19T23:21:30.432" v="770" actId="26606"/>
          <ac:spMkLst>
            <pc:docMk/>
            <pc:sldMk cId="653648248" sldId="265"/>
            <ac:spMk id="44" creationId="{EA095E96-319D-4055-AD99-41FEB4030044}"/>
          </ac:spMkLst>
        </pc:spChg>
        <pc:spChg chg="add del">
          <ac:chgData name="Shubham Sanjay Ingole" userId="ec40096c-0047-4d8d-8a90-1675687b99a4" providerId="ADAL" clId="{A58EBD03-4AFF-4118-920E-AE33ABD2B070}" dt="2020-10-19T23:21:30.432" v="770" actId="26606"/>
          <ac:spMkLst>
            <pc:docMk/>
            <pc:sldMk cId="653648248" sldId="265"/>
            <ac:spMk id="45" creationId="{E5EBF7A8-B42B-4EC3-B442-9B2D1902A785}"/>
          </ac:spMkLst>
        </pc:spChg>
        <pc:spChg chg="add del">
          <ac:chgData name="Shubham Sanjay Ingole" userId="ec40096c-0047-4d8d-8a90-1675687b99a4" providerId="ADAL" clId="{A58EBD03-4AFF-4118-920E-AE33ABD2B070}" dt="2020-10-19T23:21:33.479" v="772" actId="26606"/>
          <ac:spMkLst>
            <pc:docMk/>
            <pc:sldMk cId="653648248" sldId="265"/>
            <ac:spMk id="47" creationId="{0BABF38A-8A0D-492E-BD20-6CF4D46B50BD}"/>
          </ac:spMkLst>
        </pc:spChg>
        <pc:spChg chg="add del">
          <ac:chgData name="Shubham Sanjay Ingole" userId="ec40096c-0047-4d8d-8a90-1675687b99a4" providerId="ADAL" clId="{A58EBD03-4AFF-4118-920E-AE33ABD2B070}" dt="2020-10-19T23:21:33.479" v="772" actId="26606"/>
          <ac:spMkLst>
            <pc:docMk/>
            <pc:sldMk cId="653648248" sldId="265"/>
            <ac:spMk id="49" creationId="{8A245AC3-2A12-4EC5-90F0-635CC8C2C64F}"/>
          </ac:spMkLst>
        </pc:spChg>
        <pc:spChg chg="add del">
          <ac:chgData name="Shubham Sanjay Ingole" userId="ec40096c-0047-4d8d-8a90-1675687b99a4" providerId="ADAL" clId="{A58EBD03-4AFF-4118-920E-AE33ABD2B070}" dt="2020-10-19T23:21:33.479" v="772" actId="26606"/>
          <ac:spMkLst>
            <pc:docMk/>
            <pc:sldMk cId="653648248" sldId="265"/>
            <ac:spMk id="50" creationId="{31E2F09B-BB20-4BE5-AB02-3EB3D1DC4507}"/>
          </ac:spMkLst>
        </pc:spChg>
        <pc:spChg chg="add del">
          <ac:chgData name="Shubham Sanjay Ingole" userId="ec40096c-0047-4d8d-8a90-1675687b99a4" providerId="ADAL" clId="{A58EBD03-4AFF-4118-920E-AE33ABD2B070}" dt="2020-10-19T23:21:33.479" v="772" actId="26606"/>
          <ac:spMkLst>
            <pc:docMk/>
            <pc:sldMk cId="653648248" sldId="265"/>
            <ac:spMk id="51" creationId="{F23DAFF7-4C98-4E0E-8986-198D54B6C1F0}"/>
          </ac:spMkLst>
        </pc:spChg>
        <pc:spChg chg="add del">
          <ac:chgData name="Shubham Sanjay Ingole" userId="ec40096c-0047-4d8d-8a90-1675687b99a4" providerId="ADAL" clId="{A58EBD03-4AFF-4118-920E-AE33ABD2B070}" dt="2020-10-19T23:21:33.479" v="772" actId="26606"/>
          <ac:spMkLst>
            <pc:docMk/>
            <pc:sldMk cId="653648248" sldId="265"/>
            <ac:spMk id="52" creationId="{9ABA2F37-388F-4D5A-9ABF-F0ADA6CB8E48}"/>
          </ac:spMkLst>
        </pc:spChg>
        <pc:spChg chg="add del">
          <ac:chgData name="Shubham Sanjay Ingole" userId="ec40096c-0047-4d8d-8a90-1675687b99a4" providerId="ADAL" clId="{A58EBD03-4AFF-4118-920E-AE33ABD2B070}" dt="2020-10-19T23:21:33.479" v="772" actId="26606"/>
          <ac:spMkLst>
            <pc:docMk/>
            <pc:sldMk cId="653648248" sldId="265"/>
            <ac:spMk id="53" creationId="{6DAD23D2-6BEF-470D-992C-8B2BC3BF4FF5}"/>
          </ac:spMkLst>
        </pc:spChg>
        <pc:picChg chg="mod">
          <ac:chgData name="Shubham Sanjay Ingole" userId="ec40096c-0047-4d8d-8a90-1675687b99a4" providerId="ADAL" clId="{A58EBD03-4AFF-4118-920E-AE33ABD2B070}" dt="2020-10-19T23:21:37.518" v="781" actId="26606"/>
          <ac:picMkLst>
            <pc:docMk/>
            <pc:sldMk cId="653648248" sldId="265"/>
            <ac:picMk id="5" creationId="{1E135108-B192-47FD-8678-93209FD58470}"/>
          </ac:picMkLst>
        </pc:picChg>
        <pc:picChg chg="add del">
          <ac:chgData name="Shubham Sanjay Ingole" userId="ec40096c-0047-4d8d-8a90-1675687b99a4" providerId="ADAL" clId="{A58EBD03-4AFF-4118-920E-AE33ABD2B070}" dt="2020-10-19T23:21:27.888" v="766" actId="26606"/>
          <ac:picMkLst>
            <pc:docMk/>
            <pc:sldMk cId="653648248" sldId="265"/>
            <ac:picMk id="25" creationId="{1CB7E8AE-A3AC-4BB7-A5C6-F00EC697B265}"/>
          </ac:picMkLst>
        </pc:picChg>
        <pc:picChg chg="add del">
          <ac:chgData name="Shubham Sanjay Ingole" userId="ec40096c-0047-4d8d-8a90-1675687b99a4" providerId="ADAL" clId="{A58EBD03-4AFF-4118-920E-AE33ABD2B070}" dt="2020-10-19T23:21:28.981" v="768" actId="26606"/>
          <ac:picMkLst>
            <pc:docMk/>
            <pc:sldMk cId="653648248" sldId="265"/>
            <ac:picMk id="34" creationId="{1CB7E8AE-A3AC-4BB7-A5C6-F00EC697B265}"/>
          </ac:picMkLst>
        </pc:picChg>
        <pc:picChg chg="add del">
          <ac:chgData name="Shubham Sanjay Ingole" userId="ec40096c-0047-4d8d-8a90-1675687b99a4" providerId="ADAL" clId="{A58EBD03-4AFF-4118-920E-AE33ABD2B070}" dt="2020-10-19T23:21:30.432" v="770" actId="26606"/>
          <ac:picMkLst>
            <pc:docMk/>
            <pc:sldMk cId="653648248" sldId="265"/>
            <ac:picMk id="40" creationId="{1CB7E8AE-A3AC-4BB7-A5C6-F00EC697B265}"/>
          </ac:picMkLst>
        </pc:picChg>
        <pc:picChg chg="add del">
          <ac:chgData name="Shubham Sanjay Ingole" userId="ec40096c-0047-4d8d-8a90-1675687b99a4" providerId="ADAL" clId="{A58EBD03-4AFF-4118-920E-AE33ABD2B070}" dt="2020-10-19T23:21:33.479" v="772" actId="26606"/>
          <ac:picMkLst>
            <pc:docMk/>
            <pc:sldMk cId="653648248" sldId="265"/>
            <ac:picMk id="48" creationId="{1CB7E8AE-A3AC-4BB7-A5C6-F00EC697B265}"/>
          </ac:picMkLst>
        </pc:picChg>
      </pc:sldChg>
      <pc:sldChg chg="addSp delSp modSp delDesignElem">
        <pc:chgData name="Shubham Sanjay Ingole" userId="ec40096c-0047-4d8d-8a90-1675687b99a4" providerId="ADAL" clId="{A58EBD03-4AFF-4118-920E-AE33ABD2B070}" dt="2020-10-19T23:22:25.691" v="797"/>
        <pc:sldMkLst>
          <pc:docMk/>
          <pc:sldMk cId="2854784603" sldId="266"/>
        </pc:sldMkLst>
        <pc:spChg chg="add del">
          <ac:chgData name="Shubham Sanjay Ingole" userId="ec40096c-0047-4d8d-8a90-1675687b99a4" providerId="ADAL" clId="{A58EBD03-4AFF-4118-920E-AE33ABD2B070}" dt="2020-10-19T23:22:25.691" v="797"/>
          <ac:spMkLst>
            <pc:docMk/>
            <pc:sldMk cId="2854784603" sldId="266"/>
            <ac:spMk id="50" creationId="{0BABF38A-8A0D-492E-BD20-6CF4D46B50BD}"/>
          </ac:spMkLst>
        </pc:spChg>
        <pc:spChg chg="add del">
          <ac:chgData name="Shubham Sanjay Ingole" userId="ec40096c-0047-4d8d-8a90-1675687b99a4" providerId="ADAL" clId="{A58EBD03-4AFF-4118-920E-AE33ABD2B070}" dt="2020-10-19T23:22:25.691" v="797"/>
          <ac:spMkLst>
            <pc:docMk/>
            <pc:sldMk cId="2854784603" sldId="266"/>
            <ac:spMk id="54" creationId="{D6A5485D-4AF6-47BA-8BB1-44D0639B9FA6}"/>
          </ac:spMkLst>
        </pc:spChg>
        <pc:spChg chg="add del">
          <ac:chgData name="Shubham Sanjay Ingole" userId="ec40096c-0047-4d8d-8a90-1675687b99a4" providerId="ADAL" clId="{A58EBD03-4AFF-4118-920E-AE33ABD2B070}" dt="2020-10-19T23:22:25.691" v="797"/>
          <ac:spMkLst>
            <pc:docMk/>
            <pc:sldMk cId="2854784603" sldId="266"/>
            <ac:spMk id="56" creationId="{483861B3-77F4-42C4-B257-AF7D1EB5FFDE}"/>
          </ac:spMkLst>
        </pc:spChg>
        <pc:spChg chg="add del">
          <ac:chgData name="Shubham Sanjay Ingole" userId="ec40096c-0047-4d8d-8a90-1675687b99a4" providerId="ADAL" clId="{A58EBD03-4AFF-4118-920E-AE33ABD2B070}" dt="2020-10-19T23:22:25.691" v="797"/>
          <ac:spMkLst>
            <pc:docMk/>
            <pc:sldMk cId="2854784603" sldId="266"/>
            <ac:spMk id="58" creationId="{99179F62-E8C7-494A-8011-11EBB8304BCC}"/>
          </ac:spMkLst>
        </pc:spChg>
        <pc:spChg chg="add del">
          <ac:chgData name="Shubham Sanjay Ingole" userId="ec40096c-0047-4d8d-8a90-1675687b99a4" providerId="ADAL" clId="{A58EBD03-4AFF-4118-920E-AE33ABD2B070}" dt="2020-10-19T23:22:25.691" v="797"/>
          <ac:spMkLst>
            <pc:docMk/>
            <pc:sldMk cId="2854784603" sldId="266"/>
            <ac:spMk id="60" creationId="{829D6D80-2FFF-4BCA-8939-FF1D684EE52C}"/>
          </ac:spMkLst>
        </pc:spChg>
        <pc:spChg chg="add del">
          <ac:chgData name="Shubham Sanjay Ingole" userId="ec40096c-0047-4d8d-8a90-1675687b99a4" providerId="ADAL" clId="{A58EBD03-4AFF-4118-920E-AE33ABD2B070}" dt="2020-10-19T23:22:25.691" v="797"/>
          <ac:spMkLst>
            <pc:docMk/>
            <pc:sldMk cId="2854784603" sldId="266"/>
            <ac:spMk id="62" creationId="{77503EBA-5B77-460B-A348-AA3AC726B3E0}"/>
          </ac:spMkLst>
        </pc:spChg>
        <pc:picChg chg="mod">
          <ac:chgData name="Shubham Sanjay Ingole" userId="ec40096c-0047-4d8d-8a90-1675687b99a4" providerId="ADAL" clId="{A58EBD03-4AFF-4118-920E-AE33ABD2B070}" dt="2020-10-19T23:22:25.691" v="797"/>
          <ac:picMkLst>
            <pc:docMk/>
            <pc:sldMk cId="2854784603" sldId="266"/>
            <ac:picMk id="6" creationId="{60A6C192-07CA-4E90-BDAA-A0DC142D14C5}"/>
          </ac:picMkLst>
        </pc:picChg>
        <pc:picChg chg="add del">
          <ac:chgData name="Shubham Sanjay Ingole" userId="ec40096c-0047-4d8d-8a90-1675687b99a4" providerId="ADAL" clId="{A58EBD03-4AFF-4118-920E-AE33ABD2B070}" dt="2020-10-19T23:22:25.691" v="797"/>
          <ac:picMkLst>
            <pc:docMk/>
            <pc:sldMk cId="2854784603" sldId="266"/>
            <ac:picMk id="52" creationId="{1CB7E8AE-A3AC-4BB7-A5C6-F00EC697B265}"/>
          </ac:picMkLst>
        </pc:picChg>
      </pc:sldChg>
      <pc:sldChg chg="addSp delSp delDesignElem">
        <pc:chgData name="Shubham Sanjay Ingole" userId="ec40096c-0047-4d8d-8a90-1675687b99a4" providerId="ADAL" clId="{A58EBD03-4AFF-4118-920E-AE33ABD2B070}" dt="2020-10-19T23:22:25.691" v="797"/>
        <pc:sldMkLst>
          <pc:docMk/>
          <pc:sldMk cId="3901244093" sldId="267"/>
        </pc:sldMkLst>
        <pc:spChg chg="add del">
          <ac:chgData name="Shubham Sanjay Ingole" userId="ec40096c-0047-4d8d-8a90-1675687b99a4" providerId="ADAL" clId="{A58EBD03-4AFF-4118-920E-AE33ABD2B070}" dt="2020-10-19T23:22:25.691" v="797"/>
          <ac:spMkLst>
            <pc:docMk/>
            <pc:sldMk cId="3901244093" sldId="267"/>
            <ac:spMk id="34" creationId="{8651CFA9-6065-4243-AC48-858E359780B1}"/>
          </ac:spMkLst>
        </pc:spChg>
        <pc:spChg chg="add del">
          <ac:chgData name="Shubham Sanjay Ingole" userId="ec40096c-0047-4d8d-8a90-1675687b99a4" providerId="ADAL" clId="{A58EBD03-4AFF-4118-920E-AE33ABD2B070}" dt="2020-10-19T23:22:25.691" v="797"/>
          <ac:spMkLst>
            <pc:docMk/>
            <pc:sldMk cId="3901244093" sldId="267"/>
            <ac:spMk id="35" creationId="{37962AE0-6A1C-4B76-9D52-10E5E6D7D3BB}"/>
          </ac:spMkLst>
        </pc:spChg>
        <pc:spChg chg="add del">
          <ac:chgData name="Shubham Sanjay Ingole" userId="ec40096c-0047-4d8d-8a90-1675687b99a4" providerId="ADAL" clId="{A58EBD03-4AFF-4118-920E-AE33ABD2B070}" dt="2020-10-19T23:22:25.691" v="797"/>
          <ac:spMkLst>
            <pc:docMk/>
            <pc:sldMk cId="3901244093" sldId="267"/>
            <ac:spMk id="36" creationId="{027CAEDE-D92D-4745-8749-71019415A797}"/>
          </ac:spMkLst>
        </pc:spChg>
        <pc:spChg chg="add del">
          <ac:chgData name="Shubham Sanjay Ingole" userId="ec40096c-0047-4d8d-8a90-1675687b99a4" providerId="ADAL" clId="{A58EBD03-4AFF-4118-920E-AE33ABD2B070}" dt="2020-10-19T23:22:25.691" v="797"/>
          <ac:spMkLst>
            <pc:docMk/>
            <pc:sldMk cId="3901244093" sldId="267"/>
            <ac:spMk id="37" creationId="{00C96CB6-3880-40E6-A4BF-F64E7D1E4295}"/>
          </ac:spMkLst>
        </pc:spChg>
      </pc:sldChg>
      <pc:sldChg chg="addSp delSp modSp new mod modTransition setBg modAnim delDesignElem modNotesTx">
        <pc:chgData name="Shubham Sanjay Ingole" userId="ec40096c-0047-4d8d-8a90-1675687b99a4" providerId="ADAL" clId="{A58EBD03-4AFF-4118-920E-AE33ABD2B070}" dt="2020-10-23T10:56:53.487" v="1248"/>
        <pc:sldMkLst>
          <pc:docMk/>
          <pc:sldMk cId="1990559601" sldId="269"/>
        </pc:sldMkLst>
        <pc:spChg chg="mod">
          <ac:chgData name="Shubham Sanjay Ingole" userId="ec40096c-0047-4d8d-8a90-1675687b99a4" providerId="ADAL" clId="{A58EBD03-4AFF-4118-920E-AE33ABD2B070}" dt="2020-10-19T22:42:29.552" v="301" actId="242"/>
          <ac:spMkLst>
            <pc:docMk/>
            <pc:sldMk cId="1990559601" sldId="269"/>
            <ac:spMk id="2" creationId="{FF44CE6C-FA2E-45EF-A577-440ADF7485FE}"/>
          </ac:spMkLst>
        </pc:spChg>
        <pc:spChg chg="del mod">
          <ac:chgData name="Shubham Sanjay Ingole" userId="ec40096c-0047-4d8d-8a90-1675687b99a4" providerId="ADAL" clId="{A58EBD03-4AFF-4118-920E-AE33ABD2B070}" dt="2020-10-19T22:06:32.076" v="123" actId="931"/>
          <ac:spMkLst>
            <pc:docMk/>
            <pc:sldMk cId="1990559601" sldId="269"/>
            <ac:spMk id="3" creationId="{B295E595-8BDD-49D9-9BC2-198F79021A0A}"/>
          </ac:spMkLst>
        </pc:spChg>
        <pc:spChg chg="add del mod">
          <ac:chgData name="Shubham Sanjay Ingole" userId="ec40096c-0047-4d8d-8a90-1675687b99a4" providerId="ADAL" clId="{A58EBD03-4AFF-4118-920E-AE33ABD2B070}" dt="2020-10-19T22:11:37.980" v="172" actId="931"/>
          <ac:spMkLst>
            <pc:docMk/>
            <pc:sldMk cId="1990559601" sldId="269"/>
            <ac:spMk id="7" creationId="{E48F0A9E-AD58-4A2B-818B-854268FF0BE1}"/>
          </ac:spMkLst>
        </pc:spChg>
        <pc:spChg chg="add del">
          <ac:chgData name="Shubham Sanjay Ingole" userId="ec40096c-0047-4d8d-8a90-1675687b99a4" providerId="ADAL" clId="{A58EBD03-4AFF-4118-920E-AE33ABD2B070}" dt="2020-10-19T22:07:18.320" v="138" actId="26606"/>
          <ac:spMkLst>
            <pc:docMk/>
            <pc:sldMk cId="1990559601" sldId="269"/>
            <ac:spMk id="10" creationId="{0BABF38A-8A0D-492E-BD20-6CF4D46B50BD}"/>
          </ac:spMkLst>
        </pc:spChg>
        <pc:spChg chg="add del mod">
          <ac:chgData name="Shubham Sanjay Ingole" userId="ec40096c-0047-4d8d-8a90-1675687b99a4" providerId="ADAL" clId="{A58EBD03-4AFF-4118-920E-AE33ABD2B070}" dt="2020-10-19T22:14:16.533" v="256" actId="931"/>
          <ac:spMkLst>
            <pc:docMk/>
            <pc:sldMk cId="1990559601" sldId="269"/>
            <ac:spMk id="13" creationId="{8C1C178A-012D-4E83-AE3D-16D36F5C37D2}"/>
          </ac:spMkLst>
        </pc:spChg>
        <pc:spChg chg="add del">
          <ac:chgData name="Shubham Sanjay Ingole" userId="ec40096c-0047-4d8d-8a90-1675687b99a4" providerId="ADAL" clId="{A58EBD03-4AFF-4118-920E-AE33ABD2B070}" dt="2020-10-19T22:07:18.320" v="138" actId="26606"/>
          <ac:spMkLst>
            <pc:docMk/>
            <pc:sldMk cId="1990559601" sldId="269"/>
            <ac:spMk id="14" creationId="{F1174801-1395-44C5-9B00-CCAC45C056E7}"/>
          </ac:spMkLst>
        </pc:spChg>
        <pc:spChg chg="add del">
          <ac:chgData name="Shubham Sanjay Ingole" userId="ec40096c-0047-4d8d-8a90-1675687b99a4" providerId="ADAL" clId="{A58EBD03-4AFF-4118-920E-AE33ABD2B070}" dt="2020-10-19T22:07:18.320" v="138" actId="26606"/>
          <ac:spMkLst>
            <pc:docMk/>
            <pc:sldMk cId="1990559601" sldId="269"/>
            <ac:spMk id="16" creationId="{1F491198-AF87-4E71-AAD9-AE427363C1B5}"/>
          </ac:spMkLst>
        </pc:spChg>
        <pc:spChg chg="add del">
          <ac:chgData name="Shubham Sanjay Ingole" userId="ec40096c-0047-4d8d-8a90-1675687b99a4" providerId="ADAL" clId="{A58EBD03-4AFF-4118-920E-AE33ABD2B070}" dt="2020-10-19T22:07:18.320" v="138" actId="26606"/>
          <ac:spMkLst>
            <pc:docMk/>
            <pc:sldMk cId="1990559601" sldId="269"/>
            <ac:spMk id="18" creationId="{4C2E1C05-3303-4DCD-9685-3BDE5AEFE174}"/>
          </ac:spMkLst>
        </pc:spChg>
        <pc:spChg chg="add del">
          <ac:chgData name="Shubham Sanjay Ingole" userId="ec40096c-0047-4d8d-8a90-1675687b99a4" providerId="ADAL" clId="{A58EBD03-4AFF-4118-920E-AE33ABD2B070}" dt="2020-10-19T22:07:18.320" v="138" actId="26606"/>
          <ac:spMkLst>
            <pc:docMk/>
            <pc:sldMk cId="1990559601" sldId="269"/>
            <ac:spMk id="20" creationId="{D7F2E59A-66C6-4BE2-B3FB-D5DE585D2531}"/>
          </ac:spMkLst>
        </pc:spChg>
        <pc:spChg chg="add del mod">
          <ac:chgData name="Shubham Sanjay Ingole" userId="ec40096c-0047-4d8d-8a90-1675687b99a4" providerId="ADAL" clId="{A58EBD03-4AFF-4118-920E-AE33ABD2B070}" dt="2020-10-19T22:16:20.028" v="264" actId="931"/>
          <ac:spMkLst>
            <pc:docMk/>
            <pc:sldMk cId="1990559601" sldId="269"/>
            <ac:spMk id="21" creationId="{0F44A8FD-D1B9-4422-B119-F8E040E0D6A3}"/>
          </ac:spMkLst>
        </pc:spChg>
        <pc:spChg chg="add del">
          <ac:chgData name="Shubham Sanjay Ingole" userId="ec40096c-0047-4d8d-8a90-1675687b99a4" providerId="ADAL" clId="{A58EBD03-4AFF-4118-920E-AE33ABD2B070}" dt="2020-10-19T22:07:16.758" v="135" actId="26606"/>
          <ac:spMkLst>
            <pc:docMk/>
            <pc:sldMk cId="1990559601" sldId="269"/>
            <ac:spMk id="24" creationId="{1C330A15-94C0-48AD-B67A-6814414F264C}"/>
          </ac:spMkLst>
        </pc:spChg>
        <pc:spChg chg="add del">
          <ac:chgData name="Shubham Sanjay Ingole" userId="ec40096c-0047-4d8d-8a90-1675687b99a4" providerId="ADAL" clId="{A58EBD03-4AFF-4118-920E-AE33ABD2B070}" dt="2020-10-19T22:07:09.678" v="131" actId="26606"/>
          <ac:spMkLst>
            <pc:docMk/>
            <pc:sldMk cId="1990559601" sldId="269"/>
            <ac:spMk id="25" creationId="{0BABF38A-8A0D-492E-BD20-6CF4D46B50BD}"/>
          </ac:spMkLst>
        </pc:spChg>
        <pc:spChg chg="add del mod">
          <ac:chgData name="Shubham Sanjay Ingole" userId="ec40096c-0047-4d8d-8a90-1675687b99a4" providerId="ADAL" clId="{A58EBD03-4AFF-4118-920E-AE33ABD2B070}" dt="2020-10-19T22:43:51.246" v="305"/>
          <ac:spMkLst>
            <pc:docMk/>
            <pc:sldMk cId="1990559601" sldId="269"/>
            <ac:spMk id="26" creationId="{3D21BC94-E9E3-48DE-BAC5-3F0AD70B7599}"/>
          </ac:spMkLst>
        </pc:spChg>
        <pc:spChg chg="add mod">
          <ac:chgData name="Shubham Sanjay Ingole" userId="ec40096c-0047-4d8d-8a90-1675687b99a4" providerId="ADAL" clId="{A58EBD03-4AFF-4118-920E-AE33ABD2B070}" dt="2020-10-22T22:51:21.020" v="1077" actId="20577"/>
          <ac:spMkLst>
            <pc:docMk/>
            <pc:sldMk cId="1990559601" sldId="269"/>
            <ac:spMk id="28" creationId="{576A4A43-A514-4217-8CE4-5C2937719BC7}"/>
          </ac:spMkLst>
        </pc:spChg>
        <pc:spChg chg="add del">
          <ac:chgData name="Shubham Sanjay Ingole" userId="ec40096c-0047-4d8d-8a90-1675687b99a4" providerId="ADAL" clId="{A58EBD03-4AFF-4118-920E-AE33ABD2B070}" dt="2020-10-19T22:07:09.678" v="131" actId="26606"/>
          <ac:spMkLst>
            <pc:docMk/>
            <pc:sldMk cId="1990559601" sldId="269"/>
            <ac:spMk id="29" creationId="{F1174801-1395-44C5-9B00-CCAC45C056E7}"/>
          </ac:spMkLst>
        </pc:spChg>
        <pc:spChg chg="add del">
          <ac:chgData name="Shubham Sanjay Ingole" userId="ec40096c-0047-4d8d-8a90-1675687b99a4" providerId="ADAL" clId="{A58EBD03-4AFF-4118-920E-AE33ABD2B070}" dt="2020-10-19T22:07:09.678" v="131" actId="26606"/>
          <ac:spMkLst>
            <pc:docMk/>
            <pc:sldMk cId="1990559601" sldId="269"/>
            <ac:spMk id="31" creationId="{8DBEE602-02D2-420A-AFC1-438A1699A5E5}"/>
          </ac:spMkLst>
        </pc:spChg>
        <pc:spChg chg="add del">
          <ac:chgData name="Shubham Sanjay Ingole" userId="ec40096c-0047-4d8d-8a90-1675687b99a4" providerId="ADAL" clId="{A58EBD03-4AFF-4118-920E-AE33ABD2B070}" dt="2020-10-19T22:07:09.678" v="131" actId="26606"/>
          <ac:spMkLst>
            <pc:docMk/>
            <pc:sldMk cId="1990559601" sldId="269"/>
            <ac:spMk id="33" creationId="{B3FAB79E-1E1B-4287-B4EA-26E497404C89}"/>
          </ac:spMkLst>
        </pc:spChg>
        <pc:spChg chg="add del">
          <ac:chgData name="Shubham Sanjay Ingole" userId="ec40096c-0047-4d8d-8a90-1675687b99a4" providerId="ADAL" clId="{A58EBD03-4AFF-4118-920E-AE33ABD2B070}" dt="2020-10-19T22:07:09.678" v="131" actId="26606"/>
          <ac:spMkLst>
            <pc:docMk/>
            <pc:sldMk cId="1990559601" sldId="269"/>
            <ac:spMk id="35" creationId="{A22256D1-A993-4D2E-943C-2E87F8BFC629}"/>
          </ac:spMkLst>
        </pc:spChg>
        <pc:spChg chg="add del">
          <ac:chgData name="Shubham Sanjay Ingole" userId="ec40096c-0047-4d8d-8a90-1675687b99a4" providerId="ADAL" clId="{A58EBD03-4AFF-4118-920E-AE33ABD2B070}" dt="2020-10-19T22:07:12.651" v="133" actId="26606"/>
          <ac:spMkLst>
            <pc:docMk/>
            <pc:sldMk cId="1990559601" sldId="269"/>
            <ac:spMk id="37" creationId="{0BABF38A-8A0D-492E-BD20-6CF4D46B50BD}"/>
          </ac:spMkLst>
        </pc:spChg>
        <pc:spChg chg="add del">
          <ac:chgData name="Shubham Sanjay Ingole" userId="ec40096c-0047-4d8d-8a90-1675687b99a4" providerId="ADAL" clId="{A58EBD03-4AFF-4118-920E-AE33ABD2B070}" dt="2020-10-19T22:07:12.651" v="133" actId="26606"/>
          <ac:spMkLst>
            <pc:docMk/>
            <pc:sldMk cId="1990559601" sldId="269"/>
            <ac:spMk id="39" creationId="{F1174801-1395-44C5-9B00-CCAC45C056E7}"/>
          </ac:spMkLst>
        </pc:spChg>
        <pc:spChg chg="add del">
          <ac:chgData name="Shubham Sanjay Ingole" userId="ec40096c-0047-4d8d-8a90-1675687b99a4" providerId="ADAL" clId="{A58EBD03-4AFF-4118-920E-AE33ABD2B070}" dt="2020-10-19T22:07:12.651" v="133" actId="26606"/>
          <ac:spMkLst>
            <pc:docMk/>
            <pc:sldMk cId="1990559601" sldId="269"/>
            <ac:spMk id="40" creationId="{1F491198-AF87-4E71-AAD9-AE427363C1B5}"/>
          </ac:spMkLst>
        </pc:spChg>
        <pc:spChg chg="add del">
          <ac:chgData name="Shubham Sanjay Ingole" userId="ec40096c-0047-4d8d-8a90-1675687b99a4" providerId="ADAL" clId="{A58EBD03-4AFF-4118-920E-AE33ABD2B070}" dt="2020-10-19T22:07:12.651" v="133" actId="26606"/>
          <ac:spMkLst>
            <pc:docMk/>
            <pc:sldMk cId="1990559601" sldId="269"/>
            <ac:spMk id="41" creationId="{4C2E1C05-3303-4DCD-9685-3BDE5AEFE174}"/>
          </ac:spMkLst>
        </pc:spChg>
        <pc:spChg chg="add del">
          <ac:chgData name="Shubham Sanjay Ingole" userId="ec40096c-0047-4d8d-8a90-1675687b99a4" providerId="ADAL" clId="{A58EBD03-4AFF-4118-920E-AE33ABD2B070}" dt="2020-10-19T22:07:12.651" v="133" actId="26606"/>
          <ac:spMkLst>
            <pc:docMk/>
            <pc:sldMk cId="1990559601" sldId="269"/>
            <ac:spMk id="42" creationId="{D7F2E59A-66C6-4BE2-B3FB-D5DE585D2531}"/>
          </ac:spMkLst>
        </pc:spChg>
        <pc:spChg chg="add del">
          <ac:chgData name="Shubham Sanjay Ingole" userId="ec40096c-0047-4d8d-8a90-1675687b99a4" providerId="ADAL" clId="{A58EBD03-4AFF-4118-920E-AE33ABD2B070}" dt="2020-10-19T22:07:16.758" v="135" actId="26606"/>
          <ac:spMkLst>
            <pc:docMk/>
            <pc:sldMk cId="1990559601" sldId="269"/>
            <ac:spMk id="44" creationId="{8651CFA9-6065-4243-AC48-858E359780B1}"/>
          </ac:spMkLst>
        </pc:spChg>
        <pc:spChg chg="add del">
          <ac:chgData name="Shubham Sanjay Ingole" userId="ec40096c-0047-4d8d-8a90-1675687b99a4" providerId="ADAL" clId="{A58EBD03-4AFF-4118-920E-AE33ABD2B070}" dt="2020-10-19T22:07:16.758" v="135" actId="26606"/>
          <ac:spMkLst>
            <pc:docMk/>
            <pc:sldMk cId="1990559601" sldId="269"/>
            <ac:spMk id="45" creationId="{5A8C81AE-8F0D-49F3-9FB4-334B0DCDF195}"/>
          </ac:spMkLst>
        </pc:spChg>
        <pc:spChg chg="add del">
          <ac:chgData name="Shubham Sanjay Ingole" userId="ec40096c-0047-4d8d-8a90-1675687b99a4" providerId="ADAL" clId="{A58EBD03-4AFF-4118-920E-AE33ABD2B070}" dt="2020-10-19T22:07:16.758" v="135" actId="26606"/>
          <ac:spMkLst>
            <pc:docMk/>
            <pc:sldMk cId="1990559601" sldId="269"/>
            <ac:spMk id="46" creationId="{9390E0EC-2D76-4D83-A9EE-B610858BB840}"/>
          </ac:spMkLst>
        </pc:spChg>
        <pc:spChg chg="add del">
          <ac:chgData name="Shubham Sanjay Ingole" userId="ec40096c-0047-4d8d-8a90-1675687b99a4" providerId="ADAL" clId="{A58EBD03-4AFF-4118-920E-AE33ABD2B070}" dt="2020-10-19T22:07:16.758" v="135" actId="26606"/>
          <ac:spMkLst>
            <pc:docMk/>
            <pc:sldMk cId="1990559601" sldId="269"/>
            <ac:spMk id="47" creationId="{EC903544-48D2-4493-9093-E4648C9DE94E}"/>
          </ac:spMkLst>
        </pc:spChg>
        <pc:spChg chg="add del">
          <ac:chgData name="Shubham Sanjay Ingole" userId="ec40096c-0047-4d8d-8a90-1675687b99a4" providerId="ADAL" clId="{A58EBD03-4AFF-4118-920E-AE33ABD2B070}" dt="2020-10-19T22:07:18.289" v="137" actId="26606"/>
          <ac:spMkLst>
            <pc:docMk/>
            <pc:sldMk cId="1990559601" sldId="269"/>
            <ac:spMk id="49" creationId="{8651CFA9-6065-4243-AC48-858E359780B1}"/>
          </ac:spMkLst>
        </pc:spChg>
        <pc:spChg chg="add del">
          <ac:chgData name="Shubham Sanjay Ingole" userId="ec40096c-0047-4d8d-8a90-1675687b99a4" providerId="ADAL" clId="{A58EBD03-4AFF-4118-920E-AE33ABD2B070}" dt="2020-10-19T22:07:18.289" v="137" actId="26606"/>
          <ac:spMkLst>
            <pc:docMk/>
            <pc:sldMk cId="1990559601" sldId="269"/>
            <ac:spMk id="50" creationId="{5A8C81AE-8F0D-49F3-9FB4-334B0DCDF195}"/>
          </ac:spMkLst>
        </pc:spChg>
        <pc:spChg chg="add del">
          <ac:chgData name="Shubham Sanjay Ingole" userId="ec40096c-0047-4d8d-8a90-1675687b99a4" providerId="ADAL" clId="{A58EBD03-4AFF-4118-920E-AE33ABD2B070}" dt="2020-10-19T22:07:18.289" v="137" actId="26606"/>
          <ac:spMkLst>
            <pc:docMk/>
            <pc:sldMk cId="1990559601" sldId="269"/>
            <ac:spMk id="51" creationId="{9390E0EC-2D76-4D83-A9EE-B610858BB840}"/>
          </ac:spMkLst>
        </pc:spChg>
        <pc:spChg chg="add del">
          <ac:chgData name="Shubham Sanjay Ingole" userId="ec40096c-0047-4d8d-8a90-1675687b99a4" providerId="ADAL" clId="{A58EBD03-4AFF-4118-920E-AE33ABD2B070}" dt="2020-10-19T22:07:18.289" v="137" actId="26606"/>
          <ac:spMkLst>
            <pc:docMk/>
            <pc:sldMk cId="1990559601" sldId="269"/>
            <ac:spMk id="52" creationId="{EC903544-48D2-4493-9093-E4648C9DE94E}"/>
          </ac:spMkLst>
        </pc:spChg>
        <pc:spChg chg="add del">
          <ac:chgData name="Shubham Sanjay Ingole" userId="ec40096c-0047-4d8d-8a90-1675687b99a4" providerId="ADAL" clId="{A58EBD03-4AFF-4118-920E-AE33ABD2B070}" dt="2020-10-19T22:07:18.289" v="137" actId="26606"/>
          <ac:spMkLst>
            <pc:docMk/>
            <pc:sldMk cId="1990559601" sldId="269"/>
            <ac:spMk id="53" creationId="{EB9F31F6-8165-414E-B4C5-48ED07205E58}"/>
          </ac:spMkLst>
        </pc:spChg>
        <pc:spChg chg="add del">
          <ac:chgData name="Shubham Sanjay Ingole" userId="ec40096c-0047-4d8d-8a90-1675687b99a4" providerId="ADAL" clId="{A58EBD03-4AFF-4118-920E-AE33ABD2B070}" dt="2020-10-19T23:22:25.691" v="797"/>
          <ac:spMkLst>
            <pc:docMk/>
            <pc:sldMk cId="1990559601" sldId="269"/>
            <ac:spMk id="55" creationId="{0BABF38A-8A0D-492E-BD20-6CF4D46B50BD}"/>
          </ac:spMkLst>
        </pc:spChg>
        <pc:spChg chg="add del">
          <ac:chgData name="Shubham Sanjay Ingole" userId="ec40096c-0047-4d8d-8a90-1675687b99a4" providerId="ADAL" clId="{A58EBD03-4AFF-4118-920E-AE33ABD2B070}" dt="2020-10-19T23:22:25.691" v="797"/>
          <ac:spMkLst>
            <pc:docMk/>
            <pc:sldMk cId="1990559601" sldId="269"/>
            <ac:spMk id="57" creationId="{F1174801-1395-44C5-9B00-CCAC45C056E7}"/>
          </ac:spMkLst>
        </pc:spChg>
        <pc:spChg chg="add del">
          <ac:chgData name="Shubham Sanjay Ingole" userId="ec40096c-0047-4d8d-8a90-1675687b99a4" providerId="ADAL" clId="{A58EBD03-4AFF-4118-920E-AE33ABD2B070}" dt="2020-10-19T23:22:25.691" v="797"/>
          <ac:spMkLst>
            <pc:docMk/>
            <pc:sldMk cId="1990559601" sldId="269"/>
            <ac:spMk id="58" creationId="{1F491198-AF87-4E71-AAD9-AE427363C1B5}"/>
          </ac:spMkLst>
        </pc:spChg>
        <pc:spChg chg="add del">
          <ac:chgData name="Shubham Sanjay Ingole" userId="ec40096c-0047-4d8d-8a90-1675687b99a4" providerId="ADAL" clId="{A58EBD03-4AFF-4118-920E-AE33ABD2B070}" dt="2020-10-19T23:22:25.691" v="797"/>
          <ac:spMkLst>
            <pc:docMk/>
            <pc:sldMk cId="1990559601" sldId="269"/>
            <ac:spMk id="59" creationId="{4C2E1C05-3303-4DCD-9685-3BDE5AEFE174}"/>
          </ac:spMkLst>
        </pc:spChg>
        <pc:spChg chg="add del">
          <ac:chgData name="Shubham Sanjay Ingole" userId="ec40096c-0047-4d8d-8a90-1675687b99a4" providerId="ADAL" clId="{A58EBD03-4AFF-4118-920E-AE33ABD2B070}" dt="2020-10-19T23:22:25.691" v="797"/>
          <ac:spMkLst>
            <pc:docMk/>
            <pc:sldMk cId="1990559601" sldId="269"/>
            <ac:spMk id="60" creationId="{D7F2E59A-66C6-4BE2-B3FB-D5DE585D2531}"/>
          </ac:spMkLst>
        </pc:spChg>
        <pc:picChg chg="add del mod">
          <ac:chgData name="Shubham Sanjay Ingole" userId="ec40096c-0047-4d8d-8a90-1675687b99a4" providerId="ADAL" clId="{A58EBD03-4AFF-4118-920E-AE33ABD2B070}" dt="2020-10-19T22:11:30.312" v="171" actId="478"/>
          <ac:picMkLst>
            <pc:docMk/>
            <pc:sldMk cId="1990559601" sldId="269"/>
            <ac:picMk id="5" creationId="{2FAB4B50-36A0-447A-863E-DD04207684CF}"/>
          </ac:picMkLst>
        </pc:picChg>
        <pc:picChg chg="add del mod">
          <ac:chgData name="Shubham Sanjay Ingole" userId="ec40096c-0047-4d8d-8a90-1675687b99a4" providerId="ADAL" clId="{A58EBD03-4AFF-4118-920E-AE33ABD2B070}" dt="2020-10-19T22:14:05.645" v="255" actId="478"/>
          <ac:picMkLst>
            <pc:docMk/>
            <pc:sldMk cId="1990559601" sldId="269"/>
            <ac:picMk id="9" creationId="{8B440A80-F27F-4302-BCA2-8F294DDBC998}"/>
          </ac:picMkLst>
        </pc:picChg>
        <pc:picChg chg="add del">
          <ac:chgData name="Shubham Sanjay Ingole" userId="ec40096c-0047-4d8d-8a90-1675687b99a4" providerId="ADAL" clId="{A58EBD03-4AFF-4118-920E-AE33ABD2B070}" dt="2020-10-19T22:07:18.320" v="138" actId="26606"/>
          <ac:picMkLst>
            <pc:docMk/>
            <pc:sldMk cId="1990559601" sldId="269"/>
            <ac:picMk id="12" creationId="{1CB7E8AE-A3AC-4BB7-A5C6-F00EC697B265}"/>
          </ac:picMkLst>
        </pc:picChg>
        <pc:picChg chg="add del mod">
          <ac:chgData name="Shubham Sanjay Ingole" userId="ec40096c-0047-4d8d-8a90-1675687b99a4" providerId="ADAL" clId="{A58EBD03-4AFF-4118-920E-AE33ABD2B070}" dt="2020-10-19T22:15:38.248" v="263" actId="478"/>
          <ac:picMkLst>
            <pc:docMk/>
            <pc:sldMk cId="1990559601" sldId="269"/>
            <ac:picMk id="17" creationId="{891BF06B-AF27-4D92-9B10-941DBE695D9F}"/>
          </ac:picMkLst>
        </pc:picChg>
        <pc:picChg chg="add mod modCrop">
          <ac:chgData name="Shubham Sanjay Ingole" userId="ec40096c-0047-4d8d-8a90-1675687b99a4" providerId="ADAL" clId="{A58EBD03-4AFF-4118-920E-AE33ABD2B070}" dt="2020-10-21T11:17:48.912" v="1056" actId="1076"/>
          <ac:picMkLst>
            <pc:docMk/>
            <pc:sldMk cId="1990559601" sldId="269"/>
            <ac:picMk id="23" creationId="{4687820E-B4CD-4BEB-A51B-44B5D793DDB0}"/>
          </ac:picMkLst>
        </pc:picChg>
        <pc:picChg chg="add del">
          <ac:chgData name="Shubham Sanjay Ingole" userId="ec40096c-0047-4d8d-8a90-1675687b99a4" providerId="ADAL" clId="{A58EBD03-4AFF-4118-920E-AE33ABD2B070}" dt="2020-10-19T22:07:09.678" v="131" actId="26606"/>
          <ac:picMkLst>
            <pc:docMk/>
            <pc:sldMk cId="1990559601" sldId="269"/>
            <ac:picMk id="27" creationId="{1CB7E8AE-A3AC-4BB7-A5C6-F00EC697B265}"/>
          </ac:picMkLst>
        </pc:picChg>
        <pc:picChg chg="add del">
          <ac:chgData name="Shubham Sanjay Ingole" userId="ec40096c-0047-4d8d-8a90-1675687b99a4" providerId="ADAL" clId="{A58EBD03-4AFF-4118-920E-AE33ABD2B070}" dt="2020-10-19T22:07:12.651" v="133" actId="26606"/>
          <ac:picMkLst>
            <pc:docMk/>
            <pc:sldMk cId="1990559601" sldId="269"/>
            <ac:picMk id="38" creationId="{1CB7E8AE-A3AC-4BB7-A5C6-F00EC697B265}"/>
          </ac:picMkLst>
        </pc:picChg>
        <pc:picChg chg="add del">
          <ac:chgData name="Shubham Sanjay Ingole" userId="ec40096c-0047-4d8d-8a90-1675687b99a4" providerId="ADAL" clId="{A58EBD03-4AFF-4118-920E-AE33ABD2B070}" dt="2020-10-19T23:22:25.691" v="797"/>
          <ac:picMkLst>
            <pc:docMk/>
            <pc:sldMk cId="1990559601" sldId="269"/>
            <ac:picMk id="56" creationId="{1CB7E8AE-A3AC-4BB7-A5C6-F00EC697B265}"/>
          </ac:picMkLst>
        </pc:picChg>
      </pc:sldChg>
      <pc:sldChg chg="addSp delSp modSp add mod modTransition modAnim delDesignElem modNotesTx">
        <pc:chgData name="Shubham Sanjay Ingole" userId="ec40096c-0047-4d8d-8a90-1675687b99a4" providerId="ADAL" clId="{A58EBD03-4AFF-4118-920E-AE33ABD2B070}" dt="2020-10-23T10:55:46.664" v="1238"/>
        <pc:sldMkLst>
          <pc:docMk/>
          <pc:sldMk cId="2401491618" sldId="270"/>
        </pc:sldMkLst>
        <pc:spChg chg="mod">
          <ac:chgData name="Shubham Sanjay Ingole" userId="ec40096c-0047-4d8d-8a90-1675687b99a4" providerId="ADAL" clId="{A58EBD03-4AFF-4118-920E-AE33ABD2B070}" dt="2020-10-19T23:27:06.058" v="834" actId="12"/>
          <ac:spMkLst>
            <pc:docMk/>
            <pc:sldMk cId="2401491618" sldId="270"/>
            <ac:spMk id="2" creationId="{FF44CE6C-FA2E-45EF-A577-440ADF7485FE}"/>
          </ac:spMkLst>
        </pc:spChg>
        <pc:spChg chg="add mod">
          <ac:chgData name="Shubham Sanjay Ingole" userId="ec40096c-0047-4d8d-8a90-1675687b99a4" providerId="ADAL" clId="{A58EBD03-4AFF-4118-920E-AE33ABD2B070}" dt="2020-10-21T11:00:08.505" v="992" actId="1076"/>
          <ac:spMkLst>
            <pc:docMk/>
            <pc:sldMk cId="2401491618" sldId="270"/>
            <ac:spMk id="3" creationId="{99B30EAE-BBB7-4A64-89A5-0C2EC6BED00B}"/>
          </ac:spMkLst>
        </pc:spChg>
        <pc:spChg chg="add mod">
          <ac:chgData name="Shubham Sanjay Ingole" userId="ec40096c-0047-4d8d-8a90-1675687b99a4" providerId="ADAL" clId="{A58EBD03-4AFF-4118-920E-AE33ABD2B070}" dt="2020-10-22T23:23:16.001" v="1233" actId="20577"/>
          <ac:spMkLst>
            <pc:docMk/>
            <pc:sldMk cId="2401491618" sldId="270"/>
            <ac:spMk id="4" creationId="{F34AC5F7-B351-424A-9C02-B9EB8556DC97}"/>
          </ac:spMkLst>
        </pc:spChg>
        <pc:spChg chg="add del">
          <ac:chgData name="Shubham Sanjay Ingole" userId="ec40096c-0047-4d8d-8a90-1675687b99a4" providerId="ADAL" clId="{A58EBD03-4AFF-4118-920E-AE33ABD2B070}" dt="2020-10-19T23:22:25.691" v="797"/>
          <ac:spMkLst>
            <pc:docMk/>
            <pc:sldMk cId="2401491618" sldId="270"/>
            <ac:spMk id="55" creationId="{0BABF38A-8A0D-492E-BD20-6CF4D46B50BD}"/>
          </ac:spMkLst>
        </pc:spChg>
        <pc:spChg chg="add del">
          <ac:chgData name="Shubham Sanjay Ingole" userId="ec40096c-0047-4d8d-8a90-1675687b99a4" providerId="ADAL" clId="{A58EBD03-4AFF-4118-920E-AE33ABD2B070}" dt="2020-10-19T23:22:25.691" v="797"/>
          <ac:spMkLst>
            <pc:docMk/>
            <pc:sldMk cId="2401491618" sldId="270"/>
            <ac:spMk id="57" creationId="{F1174801-1395-44C5-9B00-CCAC45C056E7}"/>
          </ac:spMkLst>
        </pc:spChg>
        <pc:spChg chg="add del">
          <ac:chgData name="Shubham Sanjay Ingole" userId="ec40096c-0047-4d8d-8a90-1675687b99a4" providerId="ADAL" clId="{A58EBD03-4AFF-4118-920E-AE33ABD2B070}" dt="2020-10-19T23:22:25.691" v="797"/>
          <ac:spMkLst>
            <pc:docMk/>
            <pc:sldMk cId="2401491618" sldId="270"/>
            <ac:spMk id="58" creationId="{1F491198-AF87-4E71-AAD9-AE427363C1B5}"/>
          </ac:spMkLst>
        </pc:spChg>
        <pc:spChg chg="add del">
          <ac:chgData name="Shubham Sanjay Ingole" userId="ec40096c-0047-4d8d-8a90-1675687b99a4" providerId="ADAL" clId="{A58EBD03-4AFF-4118-920E-AE33ABD2B070}" dt="2020-10-19T23:22:25.691" v="797"/>
          <ac:spMkLst>
            <pc:docMk/>
            <pc:sldMk cId="2401491618" sldId="270"/>
            <ac:spMk id="59" creationId="{4C2E1C05-3303-4DCD-9685-3BDE5AEFE174}"/>
          </ac:spMkLst>
        </pc:spChg>
        <pc:spChg chg="add del">
          <ac:chgData name="Shubham Sanjay Ingole" userId="ec40096c-0047-4d8d-8a90-1675687b99a4" providerId="ADAL" clId="{A58EBD03-4AFF-4118-920E-AE33ABD2B070}" dt="2020-10-19T23:22:25.691" v="797"/>
          <ac:spMkLst>
            <pc:docMk/>
            <pc:sldMk cId="2401491618" sldId="270"/>
            <ac:spMk id="60" creationId="{D7F2E59A-66C6-4BE2-B3FB-D5DE585D2531}"/>
          </ac:spMkLst>
        </pc:spChg>
        <pc:picChg chg="del">
          <ac:chgData name="Shubham Sanjay Ingole" userId="ec40096c-0047-4d8d-8a90-1675687b99a4" providerId="ADAL" clId="{A58EBD03-4AFF-4118-920E-AE33ABD2B070}" dt="2020-10-19T22:17:25.164" v="271" actId="478"/>
          <ac:picMkLst>
            <pc:docMk/>
            <pc:sldMk cId="2401491618" sldId="270"/>
            <ac:picMk id="5" creationId="{2FAB4B50-36A0-447A-863E-DD04207684CF}"/>
          </ac:picMkLst>
        </pc:picChg>
        <pc:picChg chg="add del">
          <ac:chgData name="Shubham Sanjay Ingole" userId="ec40096c-0047-4d8d-8a90-1675687b99a4" providerId="ADAL" clId="{A58EBD03-4AFF-4118-920E-AE33ABD2B070}" dt="2020-10-19T23:22:25.691" v="797"/>
          <ac:picMkLst>
            <pc:docMk/>
            <pc:sldMk cId="2401491618" sldId="270"/>
            <ac:picMk id="56" creationId="{1CB7E8AE-A3AC-4BB7-A5C6-F00EC697B265}"/>
          </ac:picMkLst>
        </pc:picChg>
      </pc:sldChg>
      <pc:sldChg chg="addSp delSp modSp add mod modTransition delDesignElem">
        <pc:chgData name="Shubham Sanjay Ingole" userId="ec40096c-0047-4d8d-8a90-1675687b99a4" providerId="ADAL" clId="{A58EBD03-4AFF-4118-920E-AE33ABD2B070}" dt="2020-10-19T23:22:25.691" v="797"/>
        <pc:sldMkLst>
          <pc:docMk/>
          <pc:sldMk cId="388027355" sldId="271"/>
        </pc:sldMkLst>
        <pc:spChg chg="mod">
          <ac:chgData name="Shubham Sanjay Ingole" userId="ec40096c-0047-4d8d-8a90-1675687b99a4" providerId="ADAL" clId="{A58EBD03-4AFF-4118-920E-AE33ABD2B070}" dt="2020-10-19T23:15:35.975" v="721" actId="20577"/>
          <ac:spMkLst>
            <pc:docMk/>
            <pc:sldMk cId="388027355" sldId="271"/>
            <ac:spMk id="2" creationId="{FF44CE6C-FA2E-45EF-A577-440ADF7485FE}"/>
          </ac:spMkLst>
        </pc:spChg>
        <pc:spChg chg="add mod">
          <ac:chgData name="Shubham Sanjay Ingole" userId="ec40096c-0047-4d8d-8a90-1675687b99a4" providerId="ADAL" clId="{A58EBD03-4AFF-4118-920E-AE33ABD2B070}" dt="2020-10-19T23:22:25.691" v="797"/>
          <ac:spMkLst>
            <pc:docMk/>
            <pc:sldMk cId="388027355" sldId="271"/>
            <ac:spMk id="4" creationId="{4AF20104-2657-432C-ADE1-AC2F505F2920}"/>
          </ac:spMkLst>
        </pc:spChg>
        <pc:spChg chg="add del">
          <ac:chgData name="Shubham Sanjay Ingole" userId="ec40096c-0047-4d8d-8a90-1675687b99a4" providerId="ADAL" clId="{A58EBD03-4AFF-4118-920E-AE33ABD2B070}" dt="2020-10-19T23:22:25.691" v="797"/>
          <ac:spMkLst>
            <pc:docMk/>
            <pc:sldMk cId="388027355" sldId="271"/>
            <ac:spMk id="55" creationId="{0BABF38A-8A0D-492E-BD20-6CF4D46B50BD}"/>
          </ac:spMkLst>
        </pc:spChg>
        <pc:spChg chg="add del">
          <ac:chgData name="Shubham Sanjay Ingole" userId="ec40096c-0047-4d8d-8a90-1675687b99a4" providerId="ADAL" clId="{A58EBD03-4AFF-4118-920E-AE33ABD2B070}" dt="2020-10-19T23:22:25.691" v="797"/>
          <ac:spMkLst>
            <pc:docMk/>
            <pc:sldMk cId="388027355" sldId="271"/>
            <ac:spMk id="57" creationId="{F1174801-1395-44C5-9B00-CCAC45C056E7}"/>
          </ac:spMkLst>
        </pc:spChg>
        <pc:spChg chg="add del">
          <ac:chgData name="Shubham Sanjay Ingole" userId="ec40096c-0047-4d8d-8a90-1675687b99a4" providerId="ADAL" clId="{A58EBD03-4AFF-4118-920E-AE33ABD2B070}" dt="2020-10-19T23:22:25.691" v="797"/>
          <ac:spMkLst>
            <pc:docMk/>
            <pc:sldMk cId="388027355" sldId="271"/>
            <ac:spMk id="58" creationId="{1F491198-AF87-4E71-AAD9-AE427363C1B5}"/>
          </ac:spMkLst>
        </pc:spChg>
        <pc:spChg chg="add del">
          <ac:chgData name="Shubham Sanjay Ingole" userId="ec40096c-0047-4d8d-8a90-1675687b99a4" providerId="ADAL" clId="{A58EBD03-4AFF-4118-920E-AE33ABD2B070}" dt="2020-10-19T23:22:25.691" v="797"/>
          <ac:spMkLst>
            <pc:docMk/>
            <pc:sldMk cId="388027355" sldId="271"/>
            <ac:spMk id="59" creationId="{4C2E1C05-3303-4DCD-9685-3BDE5AEFE174}"/>
          </ac:spMkLst>
        </pc:spChg>
        <pc:spChg chg="add del">
          <ac:chgData name="Shubham Sanjay Ingole" userId="ec40096c-0047-4d8d-8a90-1675687b99a4" providerId="ADAL" clId="{A58EBD03-4AFF-4118-920E-AE33ABD2B070}" dt="2020-10-19T23:22:25.691" v="797"/>
          <ac:spMkLst>
            <pc:docMk/>
            <pc:sldMk cId="388027355" sldId="271"/>
            <ac:spMk id="60" creationId="{D7F2E59A-66C6-4BE2-B3FB-D5DE585D2531}"/>
          </ac:spMkLst>
        </pc:spChg>
        <pc:picChg chg="del">
          <ac:chgData name="Shubham Sanjay Ingole" userId="ec40096c-0047-4d8d-8a90-1675687b99a4" providerId="ADAL" clId="{A58EBD03-4AFF-4118-920E-AE33ABD2B070}" dt="2020-10-19T22:17:28.335" v="272" actId="478"/>
          <ac:picMkLst>
            <pc:docMk/>
            <pc:sldMk cId="388027355" sldId="271"/>
            <ac:picMk id="5" creationId="{2FAB4B50-36A0-447A-863E-DD04207684CF}"/>
          </ac:picMkLst>
        </pc:picChg>
        <pc:picChg chg="add del">
          <ac:chgData name="Shubham Sanjay Ingole" userId="ec40096c-0047-4d8d-8a90-1675687b99a4" providerId="ADAL" clId="{A58EBD03-4AFF-4118-920E-AE33ABD2B070}" dt="2020-10-19T23:22:25.691" v="797"/>
          <ac:picMkLst>
            <pc:docMk/>
            <pc:sldMk cId="388027355" sldId="271"/>
            <ac:picMk id="56" creationId="{1CB7E8AE-A3AC-4BB7-A5C6-F00EC697B265}"/>
          </ac:picMkLst>
        </pc:picChg>
      </pc:sldChg>
      <pc:sldChg chg="addSp delSp modSp add del mod ord modTransition delDesignElem modNotesTx">
        <pc:chgData name="Shubham Sanjay Ingole" userId="ec40096c-0047-4d8d-8a90-1675687b99a4" providerId="ADAL" clId="{A58EBD03-4AFF-4118-920E-AE33ABD2B070}" dt="2020-10-21T11:03:26.784" v="1006" actId="47"/>
        <pc:sldMkLst>
          <pc:docMk/>
          <pc:sldMk cId="3731925146" sldId="272"/>
        </pc:sldMkLst>
        <pc:spChg chg="mod">
          <ac:chgData name="Shubham Sanjay Ingole" userId="ec40096c-0047-4d8d-8a90-1675687b99a4" providerId="ADAL" clId="{A58EBD03-4AFF-4118-920E-AE33ABD2B070}" dt="2020-10-19T23:15:45.414" v="740" actId="20577"/>
          <ac:spMkLst>
            <pc:docMk/>
            <pc:sldMk cId="3731925146" sldId="272"/>
            <ac:spMk id="2" creationId="{FF44CE6C-FA2E-45EF-A577-440ADF7485FE}"/>
          </ac:spMkLst>
        </pc:spChg>
        <pc:spChg chg="add mod">
          <ac:chgData name="Shubham Sanjay Ingole" userId="ec40096c-0047-4d8d-8a90-1675687b99a4" providerId="ADAL" clId="{A58EBD03-4AFF-4118-920E-AE33ABD2B070}" dt="2020-10-21T11:00:32.600" v="994" actId="123"/>
          <ac:spMkLst>
            <pc:docMk/>
            <pc:sldMk cId="3731925146" sldId="272"/>
            <ac:spMk id="3" creationId="{57D52298-4A67-41FC-A974-A7196F925FA9}"/>
          </ac:spMkLst>
        </pc:spChg>
        <pc:spChg chg="add mod">
          <ac:chgData name="Shubham Sanjay Ingole" userId="ec40096c-0047-4d8d-8a90-1675687b99a4" providerId="ADAL" clId="{A58EBD03-4AFF-4118-920E-AE33ABD2B070}" dt="2020-10-21T10:19:16.759" v="884" actId="14100"/>
          <ac:spMkLst>
            <pc:docMk/>
            <pc:sldMk cId="3731925146" sldId="272"/>
            <ac:spMk id="4" creationId="{8EB37295-840C-4D97-B6F3-E4F9CC8C0F92}"/>
          </ac:spMkLst>
        </pc:spChg>
        <pc:spChg chg="add del">
          <ac:chgData name="Shubham Sanjay Ingole" userId="ec40096c-0047-4d8d-8a90-1675687b99a4" providerId="ADAL" clId="{A58EBD03-4AFF-4118-920E-AE33ABD2B070}" dt="2020-10-19T23:22:25.691" v="797"/>
          <ac:spMkLst>
            <pc:docMk/>
            <pc:sldMk cId="3731925146" sldId="272"/>
            <ac:spMk id="55" creationId="{0BABF38A-8A0D-492E-BD20-6CF4D46B50BD}"/>
          </ac:spMkLst>
        </pc:spChg>
        <pc:spChg chg="add del">
          <ac:chgData name="Shubham Sanjay Ingole" userId="ec40096c-0047-4d8d-8a90-1675687b99a4" providerId="ADAL" clId="{A58EBD03-4AFF-4118-920E-AE33ABD2B070}" dt="2020-10-19T23:22:25.691" v="797"/>
          <ac:spMkLst>
            <pc:docMk/>
            <pc:sldMk cId="3731925146" sldId="272"/>
            <ac:spMk id="57" creationId="{F1174801-1395-44C5-9B00-CCAC45C056E7}"/>
          </ac:spMkLst>
        </pc:spChg>
        <pc:spChg chg="add del">
          <ac:chgData name="Shubham Sanjay Ingole" userId="ec40096c-0047-4d8d-8a90-1675687b99a4" providerId="ADAL" clId="{A58EBD03-4AFF-4118-920E-AE33ABD2B070}" dt="2020-10-19T23:22:25.691" v="797"/>
          <ac:spMkLst>
            <pc:docMk/>
            <pc:sldMk cId="3731925146" sldId="272"/>
            <ac:spMk id="58" creationId="{1F491198-AF87-4E71-AAD9-AE427363C1B5}"/>
          </ac:spMkLst>
        </pc:spChg>
        <pc:spChg chg="add del">
          <ac:chgData name="Shubham Sanjay Ingole" userId="ec40096c-0047-4d8d-8a90-1675687b99a4" providerId="ADAL" clId="{A58EBD03-4AFF-4118-920E-AE33ABD2B070}" dt="2020-10-19T23:22:25.691" v="797"/>
          <ac:spMkLst>
            <pc:docMk/>
            <pc:sldMk cId="3731925146" sldId="272"/>
            <ac:spMk id="59" creationId="{4C2E1C05-3303-4DCD-9685-3BDE5AEFE174}"/>
          </ac:spMkLst>
        </pc:spChg>
        <pc:spChg chg="add del">
          <ac:chgData name="Shubham Sanjay Ingole" userId="ec40096c-0047-4d8d-8a90-1675687b99a4" providerId="ADAL" clId="{A58EBD03-4AFF-4118-920E-AE33ABD2B070}" dt="2020-10-19T23:22:25.691" v="797"/>
          <ac:spMkLst>
            <pc:docMk/>
            <pc:sldMk cId="3731925146" sldId="272"/>
            <ac:spMk id="60" creationId="{D7F2E59A-66C6-4BE2-B3FB-D5DE585D2531}"/>
          </ac:spMkLst>
        </pc:spChg>
        <pc:picChg chg="del">
          <ac:chgData name="Shubham Sanjay Ingole" userId="ec40096c-0047-4d8d-8a90-1675687b99a4" providerId="ADAL" clId="{A58EBD03-4AFF-4118-920E-AE33ABD2B070}" dt="2020-10-19T22:17:31.019" v="273" actId="478"/>
          <ac:picMkLst>
            <pc:docMk/>
            <pc:sldMk cId="3731925146" sldId="272"/>
            <ac:picMk id="5" creationId="{2FAB4B50-36A0-447A-863E-DD04207684CF}"/>
          </ac:picMkLst>
        </pc:picChg>
        <pc:picChg chg="add del">
          <ac:chgData name="Shubham Sanjay Ingole" userId="ec40096c-0047-4d8d-8a90-1675687b99a4" providerId="ADAL" clId="{A58EBD03-4AFF-4118-920E-AE33ABD2B070}" dt="2020-10-19T23:22:25.691" v="797"/>
          <ac:picMkLst>
            <pc:docMk/>
            <pc:sldMk cId="3731925146" sldId="272"/>
            <ac:picMk id="56" creationId="{1CB7E8AE-A3AC-4BB7-A5C6-F00EC697B265}"/>
          </ac:picMkLst>
        </pc:picChg>
      </pc:sldChg>
      <pc:sldChg chg="modSp add mod ord modAnim modNotesTx">
        <pc:chgData name="Shubham Sanjay Ingole" userId="ec40096c-0047-4d8d-8a90-1675687b99a4" providerId="ADAL" clId="{A58EBD03-4AFF-4118-920E-AE33ABD2B070}" dt="2020-10-23T10:56:15.817" v="1243"/>
        <pc:sldMkLst>
          <pc:docMk/>
          <pc:sldMk cId="2845038840" sldId="273"/>
        </pc:sldMkLst>
        <pc:spChg chg="mod">
          <ac:chgData name="Shubham Sanjay Ingole" userId="ec40096c-0047-4d8d-8a90-1675687b99a4" providerId="ADAL" clId="{A58EBD03-4AFF-4118-920E-AE33ABD2B070}" dt="2020-10-21T11:03:07.070" v="1004" actId="20577"/>
          <ac:spMkLst>
            <pc:docMk/>
            <pc:sldMk cId="2845038840" sldId="273"/>
            <ac:spMk id="2" creationId="{FF44CE6C-FA2E-45EF-A577-440ADF7485FE}"/>
          </ac:spMkLst>
        </pc:spChg>
        <pc:spChg chg="mod">
          <ac:chgData name="Shubham Sanjay Ingole" userId="ec40096c-0047-4d8d-8a90-1675687b99a4" providerId="ADAL" clId="{A58EBD03-4AFF-4118-920E-AE33ABD2B070}" dt="2020-10-22T23:13:22.702" v="1223" actId="20577"/>
          <ac:spMkLst>
            <pc:docMk/>
            <pc:sldMk cId="2845038840" sldId="273"/>
            <ac:spMk id="3" creationId="{99B30EAE-BBB7-4A64-89A5-0C2EC6BED00B}"/>
          </ac:spMkLst>
        </pc:spChg>
        <pc:spChg chg="mod">
          <ac:chgData name="Shubham Sanjay Ingole" userId="ec40096c-0047-4d8d-8a90-1675687b99a4" providerId="ADAL" clId="{A58EBD03-4AFF-4118-920E-AE33ABD2B070}" dt="2020-10-21T11:16:06.525" v="1040" actId="20577"/>
          <ac:spMkLst>
            <pc:docMk/>
            <pc:sldMk cId="2845038840" sldId="273"/>
            <ac:spMk id="4" creationId="{F34AC5F7-B351-424A-9C02-B9EB8556DC97}"/>
          </ac:spMkLst>
        </pc:spChg>
      </pc:sldChg>
      <pc:sldChg chg="new del">
        <pc:chgData name="Shubham Sanjay Ingole" userId="ec40096c-0047-4d8d-8a90-1675687b99a4" providerId="ADAL" clId="{A58EBD03-4AFF-4118-920E-AE33ABD2B070}" dt="2020-10-19T22:10:43.702" v="149" actId="680"/>
        <pc:sldMkLst>
          <pc:docMk/>
          <pc:sldMk cId="3339731046" sldId="273"/>
        </pc:sldMkLst>
      </pc:sldChg>
      <pc:sldChg chg="modAnim modNotesTx">
        <pc:chgData name="Shubham Sanjay Ingole" userId="ec40096c-0047-4d8d-8a90-1675687b99a4" providerId="ADAL" clId="{A58EBD03-4AFF-4118-920E-AE33ABD2B070}" dt="2020-10-23T10:56:40.425" v="1247"/>
        <pc:sldMkLst>
          <pc:docMk/>
          <pc:sldMk cId="2185391957" sldId="276"/>
        </pc:sldMkLst>
      </pc:sldChg>
      <pc:sldChg chg="modSp modNotesTx">
        <pc:chgData name="Shubham Sanjay Ingole" userId="ec40096c-0047-4d8d-8a90-1675687b99a4" providerId="ADAL" clId="{A58EBD03-4AFF-4118-920E-AE33ABD2B070}" dt="2020-10-22T23:16:12.885" v="1225" actId="207"/>
        <pc:sldMkLst>
          <pc:docMk/>
          <pc:sldMk cId="1730495485" sldId="277"/>
        </pc:sldMkLst>
        <pc:spChg chg="mod">
          <ac:chgData name="Shubham Sanjay Ingole" userId="ec40096c-0047-4d8d-8a90-1675687b99a4" providerId="ADAL" clId="{A58EBD03-4AFF-4118-920E-AE33ABD2B070}" dt="2020-10-22T23:16:12.885" v="1225" actId="207"/>
          <ac:spMkLst>
            <pc:docMk/>
            <pc:sldMk cId="1730495485" sldId="277"/>
            <ac:spMk id="3" creationId="{99B30EAE-BBB7-4A64-89A5-0C2EC6BED00B}"/>
          </ac:spMkLst>
        </pc:spChg>
      </pc:sldChg>
      <pc:sldChg chg="modNotesTx">
        <pc:chgData name="Shubham Sanjay Ingole" userId="ec40096c-0047-4d8d-8a90-1675687b99a4" providerId="ADAL" clId="{A58EBD03-4AFF-4118-920E-AE33ABD2B070}" dt="2020-10-22T22:32:45.793" v="1062" actId="20577"/>
        <pc:sldMkLst>
          <pc:docMk/>
          <pc:sldMk cId="1871341794" sldId="278"/>
        </pc:sldMkLst>
      </pc:sldChg>
      <pc:sldChg chg="modSp">
        <pc:chgData name="Shubham Sanjay Ingole" userId="ec40096c-0047-4d8d-8a90-1675687b99a4" providerId="ADAL" clId="{A58EBD03-4AFF-4118-920E-AE33ABD2B070}" dt="2020-10-23T11:51:44.667" v="1249" actId="1076"/>
        <pc:sldMkLst>
          <pc:docMk/>
          <pc:sldMk cId="328533776" sldId="279"/>
        </pc:sldMkLst>
        <pc:picChg chg="mod">
          <ac:chgData name="Shubham Sanjay Ingole" userId="ec40096c-0047-4d8d-8a90-1675687b99a4" providerId="ADAL" clId="{A58EBD03-4AFF-4118-920E-AE33ABD2B070}" dt="2020-10-23T11:51:44.667" v="1249" actId="1076"/>
          <ac:picMkLst>
            <pc:docMk/>
            <pc:sldMk cId="328533776" sldId="279"/>
            <ac:picMk id="1026" creationId="{363FE7C2-87C6-AF45-8421-0DAEF97C0BBB}"/>
          </ac:picMkLst>
        </pc:picChg>
      </pc:sldChg>
      <pc:sldChg chg="modSp add mod">
        <pc:chgData name="Shubham Sanjay Ingole" userId="ec40096c-0047-4d8d-8a90-1675687b99a4" providerId="ADAL" clId="{A58EBD03-4AFF-4118-920E-AE33ABD2B070}" dt="2020-10-23T12:05:26.104" v="1270" actId="20577"/>
        <pc:sldMkLst>
          <pc:docMk/>
          <pc:sldMk cId="1021403737" sldId="280"/>
        </pc:sldMkLst>
        <pc:spChg chg="mod">
          <ac:chgData name="Shubham Sanjay Ingole" userId="ec40096c-0047-4d8d-8a90-1675687b99a4" providerId="ADAL" clId="{A58EBD03-4AFF-4118-920E-AE33ABD2B070}" dt="2020-10-23T12:05:15.356" v="1258" actId="20577"/>
          <ac:spMkLst>
            <pc:docMk/>
            <pc:sldMk cId="1021403737" sldId="280"/>
            <ac:spMk id="2" creationId="{F9C33661-C230-4881-9578-BCAD9436A7FE}"/>
          </ac:spMkLst>
        </pc:spChg>
        <pc:spChg chg="mod">
          <ac:chgData name="Shubham Sanjay Ingole" userId="ec40096c-0047-4d8d-8a90-1675687b99a4" providerId="ADAL" clId="{A58EBD03-4AFF-4118-920E-AE33ABD2B070}" dt="2020-10-23T12:05:26.104" v="1270" actId="20577"/>
          <ac:spMkLst>
            <pc:docMk/>
            <pc:sldMk cId="1021403737" sldId="280"/>
            <ac:spMk id="3" creationId="{BC9F1316-2777-4C4D-B5B5-B675B2667DEF}"/>
          </ac:spMkLst>
        </pc:spChg>
      </pc:sldChg>
    </pc:docChg>
  </pc:docChgLst>
  <pc:docChgLst>
    <pc:chgData name="Prasad Jagtap" userId="S::s200109@win.dtu.dk::11453833-8954-4db7-bf9d-87af5de79883" providerId="AD" clId="Web-{02835982-007F-4A3B-9E1F-942FAF169C77}"/>
    <pc:docChg chg="modSld modMainMaster">
      <pc:chgData name="Prasad Jagtap" userId="S::s200109@win.dtu.dk::11453833-8954-4db7-bf9d-87af5de79883" providerId="AD" clId="Web-{02835982-007F-4A3B-9E1F-942FAF169C77}" dt="2020-10-16T16:24:47.669" v="157" actId="1076"/>
      <pc:docMkLst>
        <pc:docMk/>
      </pc:docMkLst>
      <pc:sldChg chg="modSp modTransition">
        <pc:chgData name="Prasad Jagtap" userId="S::s200109@win.dtu.dk::11453833-8954-4db7-bf9d-87af5de79883" providerId="AD" clId="Web-{02835982-007F-4A3B-9E1F-942FAF169C77}" dt="2020-10-16T16:11:55.219" v="121" actId="20577"/>
        <pc:sldMkLst>
          <pc:docMk/>
          <pc:sldMk cId="109857222" sldId="256"/>
        </pc:sldMkLst>
        <pc:spChg chg="mod">
          <ac:chgData name="Prasad Jagtap" userId="S::s200109@win.dtu.dk::11453833-8954-4db7-bf9d-87af5de79883" providerId="AD" clId="Web-{02835982-007F-4A3B-9E1F-942FAF169C77}" dt="2020-10-16T16:11:55.219" v="121" actId="20577"/>
          <ac:spMkLst>
            <pc:docMk/>
            <pc:sldMk cId="109857222" sldId="256"/>
            <ac:spMk id="10" creationId="{16601EFC-AC16-4D59-8938-B474C6A09904}"/>
          </ac:spMkLst>
        </pc:spChg>
      </pc:sldChg>
      <pc:sldChg chg="modTransition addAnim delAnim modAnim">
        <pc:chgData name="Prasad Jagtap" userId="S::s200109@win.dtu.dk::11453833-8954-4db7-bf9d-87af5de79883" providerId="AD" clId="Web-{02835982-007F-4A3B-9E1F-942FAF169C77}" dt="2020-10-16T16:08:21.403" v="118"/>
        <pc:sldMkLst>
          <pc:docMk/>
          <pc:sldMk cId="1934952421" sldId="257"/>
        </pc:sldMkLst>
      </pc:sldChg>
      <pc:sldChg chg="modTransition">
        <pc:chgData name="Prasad Jagtap" userId="S::s200109@win.dtu.dk::11453833-8954-4db7-bf9d-87af5de79883" providerId="AD" clId="Web-{02835982-007F-4A3B-9E1F-942FAF169C77}" dt="2020-10-16T16:01:01.583" v="55"/>
        <pc:sldMkLst>
          <pc:docMk/>
          <pc:sldMk cId="1939380547" sldId="258"/>
        </pc:sldMkLst>
      </pc:sldChg>
      <pc:sldChg chg="modTransition">
        <pc:chgData name="Prasad Jagtap" userId="S::s200109@win.dtu.dk::11453833-8954-4db7-bf9d-87af5de79883" providerId="AD" clId="Web-{02835982-007F-4A3B-9E1F-942FAF169C77}" dt="2020-10-16T16:01:01.583" v="55"/>
        <pc:sldMkLst>
          <pc:docMk/>
          <pc:sldMk cId="3692867922" sldId="260"/>
        </pc:sldMkLst>
      </pc:sldChg>
      <pc:sldChg chg="modTransition">
        <pc:chgData name="Prasad Jagtap" userId="S::s200109@win.dtu.dk::11453833-8954-4db7-bf9d-87af5de79883" providerId="AD" clId="Web-{02835982-007F-4A3B-9E1F-942FAF169C77}" dt="2020-10-16T16:01:01.583" v="55"/>
        <pc:sldMkLst>
          <pc:docMk/>
          <pc:sldMk cId="3201407256" sldId="261"/>
        </pc:sldMkLst>
      </pc:sldChg>
      <pc:sldChg chg="modSp modTransition">
        <pc:chgData name="Prasad Jagtap" userId="S::s200109@win.dtu.dk::11453833-8954-4db7-bf9d-87af5de79883" providerId="AD" clId="Web-{02835982-007F-4A3B-9E1F-942FAF169C77}" dt="2020-10-16T16:24:12.402" v="153" actId="20577"/>
        <pc:sldMkLst>
          <pc:docMk/>
          <pc:sldMk cId="149833137" sldId="262"/>
        </pc:sldMkLst>
        <pc:spChg chg="mod">
          <ac:chgData name="Prasad Jagtap" userId="S::s200109@win.dtu.dk::11453833-8954-4db7-bf9d-87af5de79883" providerId="AD" clId="Web-{02835982-007F-4A3B-9E1F-942FAF169C77}" dt="2020-10-16T16:24:12.402" v="153" actId="20577"/>
          <ac:spMkLst>
            <pc:docMk/>
            <pc:sldMk cId="149833137" sldId="262"/>
            <ac:spMk id="3" creationId="{BC9F1316-2777-4C4D-B5B5-B675B2667DEF}"/>
          </ac:spMkLst>
        </pc:spChg>
      </pc:sldChg>
      <pc:sldChg chg="modTransition">
        <pc:chgData name="Prasad Jagtap" userId="S::s200109@win.dtu.dk::11453833-8954-4db7-bf9d-87af5de79883" providerId="AD" clId="Web-{02835982-007F-4A3B-9E1F-942FAF169C77}" dt="2020-10-16T16:01:01.583" v="55"/>
        <pc:sldMkLst>
          <pc:docMk/>
          <pc:sldMk cId="411157168" sldId="263"/>
        </pc:sldMkLst>
      </pc:sldChg>
      <pc:sldChg chg="modTransition">
        <pc:chgData name="Prasad Jagtap" userId="S::s200109@win.dtu.dk::11453833-8954-4db7-bf9d-87af5de79883" providerId="AD" clId="Web-{02835982-007F-4A3B-9E1F-942FAF169C77}" dt="2020-10-16T16:01:01.583" v="55"/>
        <pc:sldMkLst>
          <pc:docMk/>
          <pc:sldMk cId="653648248" sldId="265"/>
        </pc:sldMkLst>
      </pc:sldChg>
      <pc:sldChg chg="addSp delSp modSp modTransition addAnim delAnim modAnim">
        <pc:chgData name="Prasad Jagtap" userId="S::s200109@win.dtu.dk::11453833-8954-4db7-bf9d-87af5de79883" providerId="AD" clId="Web-{02835982-007F-4A3B-9E1F-942FAF169C77}" dt="2020-10-16T16:24:47.669" v="157" actId="1076"/>
        <pc:sldMkLst>
          <pc:docMk/>
          <pc:sldMk cId="2854784603" sldId="266"/>
        </pc:sldMkLst>
        <pc:spChg chg="mod">
          <ac:chgData name="Prasad Jagtap" userId="S::s200109@win.dtu.dk::11453833-8954-4db7-bf9d-87af5de79883" providerId="AD" clId="Web-{02835982-007F-4A3B-9E1F-942FAF169C77}" dt="2020-10-16T16:24:47.669" v="157" actId="1076"/>
          <ac:spMkLst>
            <pc:docMk/>
            <pc:sldMk cId="2854784603" sldId="266"/>
            <ac:spMk id="2" creationId="{D771684E-D7A3-4DBE-9E92-BE29709B14E0}"/>
          </ac:spMkLst>
        </pc:spChg>
        <pc:spChg chg="mod">
          <ac:chgData name="Prasad Jagtap" userId="S::s200109@win.dtu.dk::11453833-8954-4db7-bf9d-87af5de79883" providerId="AD" clId="Web-{02835982-007F-4A3B-9E1F-942FAF169C77}" dt="2020-10-16T16:05:59.057" v="90" actId="20577"/>
          <ac:spMkLst>
            <pc:docMk/>
            <pc:sldMk cId="2854784603" sldId="266"/>
            <ac:spMk id="3" creationId="{922D8008-9D4C-4094-AD75-CEEE92072A1A}"/>
          </ac:spMkLst>
        </pc:spChg>
        <pc:spChg chg="mod">
          <ac:chgData name="Prasad Jagtap" userId="S::s200109@win.dtu.dk::11453833-8954-4db7-bf9d-87af5de79883" providerId="AD" clId="Web-{02835982-007F-4A3B-9E1F-942FAF169C77}" dt="2020-10-16T15:58:42.487" v="47" actId="1076"/>
          <ac:spMkLst>
            <pc:docMk/>
            <pc:sldMk cId="2854784603" sldId="266"/>
            <ac:spMk id="12" creationId="{5E2EAE30-7C72-4954-8362-F97770253D66}"/>
          </ac:spMkLst>
        </pc:spChg>
        <pc:graphicFrameChg chg="add del mod">
          <ac:chgData name="Prasad Jagtap" userId="S::s200109@win.dtu.dk::11453833-8954-4db7-bf9d-87af5de79883" providerId="AD" clId="Web-{02835982-007F-4A3B-9E1F-942FAF169C77}" dt="2020-10-16T15:55:27.594" v="3"/>
          <ac:graphicFrameMkLst>
            <pc:docMk/>
            <pc:sldMk cId="2854784603" sldId="266"/>
            <ac:graphicFrameMk id="4" creationId="{BD52D7A8-9D3B-4786-81FB-83F28570C1A7}"/>
          </ac:graphicFrameMkLst>
        </pc:graphicFrameChg>
        <pc:graphicFrameChg chg="mod modGraphic">
          <ac:chgData name="Prasad Jagtap" userId="S::s200109@win.dtu.dk::11453833-8954-4db7-bf9d-87af5de79883" providerId="AD" clId="Web-{02835982-007F-4A3B-9E1F-942FAF169C77}" dt="2020-10-16T15:59:15.613" v="51" actId="1076"/>
          <ac:graphicFrameMkLst>
            <pc:docMk/>
            <pc:sldMk cId="2854784603" sldId="266"/>
            <ac:graphicFrameMk id="5" creationId="{78ECE3C7-771B-44CD-8392-062736994368}"/>
          </ac:graphicFrameMkLst>
        </pc:graphicFrameChg>
        <pc:graphicFrameChg chg="add del mod modGraphic">
          <ac:chgData name="Prasad Jagtap" userId="S::s200109@win.dtu.dk::11453833-8954-4db7-bf9d-87af5de79883" providerId="AD" clId="Web-{02835982-007F-4A3B-9E1F-942FAF169C77}" dt="2020-10-16T16:06:41.151" v="111"/>
          <ac:graphicFrameMkLst>
            <pc:docMk/>
            <pc:sldMk cId="2854784603" sldId="266"/>
            <ac:graphicFrameMk id="7" creationId="{36D99FCB-22B7-4EF4-92CE-4B3B5D2B71C8}"/>
          </ac:graphicFrameMkLst>
        </pc:graphicFrameChg>
        <pc:graphicFrameChg chg="add mod modGraphic">
          <ac:chgData name="Prasad Jagtap" userId="S::s200109@win.dtu.dk::11453833-8954-4db7-bf9d-87af5de79883" providerId="AD" clId="Web-{02835982-007F-4A3B-9E1F-942FAF169C77}" dt="2020-10-16T15:57:15.298" v="27" actId="1076"/>
          <ac:graphicFrameMkLst>
            <pc:docMk/>
            <pc:sldMk cId="2854784603" sldId="266"/>
            <ac:graphicFrameMk id="8" creationId="{D5ED45DE-AF69-4420-B239-6F382565841F}"/>
          </ac:graphicFrameMkLst>
        </pc:graphicFrameChg>
        <pc:graphicFrameChg chg="add mod modGraphic">
          <ac:chgData name="Prasad Jagtap" userId="S::s200109@win.dtu.dk::11453833-8954-4db7-bf9d-87af5de79883" providerId="AD" clId="Web-{02835982-007F-4A3B-9E1F-942FAF169C77}" dt="2020-10-16T15:58:31.268" v="45" actId="1076"/>
          <ac:graphicFrameMkLst>
            <pc:docMk/>
            <pc:sldMk cId="2854784603" sldId="266"/>
            <ac:graphicFrameMk id="9" creationId="{EDB2B6AD-DB0E-4B3F-926B-4D26606C9D91}"/>
          </ac:graphicFrameMkLst>
        </pc:graphicFrameChg>
        <pc:graphicFrameChg chg="add del mod modGraphic">
          <ac:chgData name="Prasad Jagtap" userId="S::s200109@win.dtu.dk::11453833-8954-4db7-bf9d-87af5de79883" providerId="AD" clId="Web-{02835982-007F-4A3B-9E1F-942FAF169C77}" dt="2020-10-16T16:04:05.742" v="74"/>
          <ac:graphicFrameMkLst>
            <pc:docMk/>
            <pc:sldMk cId="2854784603" sldId="266"/>
            <ac:graphicFrameMk id="10" creationId="{AE9FE14C-F137-4489-B956-B2CC666E9A9B}"/>
          </ac:graphicFrameMkLst>
        </pc:graphicFrameChg>
        <pc:graphicFrameChg chg="add mod modGraphic">
          <ac:chgData name="Prasad Jagtap" userId="S::s200109@win.dtu.dk::11453833-8954-4db7-bf9d-87af5de79883" providerId="AD" clId="Web-{02835982-007F-4A3B-9E1F-942FAF169C77}" dt="2020-10-16T16:06:25.792" v="108"/>
          <ac:graphicFrameMkLst>
            <pc:docMk/>
            <pc:sldMk cId="2854784603" sldId="266"/>
            <ac:graphicFrameMk id="11" creationId="{36B50505-9B32-4998-96C0-F55248BED983}"/>
          </ac:graphicFrameMkLst>
        </pc:graphicFrameChg>
        <pc:picChg chg="mod">
          <ac:chgData name="Prasad Jagtap" userId="S::s200109@win.dtu.dk::11453833-8954-4db7-bf9d-87af5de79883" providerId="AD" clId="Web-{02835982-007F-4A3B-9E1F-942FAF169C77}" dt="2020-10-16T16:06:46.526" v="112" actId="14100"/>
          <ac:picMkLst>
            <pc:docMk/>
            <pc:sldMk cId="2854784603" sldId="266"/>
            <ac:picMk id="6" creationId="{60A6C192-07CA-4E90-BDAA-A0DC142D14C5}"/>
          </ac:picMkLst>
        </pc:picChg>
      </pc:sldChg>
      <pc:sldChg chg="modTransition">
        <pc:chgData name="Prasad Jagtap" userId="S::s200109@win.dtu.dk::11453833-8954-4db7-bf9d-87af5de79883" providerId="AD" clId="Web-{02835982-007F-4A3B-9E1F-942FAF169C77}" dt="2020-10-16T16:01:01.583" v="55"/>
        <pc:sldMkLst>
          <pc:docMk/>
          <pc:sldMk cId="3901244093" sldId="267"/>
        </pc:sldMkLst>
      </pc:sldChg>
      <pc:sldMasterChg chg="modTransition modSldLayout">
        <pc:chgData name="Prasad Jagtap" userId="S::s200109@win.dtu.dk::11453833-8954-4db7-bf9d-87af5de79883" providerId="AD" clId="Web-{02835982-007F-4A3B-9E1F-942FAF169C77}" dt="2020-10-16T16:01:01.583" v="55"/>
        <pc:sldMasterMkLst>
          <pc:docMk/>
          <pc:sldMasterMk cId="477831167" sldId="2147483698"/>
        </pc:sldMasterMkLst>
        <pc:sldLayoutChg chg="modTransition">
          <pc:chgData name="Prasad Jagtap" userId="S::s200109@win.dtu.dk::11453833-8954-4db7-bf9d-87af5de79883" providerId="AD" clId="Web-{02835982-007F-4A3B-9E1F-942FAF169C77}" dt="2020-10-16T16:01:01.583" v="55"/>
          <pc:sldLayoutMkLst>
            <pc:docMk/>
            <pc:sldMasterMk cId="477831167" sldId="2147483698"/>
            <pc:sldLayoutMk cId="4253553587" sldId="2147483687"/>
          </pc:sldLayoutMkLst>
        </pc:sldLayoutChg>
        <pc:sldLayoutChg chg="modTransition">
          <pc:chgData name="Prasad Jagtap" userId="S::s200109@win.dtu.dk::11453833-8954-4db7-bf9d-87af5de79883" providerId="AD" clId="Web-{02835982-007F-4A3B-9E1F-942FAF169C77}" dt="2020-10-16T16:01:01.583" v="55"/>
          <pc:sldLayoutMkLst>
            <pc:docMk/>
            <pc:sldMasterMk cId="477831167" sldId="2147483698"/>
            <pc:sldLayoutMk cId="2246879400" sldId="2147483688"/>
          </pc:sldLayoutMkLst>
        </pc:sldLayoutChg>
        <pc:sldLayoutChg chg="modTransition">
          <pc:chgData name="Prasad Jagtap" userId="S::s200109@win.dtu.dk::11453833-8954-4db7-bf9d-87af5de79883" providerId="AD" clId="Web-{02835982-007F-4A3B-9E1F-942FAF169C77}" dt="2020-10-16T16:01:01.583" v="55"/>
          <pc:sldLayoutMkLst>
            <pc:docMk/>
            <pc:sldMasterMk cId="477831167" sldId="2147483698"/>
            <pc:sldLayoutMk cId="1469152458" sldId="2147483689"/>
          </pc:sldLayoutMkLst>
        </pc:sldLayoutChg>
        <pc:sldLayoutChg chg="modTransition">
          <pc:chgData name="Prasad Jagtap" userId="S::s200109@win.dtu.dk::11453833-8954-4db7-bf9d-87af5de79883" providerId="AD" clId="Web-{02835982-007F-4A3B-9E1F-942FAF169C77}" dt="2020-10-16T16:01:01.583" v="55"/>
          <pc:sldLayoutMkLst>
            <pc:docMk/>
            <pc:sldMasterMk cId="477831167" sldId="2147483698"/>
            <pc:sldLayoutMk cId="3189230397" sldId="2147483690"/>
          </pc:sldLayoutMkLst>
        </pc:sldLayoutChg>
        <pc:sldLayoutChg chg="modTransition">
          <pc:chgData name="Prasad Jagtap" userId="S::s200109@win.dtu.dk::11453833-8954-4db7-bf9d-87af5de79883" providerId="AD" clId="Web-{02835982-007F-4A3B-9E1F-942FAF169C77}" dt="2020-10-16T16:01:01.583" v="55"/>
          <pc:sldLayoutMkLst>
            <pc:docMk/>
            <pc:sldMasterMk cId="477831167" sldId="2147483698"/>
            <pc:sldLayoutMk cId="230088504" sldId="2147483691"/>
          </pc:sldLayoutMkLst>
        </pc:sldLayoutChg>
        <pc:sldLayoutChg chg="modTransition">
          <pc:chgData name="Prasad Jagtap" userId="S::s200109@win.dtu.dk::11453833-8954-4db7-bf9d-87af5de79883" providerId="AD" clId="Web-{02835982-007F-4A3B-9E1F-942FAF169C77}" dt="2020-10-16T16:01:01.583" v="55"/>
          <pc:sldLayoutMkLst>
            <pc:docMk/>
            <pc:sldMasterMk cId="477831167" sldId="2147483698"/>
            <pc:sldLayoutMk cId="2364395236" sldId="2147483692"/>
          </pc:sldLayoutMkLst>
        </pc:sldLayoutChg>
        <pc:sldLayoutChg chg="modTransition">
          <pc:chgData name="Prasad Jagtap" userId="S::s200109@win.dtu.dk::11453833-8954-4db7-bf9d-87af5de79883" providerId="AD" clId="Web-{02835982-007F-4A3B-9E1F-942FAF169C77}" dt="2020-10-16T16:01:01.583" v="55"/>
          <pc:sldLayoutMkLst>
            <pc:docMk/>
            <pc:sldMasterMk cId="477831167" sldId="2147483698"/>
            <pc:sldLayoutMk cId="884123641" sldId="2147483693"/>
          </pc:sldLayoutMkLst>
        </pc:sldLayoutChg>
        <pc:sldLayoutChg chg="modTransition">
          <pc:chgData name="Prasad Jagtap" userId="S::s200109@win.dtu.dk::11453833-8954-4db7-bf9d-87af5de79883" providerId="AD" clId="Web-{02835982-007F-4A3B-9E1F-942FAF169C77}" dt="2020-10-16T16:01:01.583" v="55"/>
          <pc:sldLayoutMkLst>
            <pc:docMk/>
            <pc:sldMasterMk cId="477831167" sldId="2147483698"/>
            <pc:sldLayoutMk cId="312338492" sldId="2147483694"/>
          </pc:sldLayoutMkLst>
        </pc:sldLayoutChg>
        <pc:sldLayoutChg chg="modTransition">
          <pc:chgData name="Prasad Jagtap" userId="S::s200109@win.dtu.dk::11453833-8954-4db7-bf9d-87af5de79883" providerId="AD" clId="Web-{02835982-007F-4A3B-9E1F-942FAF169C77}" dt="2020-10-16T16:01:01.583" v="55"/>
          <pc:sldLayoutMkLst>
            <pc:docMk/>
            <pc:sldMasterMk cId="477831167" sldId="2147483698"/>
            <pc:sldLayoutMk cId="466399719" sldId="2147483695"/>
          </pc:sldLayoutMkLst>
        </pc:sldLayoutChg>
        <pc:sldLayoutChg chg="modTransition">
          <pc:chgData name="Prasad Jagtap" userId="S::s200109@win.dtu.dk::11453833-8954-4db7-bf9d-87af5de79883" providerId="AD" clId="Web-{02835982-007F-4A3B-9E1F-942FAF169C77}" dt="2020-10-16T16:01:01.583" v="55"/>
          <pc:sldLayoutMkLst>
            <pc:docMk/>
            <pc:sldMasterMk cId="477831167" sldId="2147483698"/>
            <pc:sldLayoutMk cId="3536568172" sldId="2147483696"/>
          </pc:sldLayoutMkLst>
        </pc:sldLayoutChg>
        <pc:sldLayoutChg chg="modTransition">
          <pc:chgData name="Prasad Jagtap" userId="S::s200109@win.dtu.dk::11453833-8954-4db7-bf9d-87af5de79883" providerId="AD" clId="Web-{02835982-007F-4A3B-9E1F-942FAF169C77}" dt="2020-10-16T16:01:01.583" v="55"/>
          <pc:sldLayoutMkLst>
            <pc:docMk/>
            <pc:sldMasterMk cId="477831167" sldId="2147483698"/>
            <pc:sldLayoutMk cId="2362987969" sldId="2147483697"/>
          </pc:sldLayoutMkLst>
        </pc:sldLayoutChg>
      </pc:sldMasterChg>
    </pc:docChg>
  </pc:docChgLst>
  <pc:docChgLst>
    <pc:chgData name="Prasad Jagtap" userId="S::s200109@win.dtu.dk::11453833-8954-4db7-bf9d-87af5de79883" providerId="AD" clId="Web-{31DE0F52-8E65-4550-8562-DDF4A156D807}"/>
    <pc:docChg chg="modSld">
      <pc:chgData name="Prasad Jagtap" userId="S::s200109@win.dtu.dk::11453833-8954-4db7-bf9d-87af5de79883" providerId="AD" clId="Web-{31DE0F52-8E65-4550-8562-DDF4A156D807}" dt="2020-10-16T14:02:33.461" v="10" actId="1076"/>
      <pc:docMkLst>
        <pc:docMk/>
      </pc:docMkLst>
      <pc:sldChg chg="addSp delSp modSp">
        <pc:chgData name="Prasad Jagtap" userId="S::s200109@win.dtu.dk::11453833-8954-4db7-bf9d-87af5de79883" providerId="AD" clId="Web-{31DE0F52-8E65-4550-8562-DDF4A156D807}" dt="2020-10-16T14:02:33.461" v="10" actId="1076"/>
        <pc:sldMkLst>
          <pc:docMk/>
          <pc:sldMk cId="1934952421" sldId="257"/>
        </pc:sldMkLst>
        <pc:picChg chg="mod">
          <ac:chgData name="Prasad Jagtap" userId="S::s200109@win.dtu.dk::11453833-8954-4db7-bf9d-87af5de79883" providerId="AD" clId="Web-{31DE0F52-8E65-4550-8562-DDF4A156D807}" dt="2020-10-16T14:02:33.461" v="10" actId="1076"/>
          <ac:picMkLst>
            <pc:docMk/>
            <pc:sldMk cId="1934952421" sldId="257"/>
            <ac:picMk id="4" creationId="{D5345CBC-38A4-4280-9E07-9666F4BCD8B1}"/>
          </ac:picMkLst>
        </pc:picChg>
        <pc:picChg chg="mod">
          <ac:chgData name="Prasad Jagtap" userId="S::s200109@win.dtu.dk::11453833-8954-4db7-bf9d-87af5de79883" providerId="AD" clId="Web-{31DE0F52-8E65-4550-8562-DDF4A156D807}" dt="2020-10-16T14:02:31.336" v="9" actId="1076"/>
          <ac:picMkLst>
            <pc:docMk/>
            <pc:sldMk cId="1934952421" sldId="257"/>
            <ac:picMk id="5" creationId="{17C4F191-3A54-4C3A-9082-497CD16AD004}"/>
          </ac:picMkLst>
        </pc:picChg>
        <pc:picChg chg="add del mod">
          <ac:chgData name="Prasad Jagtap" userId="S::s200109@win.dtu.dk::11453833-8954-4db7-bf9d-87af5de79883" providerId="AD" clId="Web-{31DE0F52-8E65-4550-8562-DDF4A156D807}" dt="2020-10-16T14:02:02.289" v="5"/>
          <ac:picMkLst>
            <pc:docMk/>
            <pc:sldMk cId="1934952421" sldId="257"/>
            <ac:picMk id="6" creationId="{BA95F8B0-84FE-442F-816C-DDA1DA2253FC}"/>
          </ac:picMkLst>
        </pc:picChg>
      </pc:sldChg>
    </pc:docChg>
  </pc:docChgLst>
  <pc:docChgLst>
    <pc:chgData name="Prasad Jagtap" userId="S::s200109@win.dtu.dk::11453833-8954-4db7-bf9d-87af5de79883" providerId="AD" clId="Web-{450A9F5D-1029-45B6-AECB-F7870C6F43A0}"/>
    <pc:docChg chg="modSld">
      <pc:chgData name="Prasad Jagtap" userId="S::s200109@win.dtu.dk::11453833-8954-4db7-bf9d-87af5de79883" providerId="AD" clId="Web-{450A9F5D-1029-45B6-AECB-F7870C6F43A0}" dt="2020-10-16T15:17:34.114" v="342"/>
      <pc:docMkLst>
        <pc:docMk/>
      </pc:docMkLst>
      <pc:sldChg chg="modSp">
        <pc:chgData name="Prasad Jagtap" userId="S::s200109@win.dtu.dk::11453833-8954-4db7-bf9d-87af5de79883" providerId="AD" clId="Web-{450A9F5D-1029-45B6-AECB-F7870C6F43A0}" dt="2020-10-16T14:20:57.609" v="63" actId="20577"/>
        <pc:sldMkLst>
          <pc:docMk/>
          <pc:sldMk cId="109857222" sldId="256"/>
        </pc:sldMkLst>
        <pc:spChg chg="mod">
          <ac:chgData name="Prasad Jagtap" userId="S::s200109@win.dtu.dk::11453833-8954-4db7-bf9d-87af5de79883" providerId="AD" clId="Web-{450A9F5D-1029-45B6-AECB-F7870C6F43A0}" dt="2020-10-16T14:20:57.609" v="63" actId="20577"/>
          <ac:spMkLst>
            <pc:docMk/>
            <pc:sldMk cId="109857222" sldId="256"/>
            <ac:spMk id="2" creationId="{00000000-0000-0000-0000-000000000000}"/>
          </ac:spMkLst>
        </pc:spChg>
        <pc:spChg chg="mod">
          <ac:chgData name="Prasad Jagtap" userId="S::s200109@win.dtu.dk::11453833-8954-4db7-bf9d-87af5de79883" providerId="AD" clId="Web-{450A9F5D-1029-45B6-AECB-F7870C6F43A0}" dt="2020-10-16T14:20:50.265" v="60" actId="20577"/>
          <ac:spMkLst>
            <pc:docMk/>
            <pc:sldMk cId="109857222" sldId="256"/>
            <ac:spMk id="3" creationId="{00000000-0000-0000-0000-000000000000}"/>
          </ac:spMkLst>
        </pc:spChg>
      </pc:sldChg>
      <pc:sldChg chg="addSp delSp modSp mod setBg delAnim">
        <pc:chgData name="Prasad Jagtap" userId="S::s200109@win.dtu.dk::11453833-8954-4db7-bf9d-87af5de79883" providerId="AD" clId="Web-{450A9F5D-1029-45B6-AECB-F7870C6F43A0}" dt="2020-10-16T14:26:43.491" v="99" actId="1076"/>
        <pc:sldMkLst>
          <pc:docMk/>
          <pc:sldMk cId="1934952421" sldId="257"/>
        </pc:sldMkLst>
        <pc:spChg chg="mod ord">
          <ac:chgData name="Prasad Jagtap" userId="S::s200109@win.dtu.dk::11453833-8954-4db7-bf9d-87af5de79883" providerId="AD" clId="Web-{450A9F5D-1029-45B6-AECB-F7870C6F43A0}" dt="2020-10-16T14:25:18.130" v="90" actId="1076"/>
          <ac:spMkLst>
            <pc:docMk/>
            <pc:sldMk cId="1934952421" sldId="257"/>
            <ac:spMk id="2" creationId="{40EBC3F3-410B-43A3-92B1-404410B17004}"/>
          </ac:spMkLst>
        </pc:spChg>
        <pc:spChg chg="mod ord">
          <ac:chgData name="Prasad Jagtap" userId="S::s200109@win.dtu.dk::11453833-8954-4db7-bf9d-87af5de79883" providerId="AD" clId="Web-{450A9F5D-1029-45B6-AECB-F7870C6F43A0}" dt="2020-10-16T14:26:43.491" v="99" actId="1076"/>
          <ac:spMkLst>
            <pc:docMk/>
            <pc:sldMk cId="1934952421" sldId="257"/>
            <ac:spMk id="3" creationId="{5796F5FF-E2F0-47F6-8DAA-457F8EC5E162}"/>
          </ac:spMkLst>
        </pc:spChg>
        <pc:spChg chg="add del">
          <ac:chgData name="Prasad Jagtap" userId="S::s200109@win.dtu.dk::11453833-8954-4db7-bf9d-87af5de79883" providerId="AD" clId="Web-{450A9F5D-1029-45B6-AECB-F7870C6F43A0}" dt="2020-10-16T14:18:05.746" v="22"/>
          <ac:spMkLst>
            <pc:docMk/>
            <pc:sldMk cId="1934952421" sldId="257"/>
            <ac:spMk id="11" creationId="{A4FB2F27-3F7D-440E-A905-86607A926A29}"/>
          </ac:spMkLst>
        </pc:spChg>
        <pc:spChg chg="add del">
          <ac:chgData name="Prasad Jagtap" userId="S::s200109@win.dtu.dk::11453833-8954-4db7-bf9d-87af5de79883" providerId="AD" clId="Web-{450A9F5D-1029-45B6-AECB-F7870C6F43A0}" dt="2020-10-16T14:18:05.746" v="22"/>
          <ac:spMkLst>
            <pc:docMk/>
            <pc:sldMk cId="1934952421" sldId="257"/>
            <ac:spMk id="13" creationId="{AF678C14-A033-4139-BCA9-8382B039648B}"/>
          </ac:spMkLst>
        </pc:spChg>
        <pc:spChg chg="add del">
          <ac:chgData name="Prasad Jagtap" userId="S::s200109@win.dtu.dk::11453833-8954-4db7-bf9d-87af5de79883" providerId="AD" clId="Web-{450A9F5D-1029-45B6-AECB-F7870C6F43A0}" dt="2020-10-16T14:18:05.746" v="22"/>
          <ac:spMkLst>
            <pc:docMk/>
            <pc:sldMk cId="1934952421" sldId="257"/>
            <ac:spMk id="15" creationId="{F43188FD-F61C-4D59-9459-319BFB20A7E4}"/>
          </ac:spMkLst>
        </pc:spChg>
        <pc:spChg chg="add del">
          <ac:chgData name="Prasad Jagtap" userId="S::s200109@win.dtu.dk::11453833-8954-4db7-bf9d-87af5de79883" providerId="AD" clId="Web-{450A9F5D-1029-45B6-AECB-F7870C6F43A0}" dt="2020-10-16T14:18:05.746" v="22"/>
          <ac:spMkLst>
            <pc:docMk/>
            <pc:sldMk cId="1934952421" sldId="257"/>
            <ac:spMk id="17" creationId="{60AC3FF9-EB0C-48D0-BA7C-CE7C190E1EFE}"/>
          </ac:spMkLst>
        </pc:spChg>
        <pc:spChg chg="add">
          <ac:chgData name="Prasad Jagtap" userId="S::s200109@win.dtu.dk::11453833-8954-4db7-bf9d-87af5de79883" providerId="AD" clId="Web-{450A9F5D-1029-45B6-AECB-F7870C6F43A0}" dt="2020-10-16T14:18:05.746" v="22"/>
          <ac:spMkLst>
            <pc:docMk/>
            <pc:sldMk cId="1934952421" sldId="257"/>
            <ac:spMk id="22" creationId="{4AB8125F-0FD8-48CD-9F43-73E5494EA774}"/>
          </ac:spMkLst>
        </pc:spChg>
        <pc:spChg chg="add">
          <ac:chgData name="Prasad Jagtap" userId="S::s200109@win.dtu.dk::11453833-8954-4db7-bf9d-87af5de79883" providerId="AD" clId="Web-{450A9F5D-1029-45B6-AECB-F7870C6F43A0}" dt="2020-10-16T14:18:05.746" v="22"/>
          <ac:spMkLst>
            <pc:docMk/>
            <pc:sldMk cId="1934952421" sldId="257"/>
            <ac:spMk id="24" creationId="{0019DD6C-5899-4C07-864B-EB0A7D104ACF}"/>
          </ac:spMkLst>
        </pc:spChg>
        <pc:spChg chg="add">
          <ac:chgData name="Prasad Jagtap" userId="S::s200109@win.dtu.dk::11453833-8954-4db7-bf9d-87af5de79883" providerId="AD" clId="Web-{450A9F5D-1029-45B6-AECB-F7870C6F43A0}" dt="2020-10-16T14:18:05.746" v="22"/>
          <ac:spMkLst>
            <pc:docMk/>
            <pc:sldMk cId="1934952421" sldId="257"/>
            <ac:spMk id="26" creationId="{EBDFFBC1-15BD-428E-B8AF-ECF5D1B76DEB}"/>
          </ac:spMkLst>
        </pc:spChg>
        <pc:spChg chg="add">
          <ac:chgData name="Prasad Jagtap" userId="S::s200109@win.dtu.dk::11453833-8954-4db7-bf9d-87af5de79883" providerId="AD" clId="Web-{450A9F5D-1029-45B6-AECB-F7870C6F43A0}" dt="2020-10-16T14:18:05.746" v="22"/>
          <ac:spMkLst>
            <pc:docMk/>
            <pc:sldMk cId="1934952421" sldId="257"/>
            <ac:spMk id="28" creationId="{EBFB3075-0323-4EB0-B1A5-776A0E709CEF}"/>
          </ac:spMkLst>
        </pc:spChg>
        <pc:picChg chg="del mod">
          <ac:chgData name="Prasad Jagtap" userId="S::s200109@win.dtu.dk::11453833-8954-4db7-bf9d-87af5de79883" providerId="AD" clId="Web-{450A9F5D-1029-45B6-AECB-F7870C6F43A0}" dt="2020-10-16T14:19:16.826" v="45"/>
          <ac:picMkLst>
            <pc:docMk/>
            <pc:sldMk cId="1934952421" sldId="257"/>
            <ac:picMk id="4" creationId="{D5345CBC-38A4-4280-9E07-9666F4BCD8B1}"/>
          </ac:picMkLst>
        </pc:picChg>
        <pc:picChg chg="del mod">
          <ac:chgData name="Prasad Jagtap" userId="S::s200109@win.dtu.dk::11453833-8954-4db7-bf9d-87af5de79883" providerId="AD" clId="Web-{450A9F5D-1029-45B6-AECB-F7870C6F43A0}" dt="2020-10-16T14:19:09.529" v="42"/>
          <ac:picMkLst>
            <pc:docMk/>
            <pc:sldMk cId="1934952421" sldId="257"/>
            <ac:picMk id="5" creationId="{17C4F191-3A54-4C3A-9082-497CD16AD004}"/>
          </ac:picMkLst>
        </pc:picChg>
        <pc:picChg chg="add del mod ord">
          <ac:chgData name="Prasad Jagtap" userId="S::s200109@win.dtu.dk::11453833-8954-4db7-bf9d-87af5de79883" providerId="AD" clId="Web-{450A9F5D-1029-45B6-AECB-F7870C6F43A0}" dt="2020-10-16T14:19:14.826" v="44"/>
          <ac:picMkLst>
            <pc:docMk/>
            <pc:sldMk cId="1934952421" sldId="257"/>
            <ac:picMk id="6" creationId="{AD18C4D1-3DDC-48C5-B267-56B4637BC179}"/>
          </ac:picMkLst>
        </pc:picChg>
        <pc:picChg chg="add mod">
          <ac:chgData name="Prasad Jagtap" userId="S::s200109@win.dtu.dk::11453833-8954-4db7-bf9d-87af5de79883" providerId="AD" clId="Web-{450A9F5D-1029-45B6-AECB-F7870C6F43A0}" dt="2020-10-16T14:26:08.600" v="94" actId="14100"/>
          <ac:picMkLst>
            <pc:docMk/>
            <pc:sldMk cId="1934952421" sldId="257"/>
            <ac:picMk id="7" creationId="{CF2206E3-ECC5-46CE-8078-C7F4B823822F}"/>
          </ac:picMkLst>
        </pc:picChg>
      </pc:sldChg>
      <pc:sldChg chg="addSp delSp modSp mod setBg addAnim modAnim">
        <pc:chgData name="Prasad Jagtap" userId="S::s200109@win.dtu.dk::11453833-8954-4db7-bf9d-87af5de79883" providerId="AD" clId="Web-{450A9F5D-1029-45B6-AECB-F7870C6F43A0}" dt="2020-10-16T15:17:34.114" v="342"/>
        <pc:sldMkLst>
          <pc:docMk/>
          <pc:sldMk cId="2854784603" sldId="266"/>
        </pc:sldMkLst>
        <pc:spChg chg="mod ord">
          <ac:chgData name="Prasad Jagtap" userId="S::s200109@win.dtu.dk::11453833-8954-4db7-bf9d-87af5de79883" providerId="AD" clId="Web-{450A9F5D-1029-45B6-AECB-F7870C6F43A0}" dt="2020-10-16T15:13:01.715" v="324" actId="1076"/>
          <ac:spMkLst>
            <pc:docMk/>
            <pc:sldMk cId="2854784603" sldId="266"/>
            <ac:spMk id="2" creationId="{D771684E-D7A3-4DBE-9E92-BE29709B14E0}"/>
          </ac:spMkLst>
        </pc:spChg>
        <pc:spChg chg="add mod">
          <ac:chgData name="Prasad Jagtap" userId="S::s200109@win.dtu.dk::11453833-8954-4db7-bf9d-87af5de79883" providerId="AD" clId="Web-{450A9F5D-1029-45B6-AECB-F7870C6F43A0}" dt="2020-10-16T15:04:09.888" v="211" actId="1076"/>
          <ac:spMkLst>
            <pc:docMk/>
            <pc:sldMk cId="2854784603" sldId="266"/>
            <ac:spMk id="3" creationId="{922D8008-9D4C-4094-AD75-CEEE92072A1A}"/>
          </ac:spMkLst>
        </pc:spChg>
        <pc:spChg chg="add del mod">
          <ac:chgData name="Prasad Jagtap" userId="S::s200109@win.dtu.dk::11453833-8954-4db7-bf9d-87af5de79883" providerId="AD" clId="Web-{450A9F5D-1029-45B6-AECB-F7870C6F43A0}" dt="2020-10-16T14:30:08.464" v="101"/>
          <ac:spMkLst>
            <pc:docMk/>
            <pc:sldMk cId="2854784603" sldId="266"/>
            <ac:spMk id="5" creationId="{CECD7D44-CCED-4034-A305-77E0C9882692}"/>
          </ac:spMkLst>
        </pc:spChg>
        <pc:spChg chg="add del mod">
          <ac:chgData name="Prasad Jagtap" userId="S::s200109@win.dtu.dk::11453833-8954-4db7-bf9d-87af5de79883" providerId="AD" clId="Web-{450A9F5D-1029-45B6-AECB-F7870C6F43A0}" dt="2020-10-16T14:32:43.765" v="118"/>
          <ac:spMkLst>
            <pc:docMk/>
            <pc:sldMk cId="2854784603" sldId="266"/>
            <ac:spMk id="10" creationId="{A579EEE2-1D79-4A1F-9985-CC22D1478C9A}"/>
          </ac:spMkLst>
        </pc:spChg>
        <pc:spChg chg="add mod">
          <ac:chgData name="Prasad Jagtap" userId="S::s200109@win.dtu.dk::11453833-8954-4db7-bf9d-87af5de79883" providerId="AD" clId="Web-{450A9F5D-1029-45B6-AECB-F7870C6F43A0}" dt="2020-10-16T15:13:38.935" v="332" actId="1076"/>
          <ac:spMkLst>
            <pc:docMk/>
            <pc:sldMk cId="2854784603" sldId="266"/>
            <ac:spMk id="12" creationId="{5E2EAE30-7C72-4954-8362-F97770253D66}"/>
          </ac:spMkLst>
        </pc:spChg>
        <pc:spChg chg="add del">
          <ac:chgData name="Prasad Jagtap" userId="S::s200109@win.dtu.dk::11453833-8954-4db7-bf9d-87af5de79883" providerId="AD" clId="Web-{450A9F5D-1029-45B6-AECB-F7870C6F43A0}" dt="2020-10-16T14:30:46.903" v="106"/>
          <ac:spMkLst>
            <pc:docMk/>
            <pc:sldMk cId="2854784603" sldId="266"/>
            <ac:spMk id="13" creationId="{4AB8125F-0FD8-48CD-9F43-73E5494EA774}"/>
          </ac:spMkLst>
        </pc:spChg>
        <pc:spChg chg="add del">
          <ac:chgData name="Prasad Jagtap" userId="S::s200109@win.dtu.dk::11453833-8954-4db7-bf9d-87af5de79883" providerId="AD" clId="Web-{450A9F5D-1029-45B6-AECB-F7870C6F43A0}" dt="2020-10-16T14:30:46.903" v="106"/>
          <ac:spMkLst>
            <pc:docMk/>
            <pc:sldMk cId="2854784603" sldId="266"/>
            <ac:spMk id="15" creationId="{0019DD6C-5899-4C07-864B-EB0A7D104ACF}"/>
          </ac:spMkLst>
        </pc:spChg>
        <pc:spChg chg="add del">
          <ac:chgData name="Prasad Jagtap" userId="S::s200109@win.dtu.dk::11453833-8954-4db7-bf9d-87af5de79883" providerId="AD" clId="Web-{450A9F5D-1029-45B6-AECB-F7870C6F43A0}" dt="2020-10-16T14:30:46.903" v="106"/>
          <ac:spMkLst>
            <pc:docMk/>
            <pc:sldMk cId="2854784603" sldId="266"/>
            <ac:spMk id="17" creationId="{EBDFFBC1-15BD-428E-B8AF-ECF5D1B76DEB}"/>
          </ac:spMkLst>
        </pc:spChg>
        <pc:spChg chg="add del">
          <ac:chgData name="Prasad Jagtap" userId="S::s200109@win.dtu.dk::11453833-8954-4db7-bf9d-87af5de79883" providerId="AD" clId="Web-{450A9F5D-1029-45B6-AECB-F7870C6F43A0}" dt="2020-10-16T14:30:46.903" v="106"/>
          <ac:spMkLst>
            <pc:docMk/>
            <pc:sldMk cId="2854784603" sldId="266"/>
            <ac:spMk id="19" creationId="{EBFB3075-0323-4EB0-B1A5-776A0E709CEF}"/>
          </ac:spMkLst>
        </pc:spChg>
        <pc:spChg chg="add del">
          <ac:chgData name="Prasad Jagtap" userId="S::s200109@win.dtu.dk::11453833-8954-4db7-bf9d-87af5de79883" providerId="AD" clId="Web-{450A9F5D-1029-45B6-AECB-F7870C6F43A0}" dt="2020-10-16T14:32:43.765" v="118"/>
          <ac:spMkLst>
            <pc:docMk/>
            <pc:sldMk cId="2854784603" sldId="266"/>
            <ac:spMk id="24" creationId="{8651CFA9-6065-4243-AC48-858E359780B1}"/>
          </ac:spMkLst>
        </pc:spChg>
        <pc:spChg chg="add del">
          <ac:chgData name="Prasad Jagtap" userId="S::s200109@win.dtu.dk::11453833-8954-4db7-bf9d-87af5de79883" providerId="AD" clId="Web-{450A9F5D-1029-45B6-AECB-F7870C6F43A0}" dt="2020-10-16T14:32:43.765" v="118"/>
          <ac:spMkLst>
            <pc:docMk/>
            <pc:sldMk cId="2854784603" sldId="266"/>
            <ac:spMk id="26" creationId="{5A8C81AE-8F0D-49F3-9FB4-334B0DCDF195}"/>
          </ac:spMkLst>
        </pc:spChg>
        <pc:spChg chg="add del">
          <ac:chgData name="Prasad Jagtap" userId="S::s200109@win.dtu.dk::11453833-8954-4db7-bf9d-87af5de79883" providerId="AD" clId="Web-{450A9F5D-1029-45B6-AECB-F7870C6F43A0}" dt="2020-10-16T14:32:43.765" v="118"/>
          <ac:spMkLst>
            <pc:docMk/>
            <pc:sldMk cId="2854784603" sldId="266"/>
            <ac:spMk id="28" creationId="{9390E0EC-2D76-4D83-A9EE-B610858BB840}"/>
          </ac:spMkLst>
        </pc:spChg>
        <pc:spChg chg="add del">
          <ac:chgData name="Prasad Jagtap" userId="S::s200109@win.dtu.dk::11453833-8954-4db7-bf9d-87af5de79883" providerId="AD" clId="Web-{450A9F5D-1029-45B6-AECB-F7870C6F43A0}" dt="2020-10-16T14:32:43.765" v="118"/>
          <ac:spMkLst>
            <pc:docMk/>
            <pc:sldMk cId="2854784603" sldId="266"/>
            <ac:spMk id="30" creationId="{EC903544-48D2-4493-9093-E4648C9DE94E}"/>
          </ac:spMkLst>
        </pc:spChg>
        <pc:spChg chg="add del">
          <ac:chgData name="Prasad Jagtap" userId="S::s200109@win.dtu.dk::11453833-8954-4db7-bf9d-87af5de79883" providerId="AD" clId="Web-{450A9F5D-1029-45B6-AECB-F7870C6F43A0}" dt="2020-10-16T14:33:18.672" v="123"/>
          <ac:spMkLst>
            <pc:docMk/>
            <pc:sldMk cId="2854784603" sldId="266"/>
            <ac:spMk id="35" creationId="{0BABF38A-8A0D-492E-BD20-6CF4D46B50BD}"/>
          </ac:spMkLst>
        </pc:spChg>
        <pc:spChg chg="add del">
          <ac:chgData name="Prasad Jagtap" userId="S::s200109@win.dtu.dk::11453833-8954-4db7-bf9d-87af5de79883" providerId="AD" clId="Web-{450A9F5D-1029-45B6-AECB-F7870C6F43A0}" dt="2020-10-16T14:33:18.672" v="123"/>
          <ac:spMkLst>
            <pc:docMk/>
            <pc:sldMk cId="2854784603" sldId="266"/>
            <ac:spMk id="39" creationId="{F1174801-1395-44C5-9B00-CCAC45C056E7}"/>
          </ac:spMkLst>
        </pc:spChg>
        <pc:spChg chg="add del">
          <ac:chgData name="Prasad Jagtap" userId="S::s200109@win.dtu.dk::11453833-8954-4db7-bf9d-87af5de79883" providerId="AD" clId="Web-{450A9F5D-1029-45B6-AECB-F7870C6F43A0}" dt="2020-10-16T14:33:18.672" v="123"/>
          <ac:spMkLst>
            <pc:docMk/>
            <pc:sldMk cId="2854784603" sldId="266"/>
            <ac:spMk id="41" creationId="{8BADB362-9771-4A3C-B9E5-6777F34C5041}"/>
          </ac:spMkLst>
        </pc:spChg>
        <pc:spChg chg="add del">
          <ac:chgData name="Prasad Jagtap" userId="S::s200109@win.dtu.dk::11453833-8954-4db7-bf9d-87af5de79883" providerId="AD" clId="Web-{450A9F5D-1029-45B6-AECB-F7870C6F43A0}" dt="2020-10-16T14:33:18.672" v="123"/>
          <ac:spMkLst>
            <pc:docMk/>
            <pc:sldMk cId="2854784603" sldId="266"/>
            <ac:spMk id="43" creationId="{EE0EF321-8351-49AB-BA30-A90615C80EEA}"/>
          </ac:spMkLst>
        </pc:spChg>
        <pc:spChg chg="add del">
          <ac:chgData name="Prasad Jagtap" userId="S::s200109@win.dtu.dk::11453833-8954-4db7-bf9d-87af5de79883" providerId="AD" clId="Web-{450A9F5D-1029-45B6-AECB-F7870C6F43A0}" dt="2020-10-16T14:33:18.672" v="123"/>
          <ac:spMkLst>
            <pc:docMk/>
            <pc:sldMk cId="2854784603" sldId="266"/>
            <ac:spMk id="45" creationId="{7F729D3C-986A-4A27-A9FF-0A07A0959FEA}"/>
          </ac:spMkLst>
        </pc:spChg>
        <pc:spChg chg="add ord">
          <ac:chgData name="Prasad Jagtap" userId="S::s200109@win.dtu.dk::11453833-8954-4db7-bf9d-87af5de79883" providerId="AD" clId="Web-{450A9F5D-1029-45B6-AECB-F7870C6F43A0}" dt="2020-10-16T15:09:30.803" v="235"/>
          <ac:spMkLst>
            <pc:docMk/>
            <pc:sldMk cId="2854784603" sldId="266"/>
            <ac:spMk id="50" creationId="{0BABF38A-8A0D-492E-BD20-6CF4D46B50BD}"/>
          </ac:spMkLst>
        </pc:spChg>
        <pc:spChg chg="add">
          <ac:chgData name="Prasad Jagtap" userId="S::s200109@win.dtu.dk::11453833-8954-4db7-bf9d-87af5de79883" providerId="AD" clId="Web-{450A9F5D-1029-45B6-AECB-F7870C6F43A0}" dt="2020-10-16T14:33:18.672" v="123"/>
          <ac:spMkLst>
            <pc:docMk/>
            <pc:sldMk cId="2854784603" sldId="266"/>
            <ac:spMk id="54" creationId="{D6A5485D-4AF6-47BA-8BB1-44D0639B9FA6}"/>
          </ac:spMkLst>
        </pc:spChg>
        <pc:spChg chg="add">
          <ac:chgData name="Prasad Jagtap" userId="S::s200109@win.dtu.dk::11453833-8954-4db7-bf9d-87af5de79883" providerId="AD" clId="Web-{450A9F5D-1029-45B6-AECB-F7870C6F43A0}" dt="2020-10-16T14:33:18.672" v="123"/>
          <ac:spMkLst>
            <pc:docMk/>
            <pc:sldMk cId="2854784603" sldId="266"/>
            <ac:spMk id="56" creationId="{483861B3-77F4-42C4-B257-AF7D1EB5FFDE}"/>
          </ac:spMkLst>
        </pc:spChg>
        <pc:spChg chg="add">
          <ac:chgData name="Prasad Jagtap" userId="S::s200109@win.dtu.dk::11453833-8954-4db7-bf9d-87af5de79883" providerId="AD" clId="Web-{450A9F5D-1029-45B6-AECB-F7870C6F43A0}" dt="2020-10-16T14:33:18.672" v="123"/>
          <ac:spMkLst>
            <pc:docMk/>
            <pc:sldMk cId="2854784603" sldId="266"/>
            <ac:spMk id="58" creationId="{99179F62-E8C7-494A-8011-11EBB8304BCC}"/>
          </ac:spMkLst>
        </pc:spChg>
        <pc:spChg chg="add">
          <ac:chgData name="Prasad Jagtap" userId="S::s200109@win.dtu.dk::11453833-8954-4db7-bf9d-87af5de79883" providerId="AD" clId="Web-{450A9F5D-1029-45B6-AECB-F7870C6F43A0}" dt="2020-10-16T14:33:18.672" v="123"/>
          <ac:spMkLst>
            <pc:docMk/>
            <pc:sldMk cId="2854784603" sldId="266"/>
            <ac:spMk id="60" creationId="{829D6D80-2FFF-4BCA-8939-FF1D684EE52C}"/>
          </ac:spMkLst>
        </pc:spChg>
        <pc:spChg chg="add">
          <ac:chgData name="Prasad Jagtap" userId="S::s200109@win.dtu.dk::11453833-8954-4db7-bf9d-87af5de79883" providerId="AD" clId="Web-{450A9F5D-1029-45B6-AECB-F7870C6F43A0}" dt="2020-10-16T14:33:18.672" v="123"/>
          <ac:spMkLst>
            <pc:docMk/>
            <pc:sldMk cId="2854784603" sldId="266"/>
            <ac:spMk id="62" creationId="{77503EBA-5B77-460B-A348-AA3AC726B3E0}"/>
          </ac:spMkLst>
        </pc:spChg>
        <pc:graphicFrameChg chg="add del mod ord modGraphic">
          <ac:chgData name="Prasad Jagtap" userId="S::s200109@win.dtu.dk::11453833-8954-4db7-bf9d-87af5de79883" providerId="AD" clId="Web-{450A9F5D-1029-45B6-AECB-F7870C6F43A0}" dt="2020-10-16T15:09:33.397" v="236"/>
          <ac:graphicFrameMkLst>
            <pc:docMk/>
            <pc:sldMk cId="2854784603" sldId="266"/>
            <ac:graphicFrameMk id="4" creationId="{09AF443E-EDBC-468E-BD43-F613A34DEDDA}"/>
          </ac:graphicFrameMkLst>
        </pc:graphicFrameChg>
        <pc:graphicFrameChg chg="add mod modGraphic">
          <ac:chgData name="Prasad Jagtap" userId="S::s200109@win.dtu.dk::11453833-8954-4db7-bf9d-87af5de79883" providerId="AD" clId="Web-{450A9F5D-1029-45B6-AECB-F7870C6F43A0}" dt="2020-10-16T15:13:47.451" v="333" actId="1076"/>
          <ac:graphicFrameMkLst>
            <pc:docMk/>
            <pc:sldMk cId="2854784603" sldId="266"/>
            <ac:graphicFrameMk id="5" creationId="{78ECE3C7-771B-44CD-8392-062736994368}"/>
          </ac:graphicFrameMkLst>
        </pc:graphicFrameChg>
        <pc:picChg chg="del">
          <ac:chgData name="Prasad Jagtap" userId="S::s200109@win.dtu.dk::11453833-8954-4db7-bf9d-87af5de79883" providerId="AD" clId="Web-{450A9F5D-1029-45B6-AECB-F7870C6F43A0}" dt="2020-10-16T14:27:37.274" v="100"/>
          <ac:picMkLst>
            <pc:docMk/>
            <pc:sldMk cId="2854784603" sldId="266"/>
            <ac:picMk id="4" creationId="{8864EE3B-FF93-4587-B423-EF2B78F4642F}"/>
          </ac:picMkLst>
        </pc:picChg>
        <pc:picChg chg="add mod ord">
          <ac:chgData name="Prasad Jagtap" userId="S::s200109@win.dtu.dk::11453833-8954-4db7-bf9d-87af5de79883" providerId="AD" clId="Web-{450A9F5D-1029-45B6-AECB-F7870C6F43A0}" dt="2020-10-16T15:13:09.091" v="325" actId="14100"/>
          <ac:picMkLst>
            <pc:docMk/>
            <pc:sldMk cId="2854784603" sldId="266"/>
            <ac:picMk id="6" creationId="{60A6C192-07CA-4E90-BDAA-A0DC142D14C5}"/>
          </ac:picMkLst>
        </pc:picChg>
        <pc:picChg chg="add del">
          <ac:chgData name="Prasad Jagtap" userId="S::s200109@win.dtu.dk::11453833-8954-4db7-bf9d-87af5de79883" providerId="AD" clId="Web-{450A9F5D-1029-45B6-AECB-F7870C6F43A0}" dt="2020-10-16T14:33:18.672" v="123"/>
          <ac:picMkLst>
            <pc:docMk/>
            <pc:sldMk cId="2854784603" sldId="266"/>
            <ac:picMk id="37" creationId="{1CB7E8AE-A3AC-4BB7-A5C6-F00EC697B265}"/>
          </ac:picMkLst>
        </pc:picChg>
        <pc:picChg chg="add">
          <ac:chgData name="Prasad Jagtap" userId="S::s200109@win.dtu.dk::11453833-8954-4db7-bf9d-87af5de79883" providerId="AD" clId="Web-{450A9F5D-1029-45B6-AECB-F7870C6F43A0}" dt="2020-10-16T14:33:18.672" v="123"/>
          <ac:picMkLst>
            <pc:docMk/>
            <pc:sldMk cId="2854784603" sldId="266"/>
            <ac:picMk id="52" creationId="{1CB7E8AE-A3AC-4BB7-A5C6-F00EC697B265}"/>
          </ac:picMkLst>
        </pc:picChg>
      </pc:sldChg>
      <pc:sldChg chg="modSp">
        <pc:chgData name="Prasad Jagtap" userId="S::s200109@win.dtu.dk::11453833-8954-4db7-bf9d-87af5de79883" providerId="AD" clId="Web-{450A9F5D-1029-45B6-AECB-F7870C6F43A0}" dt="2020-10-16T14:25:06.474" v="88" actId="20577"/>
        <pc:sldMkLst>
          <pc:docMk/>
          <pc:sldMk cId="3901244093" sldId="267"/>
        </pc:sldMkLst>
        <pc:spChg chg="mod">
          <ac:chgData name="Prasad Jagtap" userId="S::s200109@win.dtu.dk::11453833-8954-4db7-bf9d-87af5de79883" providerId="AD" clId="Web-{450A9F5D-1029-45B6-AECB-F7870C6F43A0}" dt="2020-10-16T14:25:06.474" v="88" actId="20577"/>
          <ac:spMkLst>
            <pc:docMk/>
            <pc:sldMk cId="3901244093" sldId="267"/>
            <ac:spMk id="2" creationId="{B18CD503-14D4-44A4-B6AC-A10271A103A1}"/>
          </ac:spMkLst>
        </pc:spChg>
        <pc:graphicFrameChg chg="modGraphic">
          <ac:chgData name="Prasad Jagtap" userId="S::s200109@win.dtu.dk::11453833-8954-4db7-bf9d-87af5de79883" providerId="AD" clId="Web-{450A9F5D-1029-45B6-AECB-F7870C6F43A0}" dt="2020-10-16T14:24:30.348" v="84"/>
          <ac:graphicFrameMkLst>
            <pc:docMk/>
            <pc:sldMk cId="3901244093" sldId="267"/>
            <ac:graphicFrameMk id="7" creationId="{D3265ADE-B76D-4FFB-9A83-657F873321A9}"/>
          </ac:graphicFrameMkLst>
        </pc:graphicFrameChg>
      </pc:sldChg>
    </pc:docChg>
  </pc:docChgLst>
  <pc:docChgLst>
    <pc:chgData name="Prasad Jagtap" userId="S::s200109@win.dtu.dk::11453833-8954-4db7-bf9d-87af5de79883" providerId="AD" clId="Web-{C31B8A40-D1FB-4F65-8624-D3666F0CD78C}"/>
    <pc:docChg chg="modSld">
      <pc:chgData name="Prasad Jagtap" userId="S::s200109@win.dtu.dk::11453833-8954-4db7-bf9d-87af5de79883" providerId="AD" clId="Web-{C31B8A40-D1FB-4F65-8624-D3666F0CD78C}" dt="2020-10-16T13:50:53.006" v="12" actId="1076"/>
      <pc:docMkLst>
        <pc:docMk/>
      </pc:docMkLst>
      <pc:sldChg chg="modSp">
        <pc:chgData name="Prasad Jagtap" userId="S::s200109@win.dtu.dk::11453833-8954-4db7-bf9d-87af5de79883" providerId="AD" clId="Web-{C31B8A40-D1FB-4F65-8624-D3666F0CD78C}" dt="2020-10-16T13:47:10.519" v="4" actId="20577"/>
        <pc:sldMkLst>
          <pc:docMk/>
          <pc:sldMk cId="109857222" sldId="256"/>
        </pc:sldMkLst>
        <pc:spChg chg="mod">
          <ac:chgData name="Prasad Jagtap" userId="S::s200109@win.dtu.dk::11453833-8954-4db7-bf9d-87af5de79883" providerId="AD" clId="Web-{C31B8A40-D1FB-4F65-8624-D3666F0CD78C}" dt="2020-10-16T13:47:10.519" v="4" actId="20577"/>
          <ac:spMkLst>
            <pc:docMk/>
            <pc:sldMk cId="109857222" sldId="256"/>
            <ac:spMk id="10" creationId="{16601EFC-AC16-4D59-8938-B474C6A09904}"/>
          </ac:spMkLst>
        </pc:spChg>
      </pc:sldChg>
      <pc:sldChg chg="modSp">
        <pc:chgData name="Prasad Jagtap" userId="S::s200109@win.dtu.dk::11453833-8954-4db7-bf9d-87af5de79883" providerId="AD" clId="Web-{C31B8A40-D1FB-4F65-8624-D3666F0CD78C}" dt="2020-10-16T13:50:53.006" v="12" actId="1076"/>
        <pc:sldMkLst>
          <pc:docMk/>
          <pc:sldMk cId="1934952421" sldId="257"/>
        </pc:sldMkLst>
        <pc:spChg chg="mod">
          <ac:chgData name="Prasad Jagtap" userId="S::s200109@win.dtu.dk::11453833-8954-4db7-bf9d-87af5de79883" providerId="AD" clId="Web-{C31B8A40-D1FB-4F65-8624-D3666F0CD78C}" dt="2020-10-16T13:50:45.146" v="9" actId="1076"/>
          <ac:spMkLst>
            <pc:docMk/>
            <pc:sldMk cId="1934952421" sldId="257"/>
            <ac:spMk id="2" creationId="{40EBC3F3-410B-43A3-92B1-404410B17004}"/>
          </ac:spMkLst>
        </pc:spChg>
        <pc:spChg chg="mod">
          <ac:chgData name="Prasad Jagtap" userId="S::s200109@win.dtu.dk::11453833-8954-4db7-bf9d-87af5de79883" providerId="AD" clId="Web-{C31B8A40-D1FB-4F65-8624-D3666F0CD78C}" dt="2020-10-16T13:50:48.240" v="10" actId="1076"/>
          <ac:spMkLst>
            <pc:docMk/>
            <pc:sldMk cId="1934952421" sldId="257"/>
            <ac:spMk id="3" creationId="{5796F5FF-E2F0-47F6-8DAA-457F8EC5E162}"/>
          </ac:spMkLst>
        </pc:spChg>
        <pc:picChg chg="mod">
          <ac:chgData name="Prasad Jagtap" userId="S::s200109@win.dtu.dk::11453833-8954-4db7-bf9d-87af5de79883" providerId="AD" clId="Web-{C31B8A40-D1FB-4F65-8624-D3666F0CD78C}" dt="2020-10-16T13:50:53.006" v="12" actId="1076"/>
          <ac:picMkLst>
            <pc:docMk/>
            <pc:sldMk cId="1934952421" sldId="257"/>
            <ac:picMk id="4" creationId="{D5345CBC-38A4-4280-9E07-9666F4BCD8B1}"/>
          </ac:picMkLst>
        </pc:picChg>
        <pc:picChg chg="mod">
          <ac:chgData name="Prasad Jagtap" userId="S::s200109@win.dtu.dk::11453833-8954-4db7-bf9d-87af5de79883" providerId="AD" clId="Web-{C31B8A40-D1FB-4F65-8624-D3666F0CD78C}" dt="2020-10-16T13:50:50.662" v="11" actId="1076"/>
          <ac:picMkLst>
            <pc:docMk/>
            <pc:sldMk cId="1934952421" sldId="257"/>
            <ac:picMk id="5" creationId="{17C4F191-3A54-4C3A-9082-497CD16AD004}"/>
          </ac:picMkLst>
        </pc:picChg>
      </pc:sldChg>
    </pc:docChg>
  </pc:docChgLst>
  <pc:docChgLst>
    <pc:chgData name="Prasad Jagtap" userId="S::s200109@win.dtu.dk::11453833-8954-4db7-bf9d-87af5de79883" providerId="AD" clId="Web-{7B0E8DC2-0043-4359-A1A9-ECDBD6003A4B}"/>
    <pc:docChg chg="modSld">
      <pc:chgData name="Prasad Jagtap" userId="S::s200109@win.dtu.dk::11453833-8954-4db7-bf9d-87af5de79883" providerId="AD" clId="Web-{7B0E8DC2-0043-4359-A1A9-ECDBD6003A4B}" dt="2020-10-15T08:53:49.019" v="145" actId="20577"/>
      <pc:docMkLst>
        <pc:docMk/>
      </pc:docMkLst>
      <pc:sldChg chg="modSp">
        <pc:chgData name="Prasad Jagtap" userId="S::s200109@win.dtu.dk::11453833-8954-4db7-bf9d-87af5de79883" providerId="AD" clId="Web-{7B0E8DC2-0043-4359-A1A9-ECDBD6003A4B}" dt="2020-10-15T08:53:49.004" v="144" actId="20577"/>
        <pc:sldMkLst>
          <pc:docMk/>
          <pc:sldMk cId="3201407256" sldId="261"/>
        </pc:sldMkLst>
        <pc:spChg chg="mod">
          <ac:chgData name="Prasad Jagtap" userId="S::s200109@win.dtu.dk::11453833-8954-4db7-bf9d-87af5de79883" providerId="AD" clId="Web-{7B0E8DC2-0043-4359-A1A9-ECDBD6003A4B}" dt="2020-10-15T08:53:49.004" v="144" actId="20577"/>
          <ac:spMkLst>
            <pc:docMk/>
            <pc:sldMk cId="3201407256" sldId="261"/>
            <ac:spMk id="3" creationId="{D4D0323E-FFCD-4A20-BFE3-67529444F81C}"/>
          </ac:spMkLst>
        </pc:spChg>
      </pc:sldChg>
      <pc:sldChg chg="modSp">
        <pc:chgData name="Prasad Jagtap" userId="S::s200109@win.dtu.dk::11453833-8954-4db7-bf9d-87af5de79883" providerId="AD" clId="Web-{7B0E8DC2-0043-4359-A1A9-ECDBD6003A4B}" dt="2020-10-15T08:52:18.252" v="0" actId="14100"/>
        <pc:sldMkLst>
          <pc:docMk/>
          <pc:sldMk cId="653648248" sldId="265"/>
        </pc:sldMkLst>
        <pc:picChg chg="mod">
          <ac:chgData name="Prasad Jagtap" userId="S::s200109@win.dtu.dk::11453833-8954-4db7-bf9d-87af5de79883" providerId="AD" clId="Web-{7B0E8DC2-0043-4359-A1A9-ECDBD6003A4B}" dt="2020-10-15T08:52:18.252" v="0" actId="14100"/>
          <ac:picMkLst>
            <pc:docMk/>
            <pc:sldMk cId="653648248" sldId="265"/>
            <ac:picMk id="5" creationId="{1E135108-B192-47FD-8678-93209FD58470}"/>
          </ac:picMkLst>
        </pc:picChg>
      </pc:sldChg>
    </pc:docChg>
  </pc:docChgLst>
  <pc:docChgLst>
    <pc:chgData name="Prasad Jagtap" userId="S::s200109@win.dtu.dk::11453833-8954-4db7-bf9d-87af5de79883" providerId="AD" clId="Web-{54240689-F190-4FC6-808A-6074F7837E5F}"/>
    <pc:docChg chg="modSld">
      <pc:chgData name="Prasad Jagtap" userId="S::s200109@win.dtu.dk::11453833-8954-4db7-bf9d-87af5de79883" providerId="AD" clId="Web-{54240689-F190-4FC6-808A-6074F7837E5F}" dt="2020-10-16T07:18:06.735" v="318" actId="20577"/>
      <pc:docMkLst>
        <pc:docMk/>
      </pc:docMkLst>
      <pc:sldChg chg="addSp delSp modSp">
        <pc:chgData name="Prasad Jagtap" userId="S::s200109@win.dtu.dk::11453833-8954-4db7-bf9d-87af5de79883" providerId="AD" clId="Web-{54240689-F190-4FC6-808A-6074F7837E5F}" dt="2020-10-16T07:18:06.719" v="317" actId="20577"/>
        <pc:sldMkLst>
          <pc:docMk/>
          <pc:sldMk cId="109857222" sldId="256"/>
        </pc:sldMkLst>
        <pc:spChg chg="add del">
          <ac:chgData name="Prasad Jagtap" userId="S::s200109@win.dtu.dk::11453833-8954-4db7-bf9d-87af5de79883" providerId="AD" clId="Web-{54240689-F190-4FC6-808A-6074F7837E5F}" dt="2020-10-16T07:06:30.189" v="7"/>
          <ac:spMkLst>
            <pc:docMk/>
            <pc:sldMk cId="109857222" sldId="256"/>
            <ac:spMk id="6" creationId="{6B28ADA8-0FC7-4B51-8B49-EA47C226B0C0}"/>
          </ac:spMkLst>
        </pc:spChg>
        <pc:spChg chg="add del mod">
          <ac:chgData name="Prasad Jagtap" userId="S::s200109@win.dtu.dk::11453833-8954-4db7-bf9d-87af5de79883" providerId="AD" clId="Web-{54240689-F190-4FC6-808A-6074F7837E5F}" dt="2020-10-16T07:07:02.143" v="34"/>
          <ac:spMkLst>
            <pc:docMk/>
            <pc:sldMk cId="109857222" sldId="256"/>
            <ac:spMk id="7" creationId="{6C5145AB-B70A-4EC3-B60E-EAFB1BCDE7F1}"/>
          </ac:spMkLst>
        </pc:spChg>
        <pc:spChg chg="add mod">
          <ac:chgData name="Prasad Jagtap" userId="S::s200109@win.dtu.dk::11453833-8954-4db7-bf9d-87af5de79883" providerId="AD" clId="Web-{54240689-F190-4FC6-808A-6074F7837E5F}" dt="2020-10-16T07:18:06.719" v="317" actId="20577"/>
          <ac:spMkLst>
            <pc:docMk/>
            <pc:sldMk cId="109857222" sldId="256"/>
            <ac:spMk id="10" creationId="{16601EFC-AC16-4D59-8938-B474C6A09904}"/>
          </ac:spMkLst>
        </pc:spChg>
        <pc:graphicFrameChg chg="add del mod ord modGraphic">
          <ac:chgData name="Prasad Jagtap" userId="S::s200109@win.dtu.dk::11453833-8954-4db7-bf9d-87af5de79883" providerId="AD" clId="Web-{54240689-F190-4FC6-808A-6074F7837E5F}" dt="2020-10-16T07:15:07.200" v="179"/>
          <ac:graphicFrameMkLst>
            <pc:docMk/>
            <pc:sldMk cId="109857222" sldId="256"/>
            <ac:graphicFrameMk id="5" creationId="{1AACAA36-5777-48EC-9265-51BF44C4CD88}"/>
          </ac:graphicFrameMkLst>
        </pc:graphicFrameChg>
        <pc:graphicFrameChg chg="add del mod modGraphic">
          <ac:chgData name="Prasad Jagtap" userId="S::s200109@win.dtu.dk::11453833-8954-4db7-bf9d-87af5de79883" providerId="AD" clId="Web-{54240689-F190-4FC6-808A-6074F7837E5F}" dt="2020-10-16T07:17:00.593" v="289"/>
          <ac:graphicFrameMkLst>
            <pc:docMk/>
            <pc:sldMk cId="109857222" sldId="256"/>
            <ac:graphicFrameMk id="8" creationId="{1EE37741-8828-456A-B499-6D667F0DA7B7}"/>
          </ac:graphicFrameMkLst>
        </pc:graphicFrameChg>
        <pc:graphicFrameChg chg="add del mod modGraphic">
          <ac:chgData name="Prasad Jagtap" userId="S::s200109@win.dtu.dk::11453833-8954-4db7-bf9d-87af5de79883" providerId="AD" clId="Web-{54240689-F190-4FC6-808A-6074F7837E5F}" dt="2020-10-16T07:15:16.466" v="181"/>
          <ac:graphicFrameMkLst>
            <pc:docMk/>
            <pc:sldMk cId="109857222" sldId="256"/>
            <ac:graphicFrameMk id="9" creationId="{0B088D33-1738-4C83-BF5B-2E89C1CAF7A3}"/>
          </ac:graphicFrameMkLst>
        </pc:graphicFrameChg>
      </pc:sldChg>
    </pc:docChg>
  </pc:docChgLst>
  <pc:docChgLst>
    <pc:chgData name="Marco Enzo Squillacioti" userId="8bd09d11-ad4d-478d-945e-bb0d471a23aa" providerId="ADAL" clId="{D77CD80C-C327-48A9-B571-5B51CF8BA39B}"/>
    <pc:docChg chg="undo redo custSel mod addSld delSld modSld sldOrd addMainMaster delMainMaster">
      <pc:chgData name="Marco Enzo Squillacioti" userId="8bd09d11-ad4d-478d-945e-bb0d471a23aa" providerId="ADAL" clId="{D77CD80C-C327-48A9-B571-5B51CF8BA39B}" dt="2020-10-23T12:11:40.704" v="2153" actId="207"/>
      <pc:docMkLst>
        <pc:docMk/>
      </pc:docMkLst>
      <pc:sldChg chg="addSp delSp modSp mod modMedia setBg modClrScheme delAnim chgLayout">
        <pc:chgData name="Marco Enzo Squillacioti" userId="8bd09d11-ad4d-478d-945e-bb0d471a23aa" providerId="ADAL" clId="{D77CD80C-C327-48A9-B571-5B51CF8BA39B}" dt="2020-10-15T08:40:50.950" v="30" actId="20577"/>
        <pc:sldMkLst>
          <pc:docMk/>
          <pc:sldMk cId="109857222" sldId="256"/>
        </pc:sldMkLst>
        <pc:spChg chg="mod">
          <ac:chgData name="Marco Enzo Squillacioti" userId="8bd09d11-ad4d-478d-945e-bb0d471a23aa" providerId="ADAL" clId="{D77CD80C-C327-48A9-B571-5B51CF8BA39B}" dt="2020-10-15T08:40:50.950" v="30" actId="20577"/>
          <ac:spMkLst>
            <pc:docMk/>
            <pc:sldMk cId="109857222" sldId="256"/>
            <ac:spMk id="2" creationId="{00000000-0000-0000-0000-000000000000}"/>
          </ac:spMkLst>
        </pc:spChg>
        <pc:spChg chg="mod">
          <ac:chgData name="Marco Enzo Squillacioti" userId="8bd09d11-ad4d-478d-945e-bb0d471a23aa" providerId="ADAL" clId="{D77CD80C-C327-48A9-B571-5B51CF8BA39B}" dt="2020-10-15T08:40:15.536" v="8" actId="26606"/>
          <ac:spMkLst>
            <pc:docMk/>
            <pc:sldMk cId="109857222" sldId="256"/>
            <ac:spMk id="3" creationId="{00000000-0000-0000-0000-000000000000}"/>
          </ac:spMkLst>
        </pc:spChg>
        <pc:spChg chg="add del">
          <ac:chgData name="Marco Enzo Squillacioti" userId="8bd09d11-ad4d-478d-945e-bb0d471a23aa" providerId="ADAL" clId="{D77CD80C-C327-48A9-B571-5B51CF8BA39B}" dt="2020-10-15T08:39:59.836" v="1" actId="26606"/>
          <ac:spMkLst>
            <pc:docMk/>
            <pc:sldMk cId="109857222" sldId="256"/>
            <ac:spMk id="9" creationId="{1E644DE9-8D09-43E2-BA69-F57482CFC93A}"/>
          </ac:spMkLst>
        </pc:spChg>
        <pc:spChg chg="add del">
          <ac:chgData name="Marco Enzo Squillacioti" userId="8bd09d11-ad4d-478d-945e-bb0d471a23aa" providerId="ADAL" clId="{D77CD80C-C327-48A9-B571-5B51CF8BA39B}" dt="2020-10-15T08:39:59.836" v="1" actId="26606"/>
          <ac:spMkLst>
            <pc:docMk/>
            <pc:sldMk cId="109857222" sldId="256"/>
            <ac:spMk id="11" creationId="{6C23C919-B32E-40FF-B3D8-631316E84E3E}"/>
          </ac:spMkLst>
        </pc:spChg>
        <pc:spChg chg="add del">
          <ac:chgData name="Marco Enzo Squillacioti" userId="8bd09d11-ad4d-478d-945e-bb0d471a23aa" providerId="ADAL" clId="{D77CD80C-C327-48A9-B571-5B51CF8BA39B}" dt="2020-10-15T08:39:59.836" v="1" actId="26606"/>
          <ac:spMkLst>
            <pc:docMk/>
            <pc:sldMk cId="109857222" sldId="256"/>
            <ac:spMk id="13" creationId="{61B17B84-F8A7-4053-9C9D-91E3CA7FFEFA}"/>
          </ac:spMkLst>
        </pc:spChg>
        <pc:spChg chg="add del">
          <ac:chgData name="Marco Enzo Squillacioti" userId="8bd09d11-ad4d-478d-945e-bb0d471a23aa" providerId="ADAL" clId="{D77CD80C-C327-48A9-B571-5B51CF8BA39B}" dt="2020-10-15T08:40:03.058" v="3" actId="26606"/>
          <ac:spMkLst>
            <pc:docMk/>
            <pc:sldMk cId="109857222" sldId="256"/>
            <ac:spMk id="15" creationId="{9B37791B-B040-4694-BFDC-8DD132D86E8E}"/>
          </ac:spMkLst>
        </pc:spChg>
        <pc:spChg chg="add del">
          <ac:chgData name="Marco Enzo Squillacioti" userId="8bd09d11-ad4d-478d-945e-bb0d471a23aa" providerId="ADAL" clId="{D77CD80C-C327-48A9-B571-5B51CF8BA39B}" dt="2020-10-15T08:40:15.385" v="7" actId="26606"/>
          <ac:spMkLst>
            <pc:docMk/>
            <pc:sldMk cId="109857222" sldId="256"/>
            <ac:spMk id="20" creationId="{5A59F003-E00A-43F9-91DC-CC54E3B87466}"/>
          </ac:spMkLst>
        </pc:spChg>
        <pc:spChg chg="add del">
          <ac:chgData name="Marco Enzo Squillacioti" userId="8bd09d11-ad4d-478d-945e-bb0d471a23aa" providerId="ADAL" clId="{D77CD80C-C327-48A9-B571-5B51CF8BA39B}" dt="2020-10-15T08:40:15.385" v="7" actId="26606"/>
          <ac:spMkLst>
            <pc:docMk/>
            <pc:sldMk cId="109857222" sldId="256"/>
            <ac:spMk id="22" creationId="{D74A4382-E3AD-430A-9A1F-DFA3E0E77A7D}"/>
          </ac:spMkLst>
        </pc:spChg>
        <pc:spChg chg="add">
          <ac:chgData name="Marco Enzo Squillacioti" userId="8bd09d11-ad4d-478d-945e-bb0d471a23aa" providerId="ADAL" clId="{D77CD80C-C327-48A9-B571-5B51CF8BA39B}" dt="2020-10-15T08:40:15.536" v="8" actId="26606"/>
          <ac:spMkLst>
            <pc:docMk/>
            <pc:sldMk cId="109857222" sldId="256"/>
            <ac:spMk id="24" creationId="{729F2144-48B7-4730-955E-365ECED3ABE0}"/>
          </ac:spMkLst>
        </pc:spChg>
        <pc:spChg chg="add">
          <ac:chgData name="Marco Enzo Squillacioti" userId="8bd09d11-ad4d-478d-945e-bb0d471a23aa" providerId="ADAL" clId="{D77CD80C-C327-48A9-B571-5B51CF8BA39B}" dt="2020-10-15T08:40:15.536" v="8" actId="26606"/>
          <ac:spMkLst>
            <pc:docMk/>
            <pc:sldMk cId="109857222" sldId="256"/>
            <ac:spMk id="25" creationId="{E765FF50-D2F9-4A4F-86ED-F101E172BA93}"/>
          </ac:spMkLst>
        </pc:spChg>
        <pc:spChg chg="add">
          <ac:chgData name="Marco Enzo Squillacioti" userId="8bd09d11-ad4d-478d-945e-bb0d471a23aa" providerId="ADAL" clId="{D77CD80C-C327-48A9-B571-5B51CF8BA39B}" dt="2020-10-15T08:40:15.536" v="8" actId="26606"/>
          <ac:spMkLst>
            <pc:docMk/>
            <pc:sldMk cId="109857222" sldId="256"/>
            <ac:spMk id="27" creationId="{04D834C7-8223-43DA-AA30-E15A1BC7BB4E}"/>
          </ac:spMkLst>
        </pc:spChg>
        <pc:spChg chg="add">
          <ac:chgData name="Marco Enzo Squillacioti" userId="8bd09d11-ad4d-478d-945e-bb0d471a23aa" providerId="ADAL" clId="{D77CD80C-C327-48A9-B571-5B51CF8BA39B}" dt="2020-10-15T08:40:15.536" v="8" actId="26606"/>
          <ac:spMkLst>
            <pc:docMk/>
            <pc:sldMk cId="109857222" sldId="256"/>
            <ac:spMk id="28" creationId="{B62DE6C5-8EB8-4E41-B0FF-93563AA4C56C}"/>
          </ac:spMkLst>
        </pc:spChg>
        <pc:grpChg chg="add del">
          <ac:chgData name="Marco Enzo Squillacioti" userId="8bd09d11-ad4d-478d-945e-bb0d471a23aa" providerId="ADAL" clId="{D77CD80C-C327-48A9-B571-5B51CF8BA39B}" dt="2020-10-15T08:40:03.058" v="3" actId="26606"/>
          <ac:grpSpMkLst>
            <pc:docMk/>
            <pc:sldMk cId="109857222" sldId="256"/>
            <ac:grpSpMk id="17" creationId="{564DEED3-BC52-4F15-8426-D33275CB0111}"/>
          </ac:grpSpMkLst>
        </pc:grpChg>
        <pc:picChg chg="add del">
          <ac:chgData name="Marco Enzo Squillacioti" userId="8bd09d11-ad4d-478d-945e-bb0d471a23aa" providerId="ADAL" clId="{D77CD80C-C327-48A9-B571-5B51CF8BA39B}" dt="2020-10-15T08:39:59.836" v="1" actId="26606"/>
          <ac:picMkLst>
            <pc:docMk/>
            <pc:sldMk cId="109857222" sldId="256"/>
            <ac:picMk id="4" creationId="{62CBBAFB-07F8-4F9C-A470-22CA22342C6F}"/>
          </ac:picMkLst>
        </pc:picChg>
        <pc:picChg chg="add del">
          <ac:chgData name="Marco Enzo Squillacioti" userId="8bd09d11-ad4d-478d-945e-bb0d471a23aa" providerId="ADAL" clId="{D77CD80C-C327-48A9-B571-5B51CF8BA39B}" dt="2020-10-15T08:40:03.058" v="3" actId="26606"/>
          <ac:picMkLst>
            <pc:docMk/>
            <pc:sldMk cId="109857222" sldId="256"/>
            <ac:picMk id="16" creationId="{292C7EED-7BA2-45CF-B10A-2D0C4CD8FF3C}"/>
          </ac:picMkLst>
        </pc:picChg>
        <pc:picChg chg="add del mod">
          <ac:chgData name="Marco Enzo Squillacioti" userId="8bd09d11-ad4d-478d-945e-bb0d471a23aa" providerId="ADAL" clId="{D77CD80C-C327-48A9-B571-5B51CF8BA39B}" dt="2020-10-15T08:40:15.385" v="7" actId="26606"/>
          <ac:picMkLst>
            <pc:docMk/>
            <pc:sldMk cId="109857222" sldId="256"/>
            <ac:picMk id="21" creationId="{671B4BA7-2547-4AC3-BE75-E7B7FEEF8CE9}"/>
          </ac:picMkLst>
        </pc:picChg>
        <pc:picChg chg="add">
          <ac:chgData name="Marco Enzo Squillacioti" userId="8bd09d11-ad4d-478d-945e-bb0d471a23aa" providerId="ADAL" clId="{D77CD80C-C327-48A9-B571-5B51CF8BA39B}" dt="2020-10-15T08:40:15.536" v="8" actId="26606"/>
          <ac:picMkLst>
            <pc:docMk/>
            <pc:sldMk cId="109857222" sldId="256"/>
            <ac:picMk id="26" creationId="{895D1780-B2DD-466C-8DE2-F4550219DA8C}"/>
          </ac:picMkLst>
        </pc:picChg>
      </pc:sldChg>
      <pc:sldChg chg="modSp new mod modTransition">
        <pc:chgData name="Marco Enzo Squillacioti" userId="8bd09d11-ad4d-478d-945e-bb0d471a23aa" providerId="ADAL" clId="{D77CD80C-C327-48A9-B571-5B51CF8BA39B}" dt="2020-10-21T16:48:10.997" v="674"/>
        <pc:sldMkLst>
          <pc:docMk/>
          <pc:sldMk cId="1934952421" sldId="257"/>
        </pc:sldMkLst>
        <pc:spChg chg="mod">
          <ac:chgData name="Marco Enzo Squillacioti" userId="8bd09d11-ad4d-478d-945e-bb0d471a23aa" providerId="ADAL" clId="{D77CD80C-C327-48A9-B571-5B51CF8BA39B}" dt="2020-10-15T08:41:40.595" v="46" actId="20577"/>
          <ac:spMkLst>
            <pc:docMk/>
            <pc:sldMk cId="1934952421" sldId="257"/>
            <ac:spMk id="2" creationId="{40EBC3F3-410B-43A3-92B1-404410B17004}"/>
          </ac:spMkLst>
        </pc:spChg>
        <pc:spChg chg="mod">
          <ac:chgData name="Marco Enzo Squillacioti" userId="8bd09d11-ad4d-478d-945e-bb0d471a23aa" providerId="ADAL" clId="{D77CD80C-C327-48A9-B571-5B51CF8BA39B}" dt="2020-10-21T16:27:29.512" v="212" actId="20577"/>
          <ac:spMkLst>
            <pc:docMk/>
            <pc:sldMk cId="1934952421" sldId="257"/>
            <ac:spMk id="3" creationId="{5796F5FF-E2F0-47F6-8DAA-457F8EC5E162}"/>
          </ac:spMkLst>
        </pc:spChg>
      </pc:sldChg>
      <pc:sldChg chg="modSp new add del mod">
        <pc:chgData name="Marco Enzo Squillacioti" userId="8bd09d11-ad4d-478d-945e-bb0d471a23aa" providerId="ADAL" clId="{D77CD80C-C327-48A9-B571-5B51CF8BA39B}" dt="2020-10-21T16:51:48.245" v="778" actId="2696"/>
        <pc:sldMkLst>
          <pc:docMk/>
          <pc:sldMk cId="1939380547" sldId="258"/>
        </pc:sldMkLst>
        <pc:spChg chg="mod">
          <ac:chgData name="Marco Enzo Squillacioti" userId="8bd09d11-ad4d-478d-945e-bb0d471a23aa" providerId="ADAL" clId="{D77CD80C-C327-48A9-B571-5B51CF8BA39B}" dt="2020-10-15T08:42:08.384" v="62" actId="20577"/>
          <ac:spMkLst>
            <pc:docMk/>
            <pc:sldMk cId="1939380547" sldId="258"/>
            <ac:spMk id="2" creationId="{65E737EF-24F6-448B-A6D5-48CDF2305F70}"/>
          </ac:spMkLst>
        </pc:spChg>
        <pc:spChg chg="mod">
          <ac:chgData name="Marco Enzo Squillacioti" userId="8bd09d11-ad4d-478d-945e-bb0d471a23aa" providerId="ADAL" clId="{D77CD80C-C327-48A9-B571-5B51CF8BA39B}" dt="2020-10-15T08:43:31.959" v="84" actId="20577"/>
          <ac:spMkLst>
            <pc:docMk/>
            <pc:sldMk cId="1939380547" sldId="258"/>
            <ac:spMk id="3" creationId="{A598CC83-E18E-42F4-BEF4-63256A1A1B67}"/>
          </ac:spMkLst>
        </pc:spChg>
      </pc:sldChg>
      <pc:sldChg chg="addSp delSp modSp new del mod setBg">
        <pc:chgData name="Marco Enzo Squillacioti" userId="8bd09d11-ad4d-478d-945e-bb0d471a23aa" providerId="ADAL" clId="{D77CD80C-C327-48A9-B571-5B51CF8BA39B}" dt="2020-10-15T08:46:57.988" v="103" actId="47"/>
        <pc:sldMkLst>
          <pc:docMk/>
          <pc:sldMk cId="1922381057" sldId="259"/>
        </pc:sldMkLst>
        <pc:spChg chg="mod">
          <ac:chgData name="Marco Enzo Squillacioti" userId="8bd09d11-ad4d-478d-945e-bb0d471a23aa" providerId="ADAL" clId="{D77CD80C-C327-48A9-B571-5B51CF8BA39B}" dt="2020-10-15T08:44:32.941" v="87" actId="338"/>
          <ac:spMkLst>
            <pc:docMk/>
            <pc:sldMk cId="1922381057" sldId="259"/>
            <ac:spMk id="2" creationId="{81A91741-AB1E-481A-827E-91462BAF6CB6}"/>
          </ac:spMkLst>
        </pc:spChg>
        <pc:spChg chg="del mod">
          <ac:chgData name="Marco Enzo Squillacioti" userId="8bd09d11-ad4d-478d-945e-bb0d471a23aa" providerId="ADAL" clId="{D77CD80C-C327-48A9-B571-5B51CF8BA39B}" dt="2020-10-15T08:44:22.300" v="86"/>
          <ac:spMkLst>
            <pc:docMk/>
            <pc:sldMk cId="1922381057" sldId="259"/>
            <ac:spMk id="3" creationId="{53CC079D-8188-48AB-BB1F-5EE015811C7A}"/>
          </ac:spMkLst>
        </pc:spChg>
        <pc:spChg chg="mod">
          <ac:chgData name="Marco Enzo Squillacioti" userId="8bd09d11-ad4d-478d-945e-bb0d471a23aa" providerId="ADAL" clId="{D77CD80C-C327-48A9-B571-5B51CF8BA39B}" dt="2020-10-15T08:45:20.234" v="92" actId="478"/>
          <ac:spMkLst>
            <pc:docMk/>
            <pc:sldMk cId="1922381057" sldId="259"/>
            <ac:spMk id="6" creationId="{25550B34-D8AF-4F2D-AE59-DE89DE053761}"/>
          </ac:spMkLst>
        </pc:spChg>
        <pc:spChg chg="add mod">
          <ac:chgData name="Marco Enzo Squillacioti" userId="8bd09d11-ad4d-478d-945e-bb0d471a23aa" providerId="ADAL" clId="{D77CD80C-C327-48A9-B571-5B51CF8BA39B}" dt="2020-10-15T08:44:32.941" v="87" actId="338"/>
          <ac:spMkLst>
            <pc:docMk/>
            <pc:sldMk cId="1922381057" sldId="259"/>
            <ac:spMk id="8" creationId="{8651CFA9-6065-4243-AC48-858E359780B1}"/>
          </ac:spMkLst>
        </pc:spChg>
        <pc:spChg chg="add mod">
          <ac:chgData name="Marco Enzo Squillacioti" userId="8bd09d11-ad4d-478d-945e-bb0d471a23aa" providerId="ADAL" clId="{D77CD80C-C327-48A9-B571-5B51CF8BA39B}" dt="2020-10-15T08:44:32.941" v="87" actId="338"/>
          <ac:spMkLst>
            <pc:docMk/>
            <pc:sldMk cId="1922381057" sldId="259"/>
            <ac:spMk id="10" creationId="{1DA57B7B-30D9-4515-9542-FFA699A3C8E8}"/>
          </ac:spMkLst>
        </pc:spChg>
        <pc:spChg chg="add mod">
          <ac:chgData name="Marco Enzo Squillacioti" userId="8bd09d11-ad4d-478d-945e-bb0d471a23aa" providerId="ADAL" clId="{D77CD80C-C327-48A9-B571-5B51CF8BA39B}" dt="2020-10-15T08:44:32.941" v="87" actId="338"/>
          <ac:spMkLst>
            <pc:docMk/>
            <pc:sldMk cId="1922381057" sldId="259"/>
            <ac:spMk id="12" creationId="{9729F241-2B1B-40E9-A72C-63955DFFF74B}"/>
          </ac:spMkLst>
        </pc:spChg>
        <pc:spChg chg="add mod">
          <ac:chgData name="Marco Enzo Squillacioti" userId="8bd09d11-ad4d-478d-945e-bb0d471a23aa" providerId="ADAL" clId="{D77CD80C-C327-48A9-B571-5B51CF8BA39B}" dt="2020-10-15T08:44:32.941" v="87" actId="338"/>
          <ac:spMkLst>
            <pc:docMk/>
            <pc:sldMk cId="1922381057" sldId="259"/>
            <ac:spMk id="14" creationId="{52B4B9D7-F359-44A2-87B4-EAFA68AA9781}"/>
          </ac:spMkLst>
        </pc:spChg>
        <pc:grpChg chg="mod">
          <ac:chgData name="Marco Enzo Squillacioti" userId="8bd09d11-ad4d-478d-945e-bb0d471a23aa" providerId="ADAL" clId="{D77CD80C-C327-48A9-B571-5B51CF8BA39B}" dt="2020-10-15T08:44:32.941" v="87" actId="338"/>
          <ac:grpSpMkLst>
            <pc:docMk/>
            <pc:sldMk cId="1922381057" sldId="259"/>
            <ac:grpSpMk id="1" creationId="{00000000-0000-0000-0000-000000000000}"/>
          </ac:grpSpMkLst>
        </pc:grpChg>
        <pc:grpChg chg="del mod">
          <ac:chgData name="Marco Enzo Squillacioti" userId="8bd09d11-ad4d-478d-945e-bb0d471a23aa" providerId="ADAL" clId="{D77CD80C-C327-48A9-B571-5B51CF8BA39B}" dt="2020-10-15T08:45:20.234" v="92" actId="478"/>
          <ac:grpSpMkLst>
            <pc:docMk/>
            <pc:sldMk cId="1922381057" sldId="259"/>
            <ac:grpSpMk id="5" creationId="{9F5D589F-7AAD-49A1-AF07-F01F43FA9562}"/>
          </ac:grpSpMkLst>
        </pc:grpChg>
        <pc:picChg chg="add del mod">
          <ac:chgData name="Marco Enzo Squillacioti" userId="8bd09d11-ad4d-478d-945e-bb0d471a23aa" providerId="ADAL" clId="{D77CD80C-C327-48A9-B571-5B51CF8BA39B}" dt="2020-10-15T08:44:32.941" v="87" actId="338"/>
          <ac:picMkLst>
            <pc:docMk/>
            <pc:sldMk cId="1922381057" sldId="259"/>
            <ac:picMk id="4" creationId="{EADBEC5A-AD44-48EA-A287-6DF5857CC605}"/>
          </ac:picMkLst>
        </pc:picChg>
        <pc:picChg chg="add del mod">
          <ac:chgData name="Marco Enzo Squillacioti" userId="8bd09d11-ad4d-478d-945e-bb0d471a23aa" providerId="ADAL" clId="{D77CD80C-C327-48A9-B571-5B51CF8BA39B}" dt="2020-10-15T08:46:37.005" v="97" actId="478"/>
          <ac:picMkLst>
            <pc:docMk/>
            <pc:sldMk cId="1922381057" sldId="259"/>
            <ac:picMk id="7" creationId="{CA86FDDE-9C1B-411A-88E1-46DC5D39285D}"/>
          </ac:picMkLst>
        </pc:picChg>
        <pc:picChg chg="add del">
          <ac:chgData name="Marco Enzo Squillacioti" userId="8bd09d11-ad4d-478d-945e-bb0d471a23aa" providerId="ADAL" clId="{D77CD80C-C327-48A9-B571-5B51CF8BA39B}" dt="2020-10-15T08:46:44.113" v="99" actId="478"/>
          <ac:picMkLst>
            <pc:docMk/>
            <pc:sldMk cId="1922381057" sldId="259"/>
            <ac:picMk id="9" creationId="{9405F341-0A1C-4504-B7BC-1FF4377AFC35}"/>
          </ac:picMkLst>
        </pc:picChg>
        <pc:picChg chg="del mod">
          <ac:chgData name="Marco Enzo Squillacioti" userId="8bd09d11-ad4d-478d-945e-bb0d471a23aa" providerId="ADAL" clId="{D77CD80C-C327-48A9-B571-5B51CF8BA39B}" dt="2020-10-15T08:45:20.234" v="92" actId="478"/>
          <ac:picMkLst>
            <pc:docMk/>
            <pc:sldMk cId="1922381057" sldId="259"/>
            <ac:picMk id="1029" creationId="{75F751DC-147A-4FAD-A690-1E9BB7910C05}"/>
          </ac:picMkLst>
        </pc:picChg>
      </pc:sldChg>
      <pc:sldChg chg="modSp new del mod">
        <pc:chgData name="Marco Enzo Squillacioti" userId="8bd09d11-ad4d-478d-945e-bb0d471a23aa" providerId="ADAL" clId="{D77CD80C-C327-48A9-B571-5B51CF8BA39B}" dt="2020-10-23T07:53:19.232" v="2135" actId="2696"/>
        <pc:sldMkLst>
          <pc:docMk/>
          <pc:sldMk cId="3692867922" sldId="260"/>
        </pc:sldMkLst>
        <pc:spChg chg="mod">
          <ac:chgData name="Marco Enzo Squillacioti" userId="8bd09d11-ad4d-478d-945e-bb0d471a23aa" providerId="ADAL" clId="{D77CD80C-C327-48A9-B571-5B51CF8BA39B}" dt="2020-10-21T17:22:32.116" v="1159" actId="242"/>
          <ac:spMkLst>
            <pc:docMk/>
            <pc:sldMk cId="3692867922" sldId="260"/>
            <ac:spMk id="2" creationId="{0785229B-C37A-42C3-AA1F-A6845C6B8EA7}"/>
          </ac:spMkLst>
        </pc:spChg>
        <pc:picChg chg="mod">
          <ac:chgData name="Marco Enzo Squillacioti" userId="8bd09d11-ad4d-478d-945e-bb0d471a23aa" providerId="ADAL" clId="{D77CD80C-C327-48A9-B571-5B51CF8BA39B}" dt="2020-10-21T16:21:06.585" v="175"/>
          <ac:picMkLst>
            <pc:docMk/>
            <pc:sldMk cId="3692867922" sldId="260"/>
            <ac:picMk id="5" creationId="{A992BCA5-BE33-5D44-85C5-93A90C4EC429}"/>
          </ac:picMkLst>
        </pc:picChg>
        <pc:picChg chg="mod">
          <ac:chgData name="Marco Enzo Squillacioti" userId="8bd09d11-ad4d-478d-945e-bb0d471a23aa" providerId="ADAL" clId="{D77CD80C-C327-48A9-B571-5B51CF8BA39B}" dt="2020-10-21T16:52:12.053" v="782" actId="1076"/>
          <ac:picMkLst>
            <pc:docMk/>
            <pc:sldMk cId="3692867922" sldId="260"/>
            <ac:picMk id="24" creationId="{B3863788-88CC-3340-977B-4C043CFF4698}"/>
          </ac:picMkLst>
        </pc:picChg>
      </pc:sldChg>
      <pc:sldChg chg="new">
        <pc:chgData name="Marco Enzo Squillacioti" userId="8bd09d11-ad4d-478d-945e-bb0d471a23aa" providerId="ADAL" clId="{D77CD80C-C327-48A9-B571-5B51CF8BA39B}" dt="2020-10-15T08:41:46.948" v="49" actId="680"/>
        <pc:sldMkLst>
          <pc:docMk/>
          <pc:sldMk cId="3201407256" sldId="261"/>
        </pc:sldMkLst>
      </pc:sldChg>
      <pc:sldChg chg="new">
        <pc:chgData name="Marco Enzo Squillacioti" userId="8bd09d11-ad4d-478d-945e-bb0d471a23aa" providerId="ADAL" clId="{D77CD80C-C327-48A9-B571-5B51CF8BA39B}" dt="2020-10-15T08:41:47.155" v="50" actId="680"/>
        <pc:sldMkLst>
          <pc:docMk/>
          <pc:sldMk cId="149833137" sldId="262"/>
        </pc:sldMkLst>
      </pc:sldChg>
      <pc:sldChg chg="del">
        <pc:chgData name="Marco Enzo Squillacioti" userId="8bd09d11-ad4d-478d-945e-bb0d471a23aa" providerId="ADAL" clId="{D77CD80C-C327-48A9-B571-5B51CF8BA39B}" dt="2020-10-23T10:40:04.209" v="2145" actId="47"/>
        <pc:sldMkLst>
          <pc:docMk/>
          <pc:sldMk cId="411157168" sldId="263"/>
        </pc:sldMkLst>
      </pc:sldChg>
      <pc:sldChg chg="addSp delSp modSp new del mod setBg">
        <pc:chgData name="Marco Enzo Squillacioti" userId="8bd09d11-ad4d-478d-945e-bb0d471a23aa" providerId="ADAL" clId="{D77CD80C-C327-48A9-B571-5B51CF8BA39B}" dt="2020-10-15T08:49:53.446" v="109" actId="47"/>
        <pc:sldMkLst>
          <pc:docMk/>
          <pc:sldMk cId="3210675640" sldId="264"/>
        </pc:sldMkLst>
        <pc:spChg chg="mod">
          <ac:chgData name="Marco Enzo Squillacioti" userId="8bd09d11-ad4d-478d-945e-bb0d471a23aa" providerId="ADAL" clId="{D77CD80C-C327-48A9-B571-5B51CF8BA39B}" dt="2020-10-15T08:47:08.336" v="104" actId="338"/>
          <ac:spMkLst>
            <pc:docMk/>
            <pc:sldMk cId="3210675640" sldId="264"/>
            <ac:spMk id="2" creationId="{4E1B3356-158C-4B0D-BD2D-69921043D48F}"/>
          </ac:spMkLst>
        </pc:spChg>
        <pc:spChg chg="del mod">
          <ac:chgData name="Marco Enzo Squillacioti" userId="8bd09d11-ad4d-478d-945e-bb0d471a23aa" providerId="ADAL" clId="{D77CD80C-C327-48A9-B571-5B51CF8BA39B}" dt="2020-10-15T08:46:54.661" v="102"/>
          <ac:spMkLst>
            <pc:docMk/>
            <pc:sldMk cId="3210675640" sldId="264"/>
            <ac:spMk id="3" creationId="{63312B7C-95CE-4C3E-A8CA-F5D68D7967CC}"/>
          </ac:spMkLst>
        </pc:spChg>
        <pc:spChg chg="mod">
          <ac:chgData name="Marco Enzo Squillacioti" userId="8bd09d11-ad4d-478d-945e-bb0d471a23aa" providerId="ADAL" clId="{D77CD80C-C327-48A9-B571-5B51CF8BA39B}" dt="2020-10-15T08:47:08.336" v="104" actId="338"/>
          <ac:spMkLst>
            <pc:docMk/>
            <pc:sldMk cId="3210675640" sldId="264"/>
            <ac:spMk id="6" creationId="{DE4A0ACA-AA52-48FA-93DD-2E537EB34CBB}"/>
          </ac:spMkLst>
        </pc:spChg>
        <pc:spChg chg="add mod">
          <ac:chgData name="Marco Enzo Squillacioti" userId="8bd09d11-ad4d-478d-945e-bb0d471a23aa" providerId="ADAL" clId="{D77CD80C-C327-48A9-B571-5B51CF8BA39B}" dt="2020-10-15T08:47:08.336" v="104" actId="338"/>
          <ac:spMkLst>
            <pc:docMk/>
            <pc:sldMk cId="3210675640" sldId="264"/>
            <ac:spMk id="8" creationId="{8651CFA9-6065-4243-AC48-858E359780B1}"/>
          </ac:spMkLst>
        </pc:spChg>
        <pc:spChg chg="add mod">
          <ac:chgData name="Marco Enzo Squillacioti" userId="8bd09d11-ad4d-478d-945e-bb0d471a23aa" providerId="ADAL" clId="{D77CD80C-C327-48A9-B571-5B51CF8BA39B}" dt="2020-10-15T08:47:08.336" v="104" actId="338"/>
          <ac:spMkLst>
            <pc:docMk/>
            <pc:sldMk cId="3210675640" sldId="264"/>
            <ac:spMk id="10" creationId="{1DA57B7B-30D9-4515-9542-FFA699A3C8E8}"/>
          </ac:spMkLst>
        </pc:spChg>
        <pc:spChg chg="add mod">
          <ac:chgData name="Marco Enzo Squillacioti" userId="8bd09d11-ad4d-478d-945e-bb0d471a23aa" providerId="ADAL" clId="{D77CD80C-C327-48A9-B571-5B51CF8BA39B}" dt="2020-10-15T08:47:08.336" v="104" actId="338"/>
          <ac:spMkLst>
            <pc:docMk/>
            <pc:sldMk cId="3210675640" sldId="264"/>
            <ac:spMk id="12" creationId="{9729F241-2B1B-40E9-A72C-63955DFFF74B}"/>
          </ac:spMkLst>
        </pc:spChg>
        <pc:spChg chg="add mod">
          <ac:chgData name="Marco Enzo Squillacioti" userId="8bd09d11-ad4d-478d-945e-bb0d471a23aa" providerId="ADAL" clId="{D77CD80C-C327-48A9-B571-5B51CF8BA39B}" dt="2020-10-15T08:47:08.336" v="104" actId="338"/>
          <ac:spMkLst>
            <pc:docMk/>
            <pc:sldMk cId="3210675640" sldId="264"/>
            <ac:spMk id="14" creationId="{52B4B9D7-F359-44A2-87B4-EAFA68AA9781}"/>
          </ac:spMkLst>
        </pc:spChg>
        <pc:grpChg chg="mod">
          <ac:chgData name="Marco Enzo Squillacioti" userId="8bd09d11-ad4d-478d-945e-bb0d471a23aa" providerId="ADAL" clId="{D77CD80C-C327-48A9-B571-5B51CF8BA39B}" dt="2020-10-15T08:47:08.336" v="104" actId="338"/>
          <ac:grpSpMkLst>
            <pc:docMk/>
            <pc:sldMk cId="3210675640" sldId="264"/>
            <ac:grpSpMk id="1" creationId="{00000000-0000-0000-0000-000000000000}"/>
          </ac:grpSpMkLst>
        </pc:grpChg>
        <pc:grpChg chg="del mod">
          <ac:chgData name="Marco Enzo Squillacioti" userId="8bd09d11-ad4d-478d-945e-bb0d471a23aa" providerId="ADAL" clId="{D77CD80C-C327-48A9-B571-5B51CF8BA39B}" dt="2020-10-15T08:49:49.530" v="107" actId="478"/>
          <ac:grpSpMkLst>
            <pc:docMk/>
            <pc:sldMk cId="3210675640" sldId="264"/>
            <ac:grpSpMk id="5" creationId="{207ED80F-7FD7-484F-A5BB-7518164CEED0}"/>
          </ac:grpSpMkLst>
        </pc:grpChg>
        <pc:picChg chg="add del mod">
          <ac:chgData name="Marco Enzo Squillacioti" userId="8bd09d11-ad4d-478d-945e-bb0d471a23aa" providerId="ADAL" clId="{D77CD80C-C327-48A9-B571-5B51CF8BA39B}" dt="2020-10-15T08:47:08.336" v="104" actId="338"/>
          <ac:picMkLst>
            <pc:docMk/>
            <pc:sldMk cId="3210675640" sldId="264"/>
            <ac:picMk id="4" creationId="{FA5399EE-1935-40EE-A6D3-14D0B7CBF12B}"/>
          </ac:picMkLst>
        </pc:picChg>
        <pc:picChg chg="mod">
          <ac:chgData name="Marco Enzo Squillacioti" userId="8bd09d11-ad4d-478d-945e-bb0d471a23aa" providerId="ADAL" clId="{D77CD80C-C327-48A9-B571-5B51CF8BA39B}" dt="2020-10-15T08:47:40.437" v="106"/>
          <ac:picMkLst>
            <pc:docMk/>
            <pc:sldMk cId="3210675640" sldId="264"/>
            <ac:picMk id="2053" creationId="{E9EA5983-1F08-4DC6-B932-8AB6E8804A34}"/>
          </ac:picMkLst>
        </pc:picChg>
      </pc:sldChg>
      <pc:sldChg chg="addSp delSp modSp new mod setBg modNotesTx">
        <pc:chgData name="Marco Enzo Squillacioti" userId="8bd09d11-ad4d-478d-945e-bb0d471a23aa" providerId="ADAL" clId="{D77CD80C-C327-48A9-B571-5B51CF8BA39B}" dt="2020-10-21T17:35:19.926" v="2121" actId="20577"/>
        <pc:sldMkLst>
          <pc:docMk/>
          <pc:sldMk cId="653648248" sldId="265"/>
        </pc:sldMkLst>
        <pc:spChg chg="del mod">
          <ac:chgData name="Marco Enzo Squillacioti" userId="8bd09d11-ad4d-478d-945e-bb0d471a23aa" providerId="ADAL" clId="{D77CD80C-C327-48A9-B571-5B51CF8BA39B}" dt="2020-10-21T17:23:11.825" v="1170" actId="478"/>
          <ac:spMkLst>
            <pc:docMk/>
            <pc:sldMk cId="653648248" sldId="265"/>
            <ac:spMk id="2" creationId="{DD5BB5B9-228D-4F13-AA51-703D678DD5EC}"/>
          </ac:spMkLst>
        </pc:spChg>
        <pc:spChg chg="del mod">
          <ac:chgData name="Marco Enzo Squillacioti" userId="8bd09d11-ad4d-478d-945e-bb0d471a23aa" providerId="ADAL" clId="{D77CD80C-C327-48A9-B571-5B51CF8BA39B}" dt="2020-10-15T08:49:58.567" v="111"/>
          <ac:spMkLst>
            <pc:docMk/>
            <pc:sldMk cId="653648248" sldId="265"/>
            <ac:spMk id="3" creationId="{12EC87B1-E533-40DF-84F1-9E2E0BC4287A}"/>
          </ac:spMkLst>
        </pc:spChg>
        <pc:spChg chg="add mod ord">
          <ac:chgData name="Marco Enzo Squillacioti" userId="8bd09d11-ad4d-478d-945e-bb0d471a23aa" providerId="ADAL" clId="{D77CD80C-C327-48A9-B571-5B51CF8BA39B}" dt="2020-10-21T17:24:09.875" v="1189" actId="108"/>
          <ac:spMkLst>
            <pc:docMk/>
            <pc:sldMk cId="653648248" sldId="265"/>
            <ac:spMk id="4" creationId="{E3AE9514-97FA-4A45-8C51-1C50311DA2E3}"/>
          </ac:spMkLst>
        </pc:spChg>
        <pc:spChg chg="add">
          <ac:chgData name="Marco Enzo Squillacioti" userId="8bd09d11-ad4d-478d-945e-bb0d471a23aa" providerId="ADAL" clId="{D77CD80C-C327-48A9-B571-5B51CF8BA39B}" dt="2020-10-15T08:49:57.182" v="110" actId="26606"/>
          <ac:spMkLst>
            <pc:docMk/>
            <pc:sldMk cId="653648248" sldId="265"/>
            <ac:spMk id="8" creationId="{8651CFA9-6065-4243-AC48-858E359780B1}"/>
          </ac:spMkLst>
        </pc:spChg>
        <pc:spChg chg="add del mod">
          <ac:chgData name="Marco Enzo Squillacioti" userId="8bd09d11-ad4d-478d-945e-bb0d471a23aa" providerId="ADAL" clId="{D77CD80C-C327-48A9-B571-5B51CF8BA39B}" dt="2020-10-21T17:24:12.649" v="1190" actId="478"/>
          <ac:spMkLst>
            <pc:docMk/>
            <pc:sldMk cId="653648248" sldId="265"/>
            <ac:spMk id="9" creationId="{3A6D66C4-3D4D-4524-BBDC-FB00D7C178E2}"/>
          </ac:spMkLst>
        </pc:spChg>
        <pc:spChg chg="add">
          <ac:chgData name="Marco Enzo Squillacioti" userId="8bd09d11-ad4d-478d-945e-bb0d471a23aa" providerId="ADAL" clId="{D77CD80C-C327-48A9-B571-5B51CF8BA39B}" dt="2020-10-15T08:49:57.182" v="110" actId="26606"/>
          <ac:spMkLst>
            <pc:docMk/>
            <pc:sldMk cId="653648248" sldId="265"/>
            <ac:spMk id="10" creationId="{1DA57B7B-30D9-4515-9542-FFA699A3C8E8}"/>
          </ac:spMkLst>
        </pc:spChg>
        <pc:spChg chg="add">
          <ac:chgData name="Marco Enzo Squillacioti" userId="8bd09d11-ad4d-478d-945e-bb0d471a23aa" providerId="ADAL" clId="{D77CD80C-C327-48A9-B571-5B51CF8BA39B}" dt="2020-10-15T08:49:57.182" v="110" actId="26606"/>
          <ac:spMkLst>
            <pc:docMk/>
            <pc:sldMk cId="653648248" sldId="265"/>
            <ac:spMk id="12" creationId="{9729F241-2B1B-40E9-A72C-63955DFFF74B}"/>
          </ac:spMkLst>
        </pc:spChg>
        <pc:spChg chg="add">
          <ac:chgData name="Marco Enzo Squillacioti" userId="8bd09d11-ad4d-478d-945e-bb0d471a23aa" providerId="ADAL" clId="{D77CD80C-C327-48A9-B571-5B51CF8BA39B}" dt="2020-10-15T08:49:57.182" v="110" actId="26606"/>
          <ac:spMkLst>
            <pc:docMk/>
            <pc:sldMk cId="653648248" sldId="265"/>
            <ac:spMk id="14" creationId="{52B4B9D7-F359-44A2-87B4-EAFA68AA9781}"/>
          </ac:spMkLst>
        </pc:spChg>
        <pc:picChg chg="add mod">
          <ac:chgData name="Marco Enzo Squillacioti" userId="8bd09d11-ad4d-478d-945e-bb0d471a23aa" providerId="ADAL" clId="{D77CD80C-C327-48A9-B571-5B51CF8BA39B}" dt="2020-10-21T17:25:34.640" v="1220" actId="1076"/>
          <ac:picMkLst>
            <pc:docMk/>
            <pc:sldMk cId="653648248" sldId="265"/>
            <ac:picMk id="5" creationId="{1E135108-B192-47FD-8678-93209FD58470}"/>
          </ac:picMkLst>
        </pc:picChg>
      </pc:sldChg>
      <pc:sldChg chg="del modTransition">
        <pc:chgData name="Marco Enzo Squillacioti" userId="8bd09d11-ad4d-478d-945e-bb0d471a23aa" providerId="ADAL" clId="{D77CD80C-C327-48A9-B571-5B51CF8BA39B}" dt="2020-10-21T17:05:04.037" v="1153" actId="2696"/>
        <pc:sldMkLst>
          <pc:docMk/>
          <pc:sldMk cId="2854784603" sldId="266"/>
        </pc:sldMkLst>
      </pc:sldChg>
      <pc:sldChg chg="modTransition">
        <pc:chgData name="Marco Enzo Squillacioti" userId="8bd09d11-ad4d-478d-945e-bb0d471a23aa" providerId="ADAL" clId="{D77CD80C-C327-48A9-B571-5B51CF8BA39B}" dt="2020-10-21T16:48:10.997" v="674"/>
        <pc:sldMkLst>
          <pc:docMk/>
          <pc:sldMk cId="3901244093" sldId="267"/>
        </pc:sldMkLst>
      </pc:sldChg>
      <pc:sldChg chg="addSp delSp modSp mod setBg">
        <pc:chgData name="Marco Enzo Squillacioti" userId="8bd09d11-ad4d-478d-945e-bb0d471a23aa" providerId="ADAL" clId="{D77CD80C-C327-48A9-B571-5B51CF8BA39B}" dt="2020-10-23T12:11:40.704" v="2153" actId="207"/>
        <pc:sldMkLst>
          <pc:docMk/>
          <pc:sldMk cId="281738776" sldId="268"/>
        </pc:sldMkLst>
        <pc:spChg chg="mod">
          <ac:chgData name="Marco Enzo Squillacioti" userId="8bd09d11-ad4d-478d-945e-bb0d471a23aa" providerId="ADAL" clId="{D77CD80C-C327-48A9-B571-5B51CF8BA39B}" dt="2020-10-21T17:24:33.118" v="1209" actId="1076"/>
          <ac:spMkLst>
            <pc:docMk/>
            <pc:sldMk cId="281738776" sldId="268"/>
            <ac:spMk id="2" creationId="{F44770D9-2423-45F9-AD41-5845E406F0CA}"/>
          </ac:spMkLst>
        </pc:spChg>
        <pc:spChg chg="mod ord">
          <ac:chgData name="Marco Enzo Squillacioti" userId="8bd09d11-ad4d-478d-945e-bb0d471a23aa" providerId="ADAL" clId="{D77CD80C-C327-48A9-B571-5B51CF8BA39B}" dt="2020-10-21T16:19:58.251" v="160" actId="1038"/>
          <ac:spMkLst>
            <pc:docMk/>
            <pc:sldMk cId="281738776" sldId="268"/>
            <ac:spMk id="4" creationId="{32909BCE-CE15-440B-9428-7F049F3BB355}"/>
          </ac:spMkLst>
        </pc:spChg>
        <pc:spChg chg="mod">
          <ac:chgData name="Marco Enzo Squillacioti" userId="8bd09d11-ad4d-478d-945e-bb0d471a23aa" providerId="ADAL" clId="{D77CD80C-C327-48A9-B571-5B51CF8BA39B}" dt="2020-10-23T12:11:40.704" v="2153" actId="207"/>
          <ac:spMkLst>
            <pc:docMk/>
            <pc:sldMk cId="281738776" sldId="268"/>
            <ac:spMk id="5" creationId="{18734501-D2AE-4B82-A341-DF17A9623898}"/>
          </ac:spMkLst>
        </pc:spChg>
        <pc:spChg chg="add">
          <ac:chgData name="Marco Enzo Squillacioti" userId="8bd09d11-ad4d-478d-945e-bb0d471a23aa" providerId="ADAL" clId="{D77CD80C-C327-48A9-B571-5B51CF8BA39B}" dt="2020-10-21T16:18:19.799" v="129" actId="26606"/>
          <ac:spMkLst>
            <pc:docMk/>
            <pc:sldMk cId="281738776" sldId="268"/>
            <ac:spMk id="10" creationId="{8651CFA9-6065-4243-AC48-858E359780B1}"/>
          </ac:spMkLst>
        </pc:spChg>
        <pc:spChg chg="add">
          <ac:chgData name="Marco Enzo Squillacioti" userId="8bd09d11-ad4d-478d-945e-bb0d471a23aa" providerId="ADAL" clId="{D77CD80C-C327-48A9-B571-5B51CF8BA39B}" dt="2020-10-21T16:18:19.799" v="129" actId="26606"/>
          <ac:spMkLst>
            <pc:docMk/>
            <pc:sldMk cId="281738776" sldId="268"/>
            <ac:spMk id="12" creationId="{F8B048C4-AB77-4182-B261-2C9BE59621FF}"/>
          </ac:spMkLst>
        </pc:spChg>
        <pc:spChg chg="add">
          <ac:chgData name="Marco Enzo Squillacioti" userId="8bd09d11-ad4d-478d-945e-bb0d471a23aa" providerId="ADAL" clId="{D77CD80C-C327-48A9-B571-5B51CF8BA39B}" dt="2020-10-21T16:18:19.799" v="129" actId="26606"/>
          <ac:spMkLst>
            <pc:docMk/>
            <pc:sldMk cId="281738776" sldId="268"/>
            <ac:spMk id="14" creationId="{FF180BDB-9919-4CD2-8B7C-47E82E4E34AD}"/>
          </ac:spMkLst>
        </pc:spChg>
        <pc:spChg chg="add del mod">
          <ac:chgData name="Marco Enzo Squillacioti" userId="8bd09d11-ad4d-478d-945e-bb0d471a23aa" providerId="ADAL" clId="{D77CD80C-C327-48A9-B571-5B51CF8BA39B}" dt="2020-10-21T17:24:36.162" v="1210" actId="478"/>
          <ac:spMkLst>
            <pc:docMk/>
            <pc:sldMk cId="281738776" sldId="268"/>
            <ac:spMk id="15" creationId="{C708AABF-0361-4874-801E-0CBA816E771E}"/>
          </ac:spMkLst>
        </pc:spChg>
        <pc:spChg chg="add">
          <ac:chgData name="Marco Enzo Squillacioti" userId="8bd09d11-ad4d-478d-945e-bb0d471a23aa" providerId="ADAL" clId="{D77CD80C-C327-48A9-B571-5B51CF8BA39B}" dt="2020-10-21T16:18:19.799" v="129" actId="26606"/>
          <ac:spMkLst>
            <pc:docMk/>
            <pc:sldMk cId="281738776" sldId="268"/>
            <ac:spMk id="16" creationId="{EE536D7D-2324-4AE5-BFC2-627DFB147D43}"/>
          </ac:spMkLst>
        </pc:spChg>
        <pc:picChg chg="add del mod">
          <ac:chgData name="Marco Enzo Squillacioti" userId="8bd09d11-ad4d-478d-945e-bb0d471a23aa" providerId="ADAL" clId="{D77CD80C-C327-48A9-B571-5B51CF8BA39B}" dt="2020-10-21T16:18:03.609" v="128" actId="21"/>
          <ac:picMkLst>
            <pc:docMk/>
            <pc:sldMk cId="281738776" sldId="268"/>
            <ac:picMk id="6" creationId="{61E3EEDF-49DF-4EAE-B909-581E1F16E677}"/>
          </ac:picMkLst>
        </pc:picChg>
        <pc:picChg chg="add mod">
          <ac:chgData name="Marco Enzo Squillacioti" userId="8bd09d11-ad4d-478d-945e-bb0d471a23aa" providerId="ADAL" clId="{D77CD80C-C327-48A9-B571-5B51CF8BA39B}" dt="2020-10-21T16:18:49.787" v="139" actId="1076"/>
          <ac:picMkLst>
            <pc:docMk/>
            <pc:sldMk cId="281738776" sldId="268"/>
            <ac:picMk id="7" creationId="{D0FE7A4E-21E3-45E0-AAA5-C67A4695C0EE}"/>
          </ac:picMkLst>
        </pc:picChg>
        <pc:picChg chg="del">
          <ac:chgData name="Marco Enzo Squillacioti" userId="8bd09d11-ad4d-478d-945e-bb0d471a23aa" providerId="ADAL" clId="{D77CD80C-C327-48A9-B571-5B51CF8BA39B}" dt="2020-10-21T16:17:07.185" v="122" actId="478"/>
          <ac:picMkLst>
            <pc:docMk/>
            <pc:sldMk cId="281738776" sldId="268"/>
            <ac:picMk id="8" creationId="{96704FA2-BD3A-46EC-81AB-61EB2BB5048B}"/>
          </ac:picMkLst>
        </pc:picChg>
      </pc:sldChg>
      <pc:sldChg chg="modSp mod modTransition">
        <pc:chgData name="Marco Enzo Squillacioti" userId="8bd09d11-ad4d-478d-945e-bb0d471a23aa" providerId="ADAL" clId="{D77CD80C-C327-48A9-B571-5B51CF8BA39B}" dt="2020-10-21T17:24:59.429" v="1215" actId="242"/>
        <pc:sldMkLst>
          <pc:docMk/>
          <pc:sldMk cId="1990559601" sldId="269"/>
        </pc:sldMkLst>
        <pc:spChg chg="mod">
          <ac:chgData name="Marco Enzo Squillacioti" userId="8bd09d11-ad4d-478d-945e-bb0d471a23aa" providerId="ADAL" clId="{D77CD80C-C327-48A9-B571-5B51CF8BA39B}" dt="2020-10-21T17:24:59.429" v="1215" actId="242"/>
          <ac:spMkLst>
            <pc:docMk/>
            <pc:sldMk cId="1990559601" sldId="269"/>
            <ac:spMk id="2" creationId="{FF44CE6C-FA2E-45EF-A577-440ADF7485FE}"/>
          </ac:spMkLst>
        </pc:spChg>
      </pc:sldChg>
      <pc:sldChg chg="modSp mod modTransition modAnim">
        <pc:chgData name="Marco Enzo Squillacioti" userId="8bd09d11-ad4d-478d-945e-bb0d471a23aa" providerId="ADAL" clId="{D77CD80C-C327-48A9-B571-5B51CF8BA39B}" dt="2020-10-23T07:49:34.456" v="2127"/>
        <pc:sldMkLst>
          <pc:docMk/>
          <pc:sldMk cId="2401491618" sldId="270"/>
        </pc:sldMkLst>
        <pc:spChg chg="mod">
          <ac:chgData name="Marco Enzo Squillacioti" userId="8bd09d11-ad4d-478d-945e-bb0d471a23aa" providerId="ADAL" clId="{D77CD80C-C327-48A9-B571-5B51CF8BA39B}" dt="2020-10-21T17:24:56.175" v="1214" actId="242"/>
          <ac:spMkLst>
            <pc:docMk/>
            <pc:sldMk cId="2401491618" sldId="270"/>
            <ac:spMk id="2" creationId="{FF44CE6C-FA2E-45EF-A577-440ADF7485FE}"/>
          </ac:spMkLst>
        </pc:spChg>
      </pc:sldChg>
      <pc:sldChg chg="del">
        <pc:chgData name="Marco Enzo Squillacioti" userId="8bd09d11-ad4d-478d-945e-bb0d471a23aa" providerId="ADAL" clId="{D77CD80C-C327-48A9-B571-5B51CF8BA39B}" dt="2020-10-21T16:23:55.564" v="176" actId="2696"/>
        <pc:sldMkLst>
          <pc:docMk/>
          <pc:sldMk cId="388027355" sldId="271"/>
        </pc:sldMkLst>
      </pc:sldChg>
      <pc:sldChg chg="modSp mod modTransition modAnim modNotesTx">
        <pc:chgData name="Marco Enzo Squillacioti" userId="8bd09d11-ad4d-478d-945e-bb0d471a23aa" providerId="ADAL" clId="{D77CD80C-C327-48A9-B571-5B51CF8BA39B}" dt="2020-10-23T07:49:31.827" v="2126"/>
        <pc:sldMkLst>
          <pc:docMk/>
          <pc:sldMk cId="2845038840" sldId="273"/>
        </pc:sldMkLst>
        <pc:spChg chg="mod">
          <ac:chgData name="Marco Enzo Squillacioti" userId="8bd09d11-ad4d-478d-945e-bb0d471a23aa" providerId="ADAL" clId="{D77CD80C-C327-48A9-B571-5B51CF8BA39B}" dt="2020-10-21T17:24:53.129" v="1213" actId="242"/>
          <ac:spMkLst>
            <pc:docMk/>
            <pc:sldMk cId="2845038840" sldId="273"/>
            <ac:spMk id="2" creationId="{FF44CE6C-FA2E-45EF-A577-440ADF7485FE}"/>
          </ac:spMkLst>
        </pc:spChg>
      </pc:sldChg>
      <pc:sldChg chg="addSp delSp modSp add mod modTransition delAnim modAnim modNotesTx">
        <pc:chgData name="Marco Enzo Squillacioti" userId="8bd09d11-ad4d-478d-945e-bb0d471a23aa" providerId="ADAL" clId="{D77CD80C-C327-48A9-B571-5B51CF8BA39B}" dt="2020-10-21T17:24:50.881" v="1212"/>
        <pc:sldMkLst>
          <pc:docMk/>
          <pc:sldMk cId="2111389221" sldId="274"/>
        </pc:sldMkLst>
        <pc:spChg chg="mod">
          <ac:chgData name="Marco Enzo Squillacioti" userId="8bd09d11-ad4d-478d-945e-bb0d471a23aa" providerId="ADAL" clId="{D77CD80C-C327-48A9-B571-5B51CF8BA39B}" dt="2020-10-21T17:24:50.881" v="1212"/>
          <ac:spMkLst>
            <pc:docMk/>
            <pc:sldMk cId="2111389221" sldId="274"/>
            <ac:spMk id="2" creationId="{FF44CE6C-FA2E-45EF-A577-440ADF7485FE}"/>
          </ac:spMkLst>
        </pc:spChg>
        <pc:spChg chg="mod">
          <ac:chgData name="Marco Enzo Squillacioti" userId="8bd09d11-ad4d-478d-945e-bb0d471a23aa" providerId="ADAL" clId="{D77CD80C-C327-48A9-B571-5B51CF8BA39B}" dt="2020-10-21T16:52:35.891" v="802" actId="1035"/>
          <ac:spMkLst>
            <pc:docMk/>
            <pc:sldMk cId="2111389221" sldId="274"/>
            <ac:spMk id="3" creationId="{99B30EAE-BBB7-4A64-89A5-0C2EC6BED00B}"/>
          </ac:spMkLst>
        </pc:spChg>
        <pc:spChg chg="mod">
          <ac:chgData name="Marco Enzo Squillacioti" userId="8bd09d11-ad4d-478d-945e-bb0d471a23aa" providerId="ADAL" clId="{D77CD80C-C327-48A9-B571-5B51CF8BA39B}" dt="2020-10-21T16:38:42.206" v="406" actId="6549"/>
          <ac:spMkLst>
            <pc:docMk/>
            <pc:sldMk cId="2111389221" sldId="274"/>
            <ac:spMk id="4" creationId="{F34AC5F7-B351-424A-9C02-B9EB8556DC97}"/>
          </ac:spMkLst>
        </pc:spChg>
        <pc:spChg chg="add mod">
          <ac:chgData name="Marco Enzo Squillacioti" userId="8bd09d11-ad4d-478d-945e-bb0d471a23aa" providerId="ADAL" clId="{D77CD80C-C327-48A9-B571-5B51CF8BA39B}" dt="2020-10-21T16:57:03.403" v="1114" actId="21"/>
          <ac:spMkLst>
            <pc:docMk/>
            <pc:sldMk cId="2111389221" sldId="274"/>
            <ac:spMk id="11" creationId="{F108E82E-D462-4852-A959-88092B0D65C8}"/>
          </ac:spMkLst>
        </pc:spChg>
        <pc:spChg chg="add mod">
          <ac:chgData name="Marco Enzo Squillacioti" userId="8bd09d11-ad4d-478d-945e-bb0d471a23aa" providerId="ADAL" clId="{D77CD80C-C327-48A9-B571-5B51CF8BA39B}" dt="2020-10-21T16:48:36.830" v="676" actId="571"/>
          <ac:spMkLst>
            <pc:docMk/>
            <pc:sldMk cId="2111389221" sldId="274"/>
            <ac:spMk id="12" creationId="{206B2320-2349-4C37-A497-42A8D9D83D39}"/>
          </ac:spMkLst>
        </pc:spChg>
        <pc:spChg chg="add del mod">
          <ac:chgData name="Marco Enzo Squillacioti" userId="8bd09d11-ad4d-478d-945e-bb0d471a23aa" providerId="ADAL" clId="{D77CD80C-C327-48A9-B571-5B51CF8BA39B}" dt="2020-10-21T16:53:24.618" v="804" actId="478"/>
          <ac:spMkLst>
            <pc:docMk/>
            <pc:sldMk cId="2111389221" sldId="274"/>
            <ac:spMk id="13" creationId="{C7D8FE6D-7529-4252-8521-AF79D686E4D1}"/>
          </ac:spMkLst>
        </pc:spChg>
        <pc:spChg chg="add mod">
          <ac:chgData name="Marco Enzo Squillacioti" userId="8bd09d11-ad4d-478d-945e-bb0d471a23aa" providerId="ADAL" clId="{D77CD80C-C327-48A9-B571-5B51CF8BA39B}" dt="2020-10-21T16:57:11.068" v="1118" actId="1076"/>
          <ac:spMkLst>
            <pc:docMk/>
            <pc:sldMk cId="2111389221" sldId="274"/>
            <ac:spMk id="14" creationId="{6389B2CD-97DF-4D00-8C9E-43964E542902}"/>
          </ac:spMkLst>
        </pc:spChg>
      </pc:sldChg>
      <pc:sldChg chg="addSp delSp modSp add mod ord delAnim modAnim">
        <pc:chgData name="Marco Enzo Squillacioti" userId="8bd09d11-ad4d-478d-945e-bb0d471a23aa" providerId="ADAL" clId="{D77CD80C-C327-48A9-B571-5B51CF8BA39B}" dt="2020-10-21T17:25:02.241" v="1216"/>
        <pc:sldMkLst>
          <pc:docMk/>
          <pc:sldMk cId="931078897" sldId="275"/>
        </pc:sldMkLst>
        <pc:spChg chg="mod">
          <ac:chgData name="Marco Enzo Squillacioti" userId="8bd09d11-ad4d-478d-945e-bb0d471a23aa" providerId="ADAL" clId="{D77CD80C-C327-48A9-B571-5B51CF8BA39B}" dt="2020-10-21T17:25:02.241" v="1216"/>
          <ac:spMkLst>
            <pc:docMk/>
            <pc:sldMk cId="931078897" sldId="275"/>
            <ac:spMk id="2" creationId="{FF44CE6C-FA2E-45EF-A577-440ADF7485FE}"/>
          </ac:spMkLst>
        </pc:spChg>
        <pc:spChg chg="add del mod">
          <ac:chgData name="Marco Enzo Squillacioti" userId="8bd09d11-ad4d-478d-945e-bb0d471a23aa" providerId="ADAL" clId="{D77CD80C-C327-48A9-B571-5B51CF8BA39B}" dt="2020-10-21T17:04:54.163" v="1134" actId="478"/>
          <ac:spMkLst>
            <pc:docMk/>
            <pc:sldMk cId="931078897" sldId="275"/>
            <ac:spMk id="4" creationId="{28C50B69-3D91-4E9B-9488-159F073C96AA}"/>
          </ac:spMkLst>
        </pc:spChg>
        <pc:spChg chg="add mod">
          <ac:chgData name="Marco Enzo Squillacioti" userId="8bd09d11-ad4d-478d-945e-bb0d471a23aa" providerId="ADAL" clId="{D77CD80C-C327-48A9-B571-5B51CF8BA39B}" dt="2020-10-21T17:04:59.507" v="1152" actId="1036"/>
          <ac:spMkLst>
            <pc:docMk/>
            <pc:sldMk cId="931078897" sldId="275"/>
            <ac:spMk id="14" creationId="{33478586-55F5-44F4-BFD7-E0303808E742}"/>
          </ac:spMkLst>
        </pc:spChg>
        <pc:spChg chg="add mod">
          <ac:chgData name="Marco Enzo Squillacioti" userId="8bd09d11-ad4d-478d-945e-bb0d471a23aa" providerId="ADAL" clId="{D77CD80C-C327-48A9-B571-5B51CF8BA39B}" dt="2020-10-21T17:04:59.507" v="1152" actId="1036"/>
          <ac:spMkLst>
            <pc:docMk/>
            <pc:sldMk cId="931078897" sldId="275"/>
            <ac:spMk id="15" creationId="{81F50844-0CF9-4EC8-9B7F-B379D9A8B3D7}"/>
          </ac:spMkLst>
        </pc:spChg>
        <pc:spChg chg="del">
          <ac:chgData name="Marco Enzo Squillacioti" userId="8bd09d11-ad4d-478d-945e-bb0d471a23aa" providerId="ADAL" clId="{D77CD80C-C327-48A9-B571-5B51CF8BA39B}" dt="2020-10-21T17:04:44.346" v="1132" actId="478"/>
          <ac:spMkLst>
            <pc:docMk/>
            <pc:sldMk cId="931078897" sldId="275"/>
            <ac:spMk id="28" creationId="{576A4A43-A514-4217-8CE4-5C2937719BC7}"/>
          </ac:spMkLst>
        </pc:spChg>
        <pc:graphicFrameChg chg="add mod">
          <ac:chgData name="Marco Enzo Squillacioti" userId="8bd09d11-ad4d-478d-945e-bb0d471a23aa" providerId="ADAL" clId="{D77CD80C-C327-48A9-B571-5B51CF8BA39B}" dt="2020-10-21T17:04:59.507" v="1152" actId="1036"/>
          <ac:graphicFrameMkLst>
            <pc:docMk/>
            <pc:sldMk cId="931078897" sldId="275"/>
            <ac:graphicFrameMk id="16" creationId="{4B5807A9-BF99-418E-BE5C-4697E6F0C898}"/>
          </ac:graphicFrameMkLst>
        </pc:graphicFrameChg>
        <pc:graphicFrameChg chg="add mod">
          <ac:chgData name="Marco Enzo Squillacioti" userId="8bd09d11-ad4d-478d-945e-bb0d471a23aa" providerId="ADAL" clId="{D77CD80C-C327-48A9-B571-5B51CF8BA39B}" dt="2020-10-21T17:04:59.507" v="1152" actId="1036"/>
          <ac:graphicFrameMkLst>
            <pc:docMk/>
            <pc:sldMk cId="931078897" sldId="275"/>
            <ac:graphicFrameMk id="17" creationId="{7007EB56-234D-4803-873D-2EF0A2085DD2}"/>
          </ac:graphicFrameMkLst>
        </pc:graphicFrameChg>
        <pc:graphicFrameChg chg="add mod">
          <ac:chgData name="Marco Enzo Squillacioti" userId="8bd09d11-ad4d-478d-945e-bb0d471a23aa" providerId="ADAL" clId="{D77CD80C-C327-48A9-B571-5B51CF8BA39B}" dt="2020-10-21T17:04:59.507" v="1152" actId="1036"/>
          <ac:graphicFrameMkLst>
            <pc:docMk/>
            <pc:sldMk cId="931078897" sldId="275"/>
            <ac:graphicFrameMk id="18" creationId="{AF3BF249-2F92-4A0F-9093-F0A12B4E0ADE}"/>
          </ac:graphicFrameMkLst>
        </pc:graphicFrameChg>
        <pc:graphicFrameChg chg="add mod">
          <ac:chgData name="Marco Enzo Squillacioti" userId="8bd09d11-ad4d-478d-945e-bb0d471a23aa" providerId="ADAL" clId="{D77CD80C-C327-48A9-B571-5B51CF8BA39B}" dt="2020-10-21T17:04:59.507" v="1152" actId="1036"/>
          <ac:graphicFrameMkLst>
            <pc:docMk/>
            <pc:sldMk cId="931078897" sldId="275"/>
            <ac:graphicFrameMk id="19" creationId="{783E08B2-BDAC-4343-8036-8D51356C206D}"/>
          </ac:graphicFrameMkLst>
        </pc:graphicFrameChg>
        <pc:picChg chg="add mod">
          <ac:chgData name="Marco Enzo Squillacioti" userId="8bd09d11-ad4d-478d-945e-bb0d471a23aa" providerId="ADAL" clId="{D77CD80C-C327-48A9-B571-5B51CF8BA39B}" dt="2020-10-21T17:04:59.507" v="1152" actId="1036"/>
          <ac:picMkLst>
            <pc:docMk/>
            <pc:sldMk cId="931078897" sldId="275"/>
            <ac:picMk id="13" creationId="{2DE0AB9F-9345-4884-9BA6-2CF7717D4A9C}"/>
          </ac:picMkLst>
        </pc:picChg>
        <pc:picChg chg="del">
          <ac:chgData name="Marco Enzo Squillacioti" userId="8bd09d11-ad4d-478d-945e-bb0d471a23aa" providerId="ADAL" clId="{D77CD80C-C327-48A9-B571-5B51CF8BA39B}" dt="2020-10-21T17:04:44.346" v="1132" actId="478"/>
          <ac:picMkLst>
            <pc:docMk/>
            <pc:sldMk cId="931078897" sldId="275"/>
            <ac:picMk id="23" creationId="{4687820E-B4CD-4BEB-A51B-44B5D793DDB0}"/>
          </ac:picMkLst>
        </pc:picChg>
      </pc:sldChg>
      <pc:sldChg chg="modAnim modNotesTx">
        <pc:chgData name="Marco Enzo Squillacioti" userId="8bd09d11-ad4d-478d-945e-bb0d471a23aa" providerId="ADAL" clId="{D77CD80C-C327-48A9-B571-5B51CF8BA39B}" dt="2020-10-23T07:57:17.220" v="2138"/>
        <pc:sldMkLst>
          <pc:docMk/>
          <pc:sldMk cId="2185391957" sldId="276"/>
        </pc:sldMkLst>
      </pc:sldChg>
      <pc:sldChg chg="addSp delSp modSp mod">
        <pc:chgData name="Marco Enzo Squillacioti" userId="8bd09d11-ad4d-478d-945e-bb0d471a23aa" providerId="ADAL" clId="{D77CD80C-C327-48A9-B571-5B51CF8BA39B}" dt="2020-10-23T08:03:26.278" v="2144" actId="1076"/>
        <pc:sldMkLst>
          <pc:docMk/>
          <pc:sldMk cId="1730495485" sldId="277"/>
        </pc:sldMkLst>
        <pc:spChg chg="mod">
          <ac:chgData name="Marco Enzo Squillacioti" userId="8bd09d11-ad4d-478d-945e-bb0d471a23aa" providerId="ADAL" clId="{D77CD80C-C327-48A9-B571-5B51CF8BA39B}" dt="2020-10-23T08:02:40.184" v="2140" actId="27803"/>
          <ac:spMkLst>
            <pc:docMk/>
            <pc:sldMk cId="1730495485" sldId="277"/>
            <ac:spMk id="6" creationId="{D71A3EBB-5761-4393-9C30-25852F745EF8}"/>
          </ac:spMkLst>
        </pc:spChg>
        <pc:picChg chg="mod">
          <ac:chgData name="Marco Enzo Squillacioti" userId="8bd09d11-ad4d-478d-945e-bb0d471a23aa" providerId="ADAL" clId="{D77CD80C-C327-48A9-B571-5B51CF8BA39B}" dt="2020-10-22T19:47:00.716" v="2122" actId="14100"/>
          <ac:picMkLst>
            <pc:docMk/>
            <pc:sldMk cId="1730495485" sldId="277"/>
            <ac:picMk id="5" creationId="{D9733366-77B9-4F28-A298-BAEF0F8F327B}"/>
          </ac:picMkLst>
        </pc:picChg>
        <pc:picChg chg="add del mod">
          <ac:chgData name="Marco Enzo Squillacioti" userId="8bd09d11-ad4d-478d-945e-bb0d471a23aa" providerId="ADAL" clId="{D77CD80C-C327-48A9-B571-5B51CF8BA39B}" dt="2020-10-23T08:03:26.278" v="2144" actId="1076"/>
          <ac:picMkLst>
            <pc:docMk/>
            <pc:sldMk cId="1730495485" sldId="277"/>
            <ac:picMk id="9" creationId="{D71A3EBB-5761-4393-9C30-25852F745EF8}"/>
          </ac:picMkLst>
        </pc:picChg>
      </pc:sldChg>
      <pc:sldChg chg="mod modShow">
        <pc:chgData name="Marco Enzo Squillacioti" userId="8bd09d11-ad4d-478d-945e-bb0d471a23aa" providerId="ADAL" clId="{D77CD80C-C327-48A9-B571-5B51CF8BA39B}" dt="2020-10-23T12:09:25.688" v="2146" actId="729"/>
        <pc:sldMkLst>
          <pc:docMk/>
          <pc:sldMk cId="328533776" sldId="279"/>
        </pc:sldMkLst>
      </pc:sldChg>
      <pc:sldChg chg="addSp delSp new mod modShow">
        <pc:chgData name="Marco Enzo Squillacioti" userId="8bd09d11-ad4d-478d-945e-bb0d471a23aa" providerId="ADAL" clId="{D77CD80C-C327-48A9-B571-5B51CF8BA39B}" dt="2020-10-23T12:11:01.298" v="2151" actId="729"/>
        <pc:sldMkLst>
          <pc:docMk/>
          <pc:sldMk cId="2036362245" sldId="282"/>
        </pc:sldMkLst>
        <pc:spChg chg="del">
          <ac:chgData name="Marco Enzo Squillacioti" userId="8bd09d11-ad4d-478d-945e-bb0d471a23aa" providerId="ADAL" clId="{D77CD80C-C327-48A9-B571-5B51CF8BA39B}" dt="2020-10-23T12:10:51.365" v="2148" actId="478"/>
          <ac:spMkLst>
            <pc:docMk/>
            <pc:sldMk cId="2036362245" sldId="282"/>
            <ac:spMk id="2" creationId="{15C7F5B1-C8DC-444A-9F11-4AB2C23377BD}"/>
          </ac:spMkLst>
        </pc:spChg>
        <pc:spChg chg="del">
          <ac:chgData name="Marco Enzo Squillacioti" userId="8bd09d11-ad4d-478d-945e-bb0d471a23aa" providerId="ADAL" clId="{D77CD80C-C327-48A9-B571-5B51CF8BA39B}" dt="2020-10-23T12:10:52.664" v="2149" actId="478"/>
          <ac:spMkLst>
            <pc:docMk/>
            <pc:sldMk cId="2036362245" sldId="282"/>
            <ac:spMk id="3" creationId="{6F4200D6-7782-44E3-8952-D6221EE78B72}"/>
          </ac:spMkLst>
        </pc:spChg>
        <pc:picChg chg="add">
          <ac:chgData name="Marco Enzo Squillacioti" userId="8bd09d11-ad4d-478d-945e-bb0d471a23aa" providerId="ADAL" clId="{D77CD80C-C327-48A9-B571-5B51CF8BA39B}" dt="2020-10-23T12:10:53.636" v="2150"/>
          <ac:picMkLst>
            <pc:docMk/>
            <pc:sldMk cId="2036362245" sldId="282"/>
            <ac:picMk id="4" creationId="{DED5B116-B352-4CAB-BCCA-876AB7E9E445}"/>
          </ac:picMkLst>
        </pc:picChg>
      </pc:sldChg>
      <pc:sldMasterChg chg="add del addSldLayout delSldLayout">
        <pc:chgData name="Marco Enzo Squillacioti" userId="8bd09d11-ad4d-478d-945e-bb0d471a23aa" providerId="ADAL" clId="{D77CD80C-C327-48A9-B571-5B51CF8BA39B}" dt="2020-10-15T08:40:15.536" v="8" actId="26606"/>
        <pc:sldMasterMkLst>
          <pc:docMk/>
          <pc:sldMasterMk cId="2460954070" sldId="2147483660"/>
        </pc:sldMasterMkLst>
        <pc:sldLayoutChg chg="add del">
          <pc:chgData name="Marco Enzo Squillacioti" userId="8bd09d11-ad4d-478d-945e-bb0d471a23aa" providerId="ADAL" clId="{D77CD80C-C327-48A9-B571-5B51CF8BA39B}" dt="2020-10-15T08:40:15.536" v="8" actId="26606"/>
          <pc:sldLayoutMkLst>
            <pc:docMk/>
            <pc:sldMasterMk cId="2460954070" sldId="2147483660"/>
            <pc:sldLayoutMk cId="2385387890" sldId="2147483661"/>
          </pc:sldLayoutMkLst>
        </pc:sldLayoutChg>
        <pc:sldLayoutChg chg="add del">
          <pc:chgData name="Marco Enzo Squillacioti" userId="8bd09d11-ad4d-478d-945e-bb0d471a23aa" providerId="ADAL" clId="{D77CD80C-C327-48A9-B571-5B51CF8BA39B}" dt="2020-10-15T08:40:15.536" v="8" actId="26606"/>
          <pc:sldLayoutMkLst>
            <pc:docMk/>
            <pc:sldMasterMk cId="2460954070" sldId="2147483660"/>
            <pc:sldLayoutMk cId="949138452" sldId="2147483662"/>
          </pc:sldLayoutMkLst>
        </pc:sldLayoutChg>
        <pc:sldLayoutChg chg="add del">
          <pc:chgData name="Marco Enzo Squillacioti" userId="8bd09d11-ad4d-478d-945e-bb0d471a23aa" providerId="ADAL" clId="{D77CD80C-C327-48A9-B571-5B51CF8BA39B}" dt="2020-10-15T08:40:15.536" v="8" actId="26606"/>
          <pc:sldLayoutMkLst>
            <pc:docMk/>
            <pc:sldMasterMk cId="2460954070" sldId="2147483660"/>
            <pc:sldLayoutMk cId="2591524520" sldId="2147483663"/>
          </pc:sldLayoutMkLst>
        </pc:sldLayoutChg>
        <pc:sldLayoutChg chg="add del">
          <pc:chgData name="Marco Enzo Squillacioti" userId="8bd09d11-ad4d-478d-945e-bb0d471a23aa" providerId="ADAL" clId="{D77CD80C-C327-48A9-B571-5B51CF8BA39B}" dt="2020-10-15T08:40:15.536" v="8" actId="26606"/>
          <pc:sldLayoutMkLst>
            <pc:docMk/>
            <pc:sldMasterMk cId="2460954070" sldId="2147483660"/>
            <pc:sldLayoutMk cId="1203092039" sldId="2147483664"/>
          </pc:sldLayoutMkLst>
        </pc:sldLayoutChg>
        <pc:sldLayoutChg chg="add del">
          <pc:chgData name="Marco Enzo Squillacioti" userId="8bd09d11-ad4d-478d-945e-bb0d471a23aa" providerId="ADAL" clId="{D77CD80C-C327-48A9-B571-5B51CF8BA39B}" dt="2020-10-15T08:40:15.536" v="8" actId="26606"/>
          <pc:sldLayoutMkLst>
            <pc:docMk/>
            <pc:sldMasterMk cId="2460954070" sldId="2147483660"/>
            <pc:sldLayoutMk cId="3733172339" sldId="2147483665"/>
          </pc:sldLayoutMkLst>
        </pc:sldLayoutChg>
        <pc:sldLayoutChg chg="add del">
          <pc:chgData name="Marco Enzo Squillacioti" userId="8bd09d11-ad4d-478d-945e-bb0d471a23aa" providerId="ADAL" clId="{D77CD80C-C327-48A9-B571-5B51CF8BA39B}" dt="2020-10-15T08:40:15.536" v="8" actId="26606"/>
          <pc:sldLayoutMkLst>
            <pc:docMk/>
            <pc:sldMasterMk cId="2460954070" sldId="2147483660"/>
            <pc:sldLayoutMk cId="3210312558" sldId="2147483666"/>
          </pc:sldLayoutMkLst>
        </pc:sldLayoutChg>
        <pc:sldLayoutChg chg="add del">
          <pc:chgData name="Marco Enzo Squillacioti" userId="8bd09d11-ad4d-478d-945e-bb0d471a23aa" providerId="ADAL" clId="{D77CD80C-C327-48A9-B571-5B51CF8BA39B}" dt="2020-10-15T08:40:15.536" v="8" actId="26606"/>
          <pc:sldLayoutMkLst>
            <pc:docMk/>
            <pc:sldMasterMk cId="2460954070" sldId="2147483660"/>
            <pc:sldLayoutMk cId="3146388984" sldId="2147483667"/>
          </pc:sldLayoutMkLst>
        </pc:sldLayoutChg>
        <pc:sldLayoutChg chg="add del">
          <pc:chgData name="Marco Enzo Squillacioti" userId="8bd09d11-ad4d-478d-945e-bb0d471a23aa" providerId="ADAL" clId="{D77CD80C-C327-48A9-B571-5B51CF8BA39B}" dt="2020-10-15T08:40:15.536" v="8" actId="26606"/>
          <pc:sldLayoutMkLst>
            <pc:docMk/>
            <pc:sldMasterMk cId="2460954070" sldId="2147483660"/>
            <pc:sldLayoutMk cId="3171841454" sldId="2147483668"/>
          </pc:sldLayoutMkLst>
        </pc:sldLayoutChg>
        <pc:sldLayoutChg chg="add del">
          <pc:chgData name="Marco Enzo Squillacioti" userId="8bd09d11-ad4d-478d-945e-bb0d471a23aa" providerId="ADAL" clId="{D77CD80C-C327-48A9-B571-5B51CF8BA39B}" dt="2020-10-15T08:40:15.536" v="8" actId="26606"/>
          <pc:sldLayoutMkLst>
            <pc:docMk/>
            <pc:sldMasterMk cId="2460954070" sldId="2147483660"/>
            <pc:sldLayoutMk cId="1718958274" sldId="2147483669"/>
          </pc:sldLayoutMkLst>
        </pc:sldLayoutChg>
        <pc:sldLayoutChg chg="add del">
          <pc:chgData name="Marco Enzo Squillacioti" userId="8bd09d11-ad4d-478d-945e-bb0d471a23aa" providerId="ADAL" clId="{D77CD80C-C327-48A9-B571-5B51CF8BA39B}" dt="2020-10-15T08:40:15.536" v="8" actId="26606"/>
          <pc:sldLayoutMkLst>
            <pc:docMk/>
            <pc:sldMasterMk cId="2460954070" sldId="2147483660"/>
            <pc:sldLayoutMk cId="2202905451" sldId="2147483670"/>
          </pc:sldLayoutMkLst>
        </pc:sldLayoutChg>
        <pc:sldLayoutChg chg="add del">
          <pc:chgData name="Marco Enzo Squillacioti" userId="8bd09d11-ad4d-478d-945e-bb0d471a23aa" providerId="ADAL" clId="{D77CD80C-C327-48A9-B571-5B51CF8BA39B}" dt="2020-10-15T08:40:15.536" v="8" actId="26606"/>
          <pc:sldLayoutMkLst>
            <pc:docMk/>
            <pc:sldMasterMk cId="2460954070" sldId="2147483660"/>
            <pc:sldLayoutMk cId="3479445657" sldId="2147483671"/>
          </pc:sldLayoutMkLst>
        </pc:sldLayoutChg>
      </pc:sldMasterChg>
      <pc:sldMasterChg chg="add del replId addSldLayout delSldLayout">
        <pc:chgData name="Marco Enzo Squillacioti" userId="8bd09d11-ad4d-478d-945e-bb0d471a23aa" providerId="ADAL" clId="{D77CD80C-C327-48A9-B571-5B51CF8BA39B}" dt="2020-10-15T08:40:15.385" v="7" actId="26606"/>
        <pc:sldMasterMkLst>
          <pc:docMk/>
          <pc:sldMasterMk cId="2500881631" sldId="2147483672"/>
        </pc:sldMasterMkLst>
        <pc:sldLayoutChg chg="add del">
          <pc:chgData name="Marco Enzo Squillacioti" userId="8bd09d11-ad4d-478d-945e-bb0d471a23aa" providerId="ADAL" clId="{D77CD80C-C327-48A9-B571-5B51CF8BA39B}" dt="2020-10-15T08:40:15.385" v="7" actId="26606"/>
          <pc:sldLayoutMkLst>
            <pc:docMk/>
            <pc:sldMasterMk cId="2500881631" sldId="2147483672"/>
            <pc:sldLayoutMk cId="1762468236" sldId="2147483673"/>
          </pc:sldLayoutMkLst>
        </pc:sldLayoutChg>
        <pc:sldLayoutChg chg="add del replId">
          <pc:chgData name="Marco Enzo Squillacioti" userId="8bd09d11-ad4d-478d-945e-bb0d471a23aa" providerId="ADAL" clId="{D77CD80C-C327-48A9-B571-5B51CF8BA39B}" dt="2020-10-15T08:40:15.385" v="7" actId="26606"/>
          <pc:sldLayoutMkLst>
            <pc:docMk/>
            <pc:sldMasterMk cId="2500881631" sldId="2147483672"/>
            <pc:sldLayoutMk cId="885339582" sldId="2147483674"/>
          </pc:sldLayoutMkLst>
        </pc:sldLayoutChg>
        <pc:sldLayoutChg chg="add del replId">
          <pc:chgData name="Marco Enzo Squillacioti" userId="8bd09d11-ad4d-478d-945e-bb0d471a23aa" providerId="ADAL" clId="{D77CD80C-C327-48A9-B571-5B51CF8BA39B}" dt="2020-10-15T08:40:15.385" v="7" actId="26606"/>
          <pc:sldLayoutMkLst>
            <pc:docMk/>
            <pc:sldMasterMk cId="2500881631" sldId="2147483672"/>
            <pc:sldLayoutMk cId="2649394798" sldId="2147483675"/>
          </pc:sldLayoutMkLst>
        </pc:sldLayoutChg>
        <pc:sldLayoutChg chg="add del replId">
          <pc:chgData name="Marco Enzo Squillacioti" userId="8bd09d11-ad4d-478d-945e-bb0d471a23aa" providerId="ADAL" clId="{D77CD80C-C327-48A9-B571-5B51CF8BA39B}" dt="2020-10-15T08:40:15.385" v="7" actId="26606"/>
          <pc:sldLayoutMkLst>
            <pc:docMk/>
            <pc:sldMasterMk cId="2500881631" sldId="2147483672"/>
            <pc:sldLayoutMk cId="718789733" sldId="2147483676"/>
          </pc:sldLayoutMkLst>
        </pc:sldLayoutChg>
        <pc:sldLayoutChg chg="add del replId">
          <pc:chgData name="Marco Enzo Squillacioti" userId="8bd09d11-ad4d-478d-945e-bb0d471a23aa" providerId="ADAL" clId="{D77CD80C-C327-48A9-B571-5B51CF8BA39B}" dt="2020-10-15T08:40:15.385" v="7" actId="26606"/>
          <pc:sldLayoutMkLst>
            <pc:docMk/>
            <pc:sldMasterMk cId="2500881631" sldId="2147483672"/>
            <pc:sldLayoutMk cId="2853210221" sldId="2147483677"/>
          </pc:sldLayoutMkLst>
        </pc:sldLayoutChg>
        <pc:sldLayoutChg chg="add del replId">
          <pc:chgData name="Marco Enzo Squillacioti" userId="8bd09d11-ad4d-478d-945e-bb0d471a23aa" providerId="ADAL" clId="{D77CD80C-C327-48A9-B571-5B51CF8BA39B}" dt="2020-10-15T08:40:15.385" v="7" actId="26606"/>
          <pc:sldLayoutMkLst>
            <pc:docMk/>
            <pc:sldMasterMk cId="2500881631" sldId="2147483672"/>
            <pc:sldLayoutMk cId="2424266063" sldId="2147483678"/>
          </pc:sldLayoutMkLst>
        </pc:sldLayoutChg>
        <pc:sldLayoutChg chg="add del replId">
          <pc:chgData name="Marco Enzo Squillacioti" userId="8bd09d11-ad4d-478d-945e-bb0d471a23aa" providerId="ADAL" clId="{D77CD80C-C327-48A9-B571-5B51CF8BA39B}" dt="2020-10-15T08:40:15.385" v="7" actId="26606"/>
          <pc:sldLayoutMkLst>
            <pc:docMk/>
            <pc:sldMasterMk cId="2500881631" sldId="2147483672"/>
            <pc:sldLayoutMk cId="4267460170" sldId="2147483679"/>
          </pc:sldLayoutMkLst>
        </pc:sldLayoutChg>
        <pc:sldLayoutChg chg="add del replId">
          <pc:chgData name="Marco Enzo Squillacioti" userId="8bd09d11-ad4d-478d-945e-bb0d471a23aa" providerId="ADAL" clId="{D77CD80C-C327-48A9-B571-5B51CF8BA39B}" dt="2020-10-15T08:40:15.385" v="7" actId="26606"/>
          <pc:sldLayoutMkLst>
            <pc:docMk/>
            <pc:sldMasterMk cId="2500881631" sldId="2147483672"/>
            <pc:sldLayoutMk cId="1967772003" sldId="2147483680"/>
          </pc:sldLayoutMkLst>
        </pc:sldLayoutChg>
        <pc:sldLayoutChg chg="add del replId">
          <pc:chgData name="Marco Enzo Squillacioti" userId="8bd09d11-ad4d-478d-945e-bb0d471a23aa" providerId="ADAL" clId="{D77CD80C-C327-48A9-B571-5B51CF8BA39B}" dt="2020-10-15T08:40:15.385" v="7" actId="26606"/>
          <pc:sldLayoutMkLst>
            <pc:docMk/>
            <pc:sldMasterMk cId="2500881631" sldId="2147483672"/>
            <pc:sldLayoutMk cId="1443940650" sldId="2147483681"/>
          </pc:sldLayoutMkLst>
        </pc:sldLayoutChg>
        <pc:sldLayoutChg chg="add del replId">
          <pc:chgData name="Marco Enzo Squillacioti" userId="8bd09d11-ad4d-478d-945e-bb0d471a23aa" providerId="ADAL" clId="{D77CD80C-C327-48A9-B571-5B51CF8BA39B}" dt="2020-10-15T08:40:15.385" v="7" actId="26606"/>
          <pc:sldLayoutMkLst>
            <pc:docMk/>
            <pc:sldMasterMk cId="2500881631" sldId="2147483672"/>
            <pc:sldLayoutMk cId="4259657334" sldId="2147483682"/>
          </pc:sldLayoutMkLst>
        </pc:sldLayoutChg>
        <pc:sldLayoutChg chg="add del replId">
          <pc:chgData name="Marco Enzo Squillacioti" userId="8bd09d11-ad4d-478d-945e-bb0d471a23aa" providerId="ADAL" clId="{D77CD80C-C327-48A9-B571-5B51CF8BA39B}" dt="2020-10-15T08:40:15.385" v="7" actId="26606"/>
          <pc:sldLayoutMkLst>
            <pc:docMk/>
            <pc:sldMasterMk cId="2500881631" sldId="2147483672"/>
            <pc:sldLayoutMk cId="2721458175" sldId="2147483683"/>
          </pc:sldLayoutMkLst>
        </pc:sldLayoutChg>
      </pc:sldMasterChg>
      <pc:sldMasterChg chg="add addSldLayout">
        <pc:chgData name="Marco Enzo Squillacioti" userId="8bd09d11-ad4d-478d-945e-bb0d471a23aa" providerId="ADAL" clId="{D77CD80C-C327-48A9-B571-5B51CF8BA39B}" dt="2020-10-15T08:40:15.536" v="8" actId="26606"/>
        <pc:sldMasterMkLst>
          <pc:docMk/>
          <pc:sldMasterMk cId="477831167" sldId="2147483698"/>
        </pc:sldMasterMkLst>
        <pc:sldLayoutChg chg="add">
          <pc:chgData name="Marco Enzo Squillacioti" userId="8bd09d11-ad4d-478d-945e-bb0d471a23aa" providerId="ADAL" clId="{D77CD80C-C327-48A9-B571-5B51CF8BA39B}" dt="2020-10-15T08:40:15.536" v="8" actId="26606"/>
          <pc:sldLayoutMkLst>
            <pc:docMk/>
            <pc:sldMasterMk cId="477831167" sldId="2147483698"/>
            <pc:sldLayoutMk cId="4253553587" sldId="2147483687"/>
          </pc:sldLayoutMkLst>
        </pc:sldLayoutChg>
        <pc:sldLayoutChg chg="add">
          <pc:chgData name="Marco Enzo Squillacioti" userId="8bd09d11-ad4d-478d-945e-bb0d471a23aa" providerId="ADAL" clId="{D77CD80C-C327-48A9-B571-5B51CF8BA39B}" dt="2020-10-15T08:40:15.536" v="8" actId="26606"/>
          <pc:sldLayoutMkLst>
            <pc:docMk/>
            <pc:sldMasterMk cId="477831167" sldId="2147483698"/>
            <pc:sldLayoutMk cId="2246879400" sldId="2147483688"/>
          </pc:sldLayoutMkLst>
        </pc:sldLayoutChg>
        <pc:sldLayoutChg chg="add">
          <pc:chgData name="Marco Enzo Squillacioti" userId="8bd09d11-ad4d-478d-945e-bb0d471a23aa" providerId="ADAL" clId="{D77CD80C-C327-48A9-B571-5B51CF8BA39B}" dt="2020-10-15T08:40:15.536" v="8" actId="26606"/>
          <pc:sldLayoutMkLst>
            <pc:docMk/>
            <pc:sldMasterMk cId="477831167" sldId="2147483698"/>
            <pc:sldLayoutMk cId="1469152458" sldId="2147483689"/>
          </pc:sldLayoutMkLst>
        </pc:sldLayoutChg>
        <pc:sldLayoutChg chg="add">
          <pc:chgData name="Marco Enzo Squillacioti" userId="8bd09d11-ad4d-478d-945e-bb0d471a23aa" providerId="ADAL" clId="{D77CD80C-C327-48A9-B571-5B51CF8BA39B}" dt="2020-10-15T08:40:15.536" v="8" actId="26606"/>
          <pc:sldLayoutMkLst>
            <pc:docMk/>
            <pc:sldMasterMk cId="477831167" sldId="2147483698"/>
            <pc:sldLayoutMk cId="3189230397" sldId="2147483690"/>
          </pc:sldLayoutMkLst>
        </pc:sldLayoutChg>
        <pc:sldLayoutChg chg="add">
          <pc:chgData name="Marco Enzo Squillacioti" userId="8bd09d11-ad4d-478d-945e-bb0d471a23aa" providerId="ADAL" clId="{D77CD80C-C327-48A9-B571-5B51CF8BA39B}" dt="2020-10-15T08:40:15.536" v="8" actId="26606"/>
          <pc:sldLayoutMkLst>
            <pc:docMk/>
            <pc:sldMasterMk cId="477831167" sldId="2147483698"/>
            <pc:sldLayoutMk cId="230088504" sldId="2147483691"/>
          </pc:sldLayoutMkLst>
        </pc:sldLayoutChg>
        <pc:sldLayoutChg chg="add">
          <pc:chgData name="Marco Enzo Squillacioti" userId="8bd09d11-ad4d-478d-945e-bb0d471a23aa" providerId="ADAL" clId="{D77CD80C-C327-48A9-B571-5B51CF8BA39B}" dt="2020-10-15T08:40:15.536" v="8" actId="26606"/>
          <pc:sldLayoutMkLst>
            <pc:docMk/>
            <pc:sldMasterMk cId="477831167" sldId="2147483698"/>
            <pc:sldLayoutMk cId="2364395236" sldId="2147483692"/>
          </pc:sldLayoutMkLst>
        </pc:sldLayoutChg>
        <pc:sldLayoutChg chg="add">
          <pc:chgData name="Marco Enzo Squillacioti" userId="8bd09d11-ad4d-478d-945e-bb0d471a23aa" providerId="ADAL" clId="{D77CD80C-C327-48A9-B571-5B51CF8BA39B}" dt="2020-10-15T08:40:15.536" v="8" actId="26606"/>
          <pc:sldLayoutMkLst>
            <pc:docMk/>
            <pc:sldMasterMk cId="477831167" sldId="2147483698"/>
            <pc:sldLayoutMk cId="884123641" sldId="2147483693"/>
          </pc:sldLayoutMkLst>
        </pc:sldLayoutChg>
        <pc:sldLayoutChg chg="add">
          <pc:chgData name="Marco Enzo Squillacioti" userId="8bd09d11-ad4d-478d-945e-bb0d471a23aa" providerId="ADAL" clId="{D77CD80C-C327-48A9-B571-5B51CF8BA39B}" dt="2020-10-15T08:40:15.536" v="8" actId="26606"/>
          <pc:sldLayoutMkLst>
            <pc:docMk/>
            <pc:sldMasterMk cId="477831167" sldId="2147483698"/>
            <pc:sldLayoutMk cId="312338492" sldId="2147483694"/>
          </pc:sldLayoutMkLst>
        </pc:sldLayoutChg>
        <pc:sldLayoutChg chg="add">
          <pc:chgData name="Marco Enzo Squillacioti" userId="8bd09d11-ad4d-478d-945e-bb0d471a23aa" providerId="ADAL" clId="{D77CD80C-C327-48A9-B571-5B51CF8BA39B}" dt="2020-10-15T08:40:15.536" v="8" actId="26606"/>
          <pc:sldLayoutMkLst>
            <pc:docMk/>
            <pc:sldMasterMk cId="477831167" sldId="2147483698"/>
            <pc:sldLayoutMk cId="466399719" sldId="2147483695"/>
          </pc:sldLayoutMkLst>
        </pc:sldLayoutChg>
        <pc:sldLayoutChg chg="add">
          <pc:chgData name="Marco Enzo Squillacioti" userId="8bd09d11-ad4d-478d-945e-bb0d471a23aa" providerId="ADAL" clId="{D77CD80C-C327-48A9-B571-5B51CF8BA39B}" dt="2020-10-15T08:40:15.536" v="8" actId="26606"/>
          <pc:sldLayoutMkLst>
            <pc:docMk/>
            <pc:sldMasterMk cId="477831167" sldId="2147483698"/>
            <pc:sldLayoutMk cId="3536568172" sldId="2147483696"/>
          </pc:sldLayoutMkLst>
        </pc:sldLayoutChg>
        <pc:sldLayoutChg chg="add">
          <pc:chgData name="Marco Enzo Squillacioti" userId="8bd09d11-ad4d-478d-945e-bb0d471a23aa" providerId="ADAL" clId="{D77CD80C-C327-48A9-B571-5B51CF8BA39B}" dt="2020-10-15T08:40:15.536" v="8" actId="26606"/>
          <pc:sldLayoutMkLst>
            <pc:docMk/>
            <pc:sldMasterMk cId="477831167" sldId="2147483698"/>
            <pc:sldLayoutMk cId="2362987969" sldId="2147483697"/>
          </pc:sldLayoutMkLst>
        </pc:sldLayoutChg>
      </pc:sldMasterChg>
      <pc:sldMasterChg chg="add del addSldLayout delSldLayout">
        <pc:chgData name="Marco Enzo Squillacioti" userId="8bd09d11-ad4d-478d-945e-bb0d471a23aa" providerId="ADAL" clId="{D77CD80C-C327-48A9-B571-5B51CF8BA39B}" dt="2020-10-15T08:40:03.058" v="3" actId="26606"/>
        <pc:sldMasterMkLst>
          <pc:docMk/>
          <pc:sldMasterMk cId="905729484" sldId="2147483698"/>
        </pc:sldMasterMkLst>
        <pc:sldLayoutChg chg="add del">
          <pc:chgData name="Marco Enzo Squillacioti" userId="8bd09d11-ad4d-478d-945e-bb0d471a23aa" providerId="ADAL" clId="{D77CD80C-C327-48A9-B571-5B51CF8BA39B}" dt="2020-10-15T08:40:03.058" v="3" actId="26606"/>
          <pc:sldLayoutMkLst>
            <pc:docMk/>
            <pc:sldMasterMk cId="905729484" sldId="2147483698"/>
            <pc:sldLayoutMk cId="842337712" sldId="2147483687"/>
          </pc:sldLayoutMkLst>
        </pc:sldLayoutChg>
        <pc:sldLayoutChg chg="add del">
          <pc:chgData name="Marco Enzo Squillacioti" userId="8bd09d11-ad4d-478d-945e-bb0d471a23aa" providerId="ADAL" clId="{D77CD80C-C327-48A9-B571-5B51CF8BA39B}" dt="2020-10-15T08:40:03.058" v="3" actId="26606"/>
          <pc:sldLayoutMkLst>
            <pc:docMk/>
            <pc:sldMasterMk cId="905729484" sldId="2147483698"/>
            <pc:sldLayoutMk cId="2377739560" sldId="2147483688"/>
          </pc:sldLayoutMkLst>
        </pc:sldLayoutChg>
        <pc:sldLayoutChg chg="add del">
          <pc:chgData name="Marco Enzo Squillacioti" userId="8bd09d11-ad4d-478d-945e-bb0d471a23aa" providerId="ADAL" clId="{D77CD80C-C327-48A9-B571-5B51CF8BA39B}" dt="2020-10-15T08:40:03.058" v="3" actId="26606"/>
          <pc:sldLayoutMkLst>
            <pc:docMk/>
            <pc:sldMasterMk cId="905729484" sldId="2147483698"/>
            <pc:sldLayoutMk cId="748661970" sldId="2147483689"/>
          </pc:sldLayoutMkLst>
        </pc:sldLayoutChg>
        <pc:sldLayoutChg chg="add del">
          <pc:chgData name="Marco Enzo Squillacioti" userId="8bd09d11-ad4d-478d-945e-bb0d471a23aa" providerId="ADAL" clId="{D77CD80C-C327-48A9-B571-5B51CF8BA39B}" dt="2020-10-15T08:40:03.058" v="3" actId="26606"/>
          <pc:sldLayoutMkLst>
            <pc:docMk/>
            <pc:sldMasterMk cId="905729484" sldId="2147483698"/>
            <pc:sldLayoutMk cId="1152403630" sldId="2147483690"/>
          </pc:sldLayoutMkLst>
        </pc:sldLayoutChg>
        <pc:sldLayoutChg chg="add del">
          <pc:chgData name="Marco Enzo Squillacioti" userId="8bd09d11-ad4d-478d-945e-bb0d471a23aa" providerId="ADAL" clId="{D77CD80C-C327-48A9-B571-5B51CF8BA39B}" dt="2020-10-15T08:40:03.058" v="3" actId="26606"/>
          <pc:sldLayoutMkLst>
            <pc:docMk/>
            <pc:sldMasterMk cId="905729484" sldId="2147483698"/>
            <pc:sldLayoutMk cId="1269704120" sldId="2147483691"/>
          </pc:sldLayoutMkLst>
        </pc:sldLayoutChg>
        <pc:sldLayoutChg chg="add del">
          <pc:chgData name="Marco Enzo Squillacioti" userId="8bd09d11-ad4d-478d-945e-bb0d471a23aa" providerId="ADAL" clId="{D77CD80C-C327-48A9-B571-5B51CF8BA39B}" dt="2020-10-15T08:40:03.058" v="3" actId="26606"/>
          <pc:sldLayoutMkLst>
            <pc:docMk/>
            <pc:sldMasterMk cId="905729484" sldId="2147483698"/>
            <pc:sldLayoutMk cId="2368295093" sldId="2147483692"/>
          </pc:sldLayoutMkLst>
        </pc:sldLayoutChg>
        <pc:sldLayoutChg chg="add del">
          <pc:chgData name="Marco Enzo Squillacioti" userId="8bd09d11-ad4d-478d-945e-bb0d471a23aa" providerId="ADAL" clId="{D77CD80C-C327-48A9-B571-5B51CF8BA39B}" dt="2020-10-15T08:40:03.058" v="3" actId="26606"/>
          <pc:sldLayoutMkLst>
            <pc:docMk/>
            <pc:sldMasterMk cId="905729484" sldId="2147483698"/>
            <pc:sldLayoutMk cId="1849892950" sldId="2147483693"/>
          </pc:sldLayoutMkLst>
        </pc:sldLayoutChg>
        <pc:sldLayoutChg chg="add del">
          <pc:chgData name="Marco Enzo Squillacioti" userId="8bd09d11-ad4d-478d-945e-bb0d471a23aa" providerId="ADAL" clId="{D77CD80C-C327-48A9-B571-5B51CF8BA39B}" dt="2020-10-15T08:40:03.058" v="3" actId="26606"/>
          <pc:sldLayoutMkLst>
            <pc:docMk/>
            <pc:sldMasterMk cId="905729484" sldId="2147483698"/>
            <pc:sldLayoutMk cId="2939073706" sldId="2147483694"/>
          </pc:sldLayoutMkLst>
        </pc:sldLayoutChg>
        <pc:sldLayoutChg chg="add del">
          <pc:chgData name="Marco Enzo Squillacioti" userId="8bd09d11-ad4d-478d-945e-bb0d471a23aa" providerId="ADAL" clId="{D77CD80C-C327-48A9-B571-5B51CF8BA39B}" dt="2020-10-15T08:40:03.058" v="3" actId="26606"/>
          <pc:sldLayoutMkLst>
            <pc:docMk/>
            <pc:sldMasterMk cId="905729484" sldId="2147483698"/>
            <pc:sldLayoutMk cId="3272644658" sldId="2147483695"/>
          </pc:sldLayoutMkLst>
        </pc:sldLayoutChg>
        <pc:sldLayoutChg chg="add del">
          <pc:chgData name="Marco Enzo Squillacioti" userId="8bd09d11-ad4d-478d-945e-bb0d471a23aa" providerId="ADAL" clId="{D77CD80C-C327-48A9-B571-5B51CF8BA39B}" dt="2020-10-15T08:40:03.058" v="3" actId="26606"/>
          <pc:sldLayoutMkLst>
            <pc:docMk/>
            <pc:sldMasterMk cId="905729484" sldId="2147483698"/>
            <pc:sldLayoutMk cId="261642173" sldId="2147483696"/>
          </pc:sldLayoutMkLst>
        </pc:sldLayoutChg>
        <pc:sldLayoutChg chg="add del">
          <pc:chgData name="Marco Enzo Squillacioti" userId="8bd09d11-ad4d-478d-945e-bb0d471a23aa" providerId="ADAL" clId="{D77CD80C-C327-48A9-B571-5B51CF8BA39B}" dt="2020-10-15T08:40:03.058" v="3" actId="26606"/>
          <pc:sldLayoutMkLst>
            <pc:docMk/>
            <pc:sldMasterMk cId="905729484" sldId="2147483698"/>
            <pc:sldLayoutMk cId="2826411853" sldId="2147483697"/>
          </pc:sldLayoutMkLst>
        </pc:sldLayoutChg>
      </pc:sldMasterChg>
      <pc:sldMasterChg chg="add del addSldLayout delSldLayout">
        <pc:chgData name="Marco Enzo Squillacioti" userId="8bd09d11-ad4d-478d-945e-bb0d471a23aa" providerId="ADAL" clId="{D77CD80C-C327-48A9-B571-5B51CF8BA39B}" dt="2020-10-15T08:39:59.836" v="1" actId="26606"/>
        <pc:sldMasterMkLst>
          <pc:docMk/>
          <pc:sldMasterMk cId="2217314864" sldId="2147483724"/>
        </pc:sldMasterMkLst>
        <pc:sldLayoutChg chg="add del">
          <pc:chgData name="Marco Enzo Squillacioti" userId="8bd09d11-ad4d-478d-945e-bb0d471a23aa" providerId="ADAL" clId="{D77CD80C-C327-48A9-B571-5B51CF8BA39B}" dt="2020-10-15T08:39:59.836" v="1" actId="26606"/>
          <pc:sldLayoutMkLst>
            <pc:docMk/>
            <pc:sldMasterMk cId="2217314864" sldId="2147483724"/>
            <pc:sldLayoutMk cId="1826532228" sldId="2147483713"/>
          </pc:sldLayoutMkLst>
        </pc:sldLayoutChg>
        <pc:sldLayoutChg chg="add del">
          <pc:chgData name="Marco Enzo Squillacioti" userId="8bd09d11-ad4d-478d-945e-bb0d471a23aa" providerId="ADAL" clId="{D77CD80C-C327-48A9-B571-5B51CF8BA39B}" dt="2020-10-15T08:39:59.836" v="1" actId="26606"/>
          <pc:sldLayoutMkLst>
            <pc:docMk/>
            <pc:sldMasterMk cId="2217314864" sldId="2147483724"/>
            <pc:sldLayoutMk cId="2943965778" sldId="2147483714"/>
          </pc:sldLayoutMkLst>
        </pc:sldLayoutChg>
        <pc:sldLayoutChg chg="add del">
          <pc:chgData name="Marco Enzo Squillacioti" userId="8bd09d11-ad4d-478d-945e-bb0d471a23aa" providerId="ADAL" clId="{D77CD80C-C327-48A9-B571-5B51CF8BA39B}" dt="2020-10-15T08:39:59.836" v="1" actId="26606"/>
          <pc:sldLayoutMkLst>
            <pc:docMk/>
            <pc:sldMasterMk cId="2217314864" sldId="2147483724"/>
            <pc:sldLayoutMk cId="2479481048" sldId="2147483715"/>
          </pc:sldLayoutMkLst>
        </pc:sldLayoutChg>
        <pc:sldLayoutChg chg="add del">
          <pc:chgData name="Marco Enzo Squillacioti" userId="8bd09d11-ad4d-478d-945e-bb0d471a23aa" providerId="ADAL" clId="{D77CD80C-C327-48A9-B571-5B51CF8BA39B}" dt="2020-10-15T08:39:59.836" v="1" actId="26606"/>
          <pc:sldLayoutMkLst>
            <pc:docMk/>
            <pc:sldMasterMk cId="2217314864" sldId="2147483724"/>
            <pc:sldLayoutMk cId="2893013915" sldId="2147483716"/>
          </pc:sldLayoutMkLst>
        </pc:sldLayoutChg>
        <pc:sldLayoutChg chg="add del">
          <pc:chgData name="Marco Enzo Squillacioti" userId="8bd09d11-ad4d-478d-945e-bb0d471a23aa" providerId="ADAL" clId="{D77CD80C-C327-48A9-B571-5B51CF8BA39B}" dt="2020-10-15T08:39:59.836" v="1" actId="26606"/>
          <pc:sldLayoutMkLst>
            <pc:docMk/>
            <pc:sldMasterMk cId="2217314864" sldId="2147483724"/>
            <pc:sldLayoutMk cId="2147776385" sldId="2147483717"/>
          </pc:sldLayoutMkLst>
        </pc:sldLayoutChg>
        <pc:sldLayoutChg chg="add del">
          <pc:chgData name="Marco Enzo Squillacioti" userId="8bd09d11-ad4d-478d-945e-bb0d471a23aa" providerId="ADAL" clId="{D77CD80C-C327-48A9-B571-5B51CF8BA39B}" dt="2020-10-15T08:39:59.836" v="1" actId="26606"/>
          <pc:sldLayoutMkLst>
            <pc:docMk/>
            <pc:sldMasterMk cId="2217314864" sldId="2147483724"/>
            <pc:sldLayoutMk cId="921137650" sldId="2147483718"/>
          </pc:sldLayoutMkLst>
        </pc:sldLayoutChg>
        <pc:sldLayoutChg chg="add del">
          <pc:chgData name="Marco Enzo Squillacioti" userId="8bd09d11-ad4d-478d-945e-bb0d471a23aa" providerId="ADAL" clId="{D77CD80C-C327-48A9-B571-5B51CF8BA39B}" dt="2020-10-15T08:39:59.836" v="1" actId="26606"/>
          <pc:sldLayoutMkLst>
            <pc:docMk/>
            <pc:sldMasterMk cId="2217314864" sldId="2147483724"/>
            <pc:sldLayoutMk cId="1577052531" sldId="2147483719"/>
          </pc:sldLayoutMkLst>
        </pc:sldLayoutChg>
        <pc:sldLayoutChg chg="add del">
          <pc:chgData name="Marco Enzo Squillacioti" userId="8bd09d11-ad4d-478d-945e-bb0d471a23aa" providerId="ADAL" clId="{D77CD80C-C327-48A9-B571-5B51CF8BA39B}" dt="2020-10-15T08:39:59.836" v="1" actId="26606"/>
          <pc:sldLayoutMkLst>
            <pc:docMk/>
            <pc:sldMasterMk cId="2217314864" sldId="2147483724"/>
            <pc:sldLayoutMk cId="918969980" sldId="2147483720"/>
          </pc:sldLayoutMkLst>
        </pc:sldLayoutChg>
        <pc:sldLayoutChg chg="add del">
          <pc:chgData name="Marco Enzo Squillacioti" userId="8bd09d11-ad4d-478d-945e-bb0d471a23aa" providerId="ADAL" clId="{D77CD80C-C327-48A9-B571-5B51CF8BA39B}" dt="2020-10-15T08:39:59.836" v="1" actId="26606"/>
          <pc:sldLayoutMkLst>
            <pc:docMk/>
            <pc:sldMasterMk cId="2217314864" sldId="2147483724"/>
            <pc:sldLayoutMk cId="3047403014" sldId="2147483721"/>
          </pc:sldLayoutMkLst>
        </pc:sldLayoutChg>
        <pc:sldLayoutChg chg="add del">
          <pc:chgData name="Marco Enzo Squillacioti" userId="8bd09d11-ad4d-478d-945e-bb0d471a23aa" providerId="ADAL" clId="{D77CD80C-C327-48A9-B571-5B51CF8BA39B}" dt="2020-10-15T08:39:59.836" v="1" actId="26606"/>
          <pc:sldLayoutMkLst>
            <pc:docMk/>
            <pc:sldMasterMk cId="2217314864" sldId="2147483724"/>
            <pc:sldLayoutMk cId="1798871622" sldId="2147483722"/>
          </pc:sldLayoutMkLst>
        </pc:sldLayoutChg>
        <pc:sldLayoutChg chg="add del">
          <pc:chgData name="Marco Enzo Squillacioti" userId="8bd09d11-ad4d-478d-945e-bb0d471a23aa" providerId="ADAL" clId="{D77CD80C-C327-48A9-B571-5B51CF8BA39B}" dt="2020-10-15T08:39:59.836" v="1" actId="26606"/>
          <pc:sldLayoutMkLst>
            <pc:docMk/>
            <pc:sldMasterMk cId="2217314864" sldId="2147483724"/>
            <pc:sldLayoutMk cId="699515453" sldId="2147483723"/>
          </pc:sldLayoutMkLst>
        </pc:sldLayoutChg>
      </pc:sldMasterChg>
    </pc:docChg>
  </pc:docChgLst>
  <pc:docChgLst>
    <pc:chgData name="Prasad Jagtap" userId="S::s200109@win.dtu.dk::11453833-8954-4db7-bf9d-87af5de79883" providerId="AD" clId="Web-{F38BAF94-4D9A-455B-BA7F-84337B51E4FA}"/>
    <pc:docChg chg="addSld modSld sldOrd">
      <pc:chgData name="Prasad Jagtap" userId="S::s200109@win.dtu.dk::11453833-8954-4db7-bf9d-87af5de79883" providerId="AD" clId="Web-{F38BAF94-4D9A-455B-BA7F-84337B51E4FA}" dt="2020-10-16T10:24:15.577" v="398"/>
      <pc:docMkLst>
        <pc:docMk/>
      </pc:docMkLst>
      <pc:sldChg chg="modSp">
        <pc:chgData name="Prasad Jagtap" userId="S::s200109@win.dtu.dk::11453833-8954-4db7-bf9d-87af5de79883" providerId="AD" clId="Web-{F38BAF94-4D9A-455B-BA7F-84337B51E4FA}" dt="2020-10-16T08:30:36.747" v="8" actId="20577"/>
        <pc:sldMkLst>
          <pc:docMk/>
          <pc:sldMk cId="109857222" sldId="256"/>
        </pc:sldMkLst>
        <pc:spChg chg="mod">
          <ac:chgData name="Prasad Jagtap" userId="S::s200109@win.dtu.dk::11453833-8954-4db7-bf9d-87af5de79883" providerId="AD" clId="Web-{F38BAF94-4D9A-455B-BA7F-84337B51E4FA}" dt="2020-10-16T08:30:36.747" v="8" actId="20577"/>
          <ac:spMkLst>
            <pc:docMk/>
            <pc:sldMk cId="109857222" sldId="256"/>
            <ac:spMk id="10" creationId="{16601EFC-AC16-4D59-8938-B474C6A09904}"/>
          </ac:spMkLst>
        </pc:spChg>
      </pc:sldChg>
      <pc:sldChg chg="addSp modSp addAnim modAnim">
        <pc:chgData name="Prasad Jagtap" userId="S::s200109@win.dtu.dk::11453833-8954-4db7-bf9d-87af5de79883" providerId="AD" clId="Web-{F38BAF94-4D9A-455B-BA7F-84337B51E4FA}" dt="2020-10-16T10:24:08.436" v="397"/>
        <pc:sldMkLst>
          <pc:docMk/>
          <pc:sldMk cId="1934952421" sldId="257"/>
        </pc:sldMkLst>
        <pc:spChg chg="mod">
          <ac:chgData name="Prasad Jagtap" userId="S::s200109@win.dtu.dk::11453833-8954-4db7-bf9d-87af5de79883" providerId="AD" clId="Web-{F38BAF94-4D9A-455B-BA7F-84337B51E4FA}" dt="2020-10-16T10:13:11.506" v="341" actId="20577"/>
          <ac:spMkLst>
            <pc:docMk/>
            <pc:sldMk cId="1934952421" sldId="257"/>
            <ac:spMk id="2" creationId="{40EBC3F3-410B-43A3-92B1-404410B17004}"/>
          </ac:spMkLst>
        </pc:spChg>
        <pc:spChg chg="mod">
          <ac:chgData name="Prasad Jagtap" userId="S::s200109@win.dtu.dk::11453833-8954-4db7-bf9d-87af5de79883" providerId="AD" clId="Web-{F38BAF94-4D9A-455B-BA7F-84337B51E4FA}" dt="2020-10-16T10:23:21.936" v="395" actId="20577"/>
          <ac:spMkLst>
            <pc:docMk/>
            <pc:sldMk cId="1934952421" sldId="257"/>
            <ac:spMk id="3" creationId="{5796F5FF-E2F0-47F6-8DAA-457F8EC5E162}"/>
          </ac:spMkLst>
        </pc:spChg>
        <pc:picChg chg="add mod">
          <ac:chgData name="Prasad Jagtap" userId="S::s200109@win.dtu.dk::11453833-8954-4db7-bf9d-87af5de79883" providerId="AD" clId="Web-{F38BAF94-4D9A-455B-BA7F-84337B51E4FA}" dt="2020-10-16T10:16:41.946" v="380" actId="1076"/>
          <ac:picMkLst>
            <pc:docMk/>
            <pc:sldMk cId="1934952421" sldId="257"/>
            <ac:picMk id="4" creationId="{D5345CBC-38A4-4280-9E07-9666F4BCD8B1}"/>
          </ac:picMkLst>
        </pc:picChg>
      </pc:sldChg>
      <pc:sldChg chg="addSp delSp modSp new">
        <pc:chgData name="Prasad Jagtap" userId="S::s200109@win.dtu.dk::11453833-8954-4db7-bf9d-87af5de79883" providerId="AD" clId="Web-{F38BAF94-4D9A-455B-BA7F-84337B51E4FA}" dt="2020-10-16T10:08:02.674" v="287" actId="1076"/>
        <pc:sldMkLst>
          <pc:docMk/>
          <pc:sldMk cId="2854784603" sldId="266"/>
        </pc:sldMkLst>
        <pc:spChg chg="mod">
          <ac:chgData name="Prasad Jagtap" userId="S::s200109@win.dtu.dk::11453833-8954-4db7-bf9d-87af5de79883" providerId="AD" clId="Web-{F38BAF94-4D9A-455B-BA7F-84337B51E4FA}" dt="2020-10-16T08:41:50.659" v="21" actId="20577"/>
          <ac:spMkLst>
            <pc:docMk/>
            <pc:sldMk cId="2854784603" sldId="266"/>
            <ac:spMk id="2" creationId="{D771684E-D7A3-4DBE-9E92-BE29709B14E0}"/>
          </ac:spMkLst>
        </pc:spChg>
        <pc:spChg chg="del">
          <ac:chgData name="Prasad Jagtap" userId="S::s200109@win.dtu.dk::11453833-8954-4db7-bf9d-87af5de79883" providerId="AD" clId="Web-{F38BAF94-4D9A-455B-BA7F-84337B51E4FA}" dt="2020-10-16T09:56:18.227" v="283"/>
          <ac:spMkLst>
            <pc:docMk/>
            <pc:sldMk cId="2854784603" sldId="266"/>
            <ac:spMk id="3" creationId="{4688CEED-5EEF-4CDA-9126-97DD4D534649}"/>
          </ac:spMkLst>
        </pc:spChg>
        <pc:picChg chg="add mod ord">
          <ac:chgData name="Prasad Jagtap" userId="S::s200109@win.dtu.dk::11453833-8954-4db7-bf9d-87af5de79883" providerId="AD" clId="Web-{F38BAF94-4D9A-455B-BA7F-84337B51E4FA}" dt="2020-10-16T10:08:02.674" v="287" actId="1076"/>
          <ac:picMkLst>
            <pc:docMk/>
            <pc:sldMk cId="2854784603" sldId="266"/>
            <ac:picMk id="4" creationId="{8864EE3B-FF93-4587-B423-EF2B78F4642F}"/>
          </ac:picMkLst>
        </pc:picChg>
      </pc:sldChg>
      <pc:sldChg chg="addSp delSp modSp new ord">
        <pc:chgData name="Prasad Jagtap" userId="S::s200109@win.dtu.dk::11453833-8954-4db7-bf9d-87af5de79883" providerId="AD" clId="Web-{F38BAF94-4D9A-455B-BA7F-84337B51E4FA}" dt="2020-10-16T09:48:57.925" v="282"/>
        <pc:sldMkLst>
          <pc:docMk/>
          <pc:sldMk cId="3901244093" sldId="267"/>
        </pc:sldMkLst>
        <pc:spChg chg="mod">
          <ac:chgData name="Prasad Jagtap" userId="S::s200109@win.dtu.dk::11453833-8954-4db7-bf9d-87af5de79883" providerId="AD" clId="Web-{F38BAF94-4D9A-455B-BA7F-84337B51E4FA}" dt="2020-10-16T08:56:09.521" v="25" actId="20577"/>
          <ac:spMkLst>
            <pc:docMk/>
            <pc:sldMk cId="3901244093" sldId="267"/>
            <ac:spMk id="2" creationId="{B18CD503-14D4-44A4-B6AC-A10271A103A1}"/>
          </ac:spMkLst>
        </pc:spChg>
        <pc:spChg chg="mod">
          <ac:chgData name="Prasad Jagtap" userId="S::s200109@win.dtu.dk::11453833-8954-4db7-bf9d-87af5de79883" providerId="AD" clId="Web-{F38BAF94-4D9A-455B-BA7F-84337B51E4FA}" dt="2020-10-16T09:48:51.237" v="276" actId="1076"/>
          <ac:spMkLst>
            <pc:docMk/>
            <pc:sldMk cId="3901244093" sldId="267"/>
            <ac:spMk id="3" creationId="{209AD734-71E8-4C18-8814-0775C07C978A}"/>
          </ac:spMkLst>
        </pc:spChg>
        <pc:spChg chg="add del mod">
          <ac:chgData name="Prasad Jagtap" userId="S::s200109@win.dtu.dk::11453833-8954-4db7-bf9d-87af5de79883" providerId="AD" clId="Web-{F38BAF94-4D9A-455B-BA7F-84337B51E4FA}" dt="2020-10-16T09:48:57.925" v="282"/>
          <ac:spMkLst>
            <pc:docMk/>
            <pc:sldMk cId="3901244093" sldId="267"/>
            <ac:spMk id="4" creationId="{F2C89913-C11A-40B1-A68C-0294D70E19F6}"/>
          </ac:spMkLst>
        </pc:spChg>
        <pc:spChg chg="add del mod">
          <ac:chgData name="Prasad Jagtap" userId="S::s200109@win.dtu.dk::11453833-8954-4db7-bf9d-87af5de79883" providerId="AD" clId="Web-{F38BAF94-4D9A-455B-BA7F-84337B51E4FA}" dt="2020-10-16T09:43:36.186" v="242"/>
          <ac:spMkLst>
            <pc:docMk/>
            <pc:sldMk cId="3901244093" sldId="267"/>
            <ac:spMk id="5" creationId="{BECAA607-2D46-4683-A22B-98AE46DC4885}"/>
          </ac:spMkLst>
        </pc:spChg>
        <pc:spChg chg="add del mod">
          <ac:chgData name="Prasad Jagtap" userId="S::s200109@win.dtu.dk::11453833-8954-4db7-bf9d-87af5de79883" providerId="AD" clId="Web-{F38BAF94-4D9A-455B-BA7F-84337B51E4FA}" dt="2020-10-16T09:04:02.088" v="227"/>
          <ac:spMkLst>
            <pc:docMk/>
            <pc:sldMk cId="3901244093" sldId="267"/>
            <ac:spMk id="5" creationId="{E8D4D1A8-747C-415B-931B-EED8EA468DD1}"/>
          </ac:spMkLst>
        </pc:spChg>
        <pc:spChg chg="add del">
          <ac:chgData name="Prasad Jagtap" userId="S::s200109@win.dtu.dk::11453833-8954-4db7-bf9d-87af5de79883" providerId="AD" clId="Web-{F38BAF94-4D9A-455B-BA7F-84337B51E4FA}" dt="2020-10-16T09:46:27.173" v="256"/>
          <ac:spMkLst>
            <pc:docMk/>
            <pc:sldMk cId="3901244093" sldId="267"/>
            <ac:spMk id="6" creationId="{BA7B2C2A-6091-41B0-BE19-0813766E6C35}"/>
          </ac:spMkLst>
        </pc:spChg>
        <pc:spChg chg="add del mod">
          <ac:chgData name="Prasad Jagtap" userId="S::s200109@win.dtu.dk::11453833-8954-4db7-bf9d-87af5de79883" providerId="AD" clId="Web-{F38BAF94-4D9A-455B-BA7F-84337B51E4FA}" dt="2020-10-16T09:44:11.702" v="248"/>
          <ac:spMkLst>
            <pc:docMk/>
            <pc:sldMk cId="3901244093" sldId="267"/>
            <ac:spMk id="7" creationId="{9B5B844C-7D2A-40B4-9F8F-B8A2B2F68115}"/>
          </ac:spMkLst>
        </pc:spChg>
        <pc:spChg chg="add del mod">
          <ac:chgData name="Prasad Jagtap" userId="S::s200109@win.dtu.dk::11453833-8954-4db7-bf9d-87af5de79883" providerId="AD" clId="Web-{F38BAF94-4D9A-455B-BA7F-84337B51E4FA}" dt="2020-10-16T09:46:14.672" v="252"/>
          <ac:spMkLst>
            <pc:docMk/>
            <pc:sldMk cId="3901244093" sldId="267"/>
            <ac:spMk id="8" creationId="{8C7AE58A-01AF-4D0B-B060-1D936BACE13F}"/>
          </ac:spMkLst>
        </pc:spChg>
        <pc:spChg chg="add del mod">
          <ac:chgData name="Prasad Jagtap" userId="S::s200109@win.dtu.dk::11453833-8954-4db7-bf9d-87af5de79883" providerId="AD" clId="Web-{F38BAF94-4D9A-455B-BA7F-84337B51E4FA}" dt="2020-10-16T09:48:57.925" v="281"/>
          <ac:spMkLst>
            <pc:docMk/>
            <pc:sldMk cId="3901244093" sldId="267"/>
            <ac:spMk id="9" creationId="{58081BF4-CFEA-4C0F-B199-07F994761CF1}"/>
          </ac:spMkLst>
        </pc:spChg>
        <pc:spChg chg="add del mod">
          <ac:chgData name="Prasad Jagtap" userId="S::s200109@win.dtu.dk::11453833-8954-4db7-bf9d-87af5de79883" providerId="AD" clId="Web-{F38BAF94-4D9A-455B-BA7F-84337B51E4FA}" dt="2020-10-16T09:48:57.925" v="280"/>
          <ac:spMkLst>
            <pc:docMk/>
            <pc:sldMk cId="3901244093" sldId="267"/>
            <ac:spMk id="10" creationId="{90C59E7C-6DEA-4943-A610-092452EE424B}"/>
          </ac:spMkLst>
        </pc:spChg>
        <pc:spChg chg="add del mod">
          <ac:chgData name="Prasad Jagtap" userId="S::s200109@win.dtu.dk::11453833-8954-4db7-bf9d-87af5de79883" providerId="AD" clId="Web-{F38BAF94-4D9A-455B-BA7F-84337B51E4FA}" dt="2020-10-16T09:48:57.925" v="279"/>
          <ac:spMkLst>
            <pc:docMk/>
            <pc:sldMk cId="3901244093" sldId="267"/>
            <ac:spMk id="11" creationId="{C1A661B9-CF9D-4091-B4BE-2F467BA0E6C7}"/>
          </ac:spMkLst>
        </pc:spChg>
        <pc:spChg chg="add del mod">
          <ac:chgData name="Prasad Jagtap" userId="S::s200109@win.dtu.dk::11453833-8954-4db7-bf9d-87af5de79883" providerId="AD" clId="Web-{F38BAF94-4D9A-455B-BA7F-84337B51E4FA}" dt="2020-10-16T09:48:57.925" v="278"/>
          <ac:spMkLst>
            <pc:docMk/>
            <pc:sldMk cId="3901244093" sldId="267"/>
            <ac:spMk id="12" creationId="{38DAB66F-D6B5-4555-8950-58DE8D30180B}"/>
          </ac:spMkLst>
        </pc:spChg>
        <pc:spChg chg="add del mod">
          <ac:chgData name="Prasad Jagtap" userId="S::s200109@win.dtu.dk::11453833-8954-4db7-bf9d-87af5de79883" providerId="AD" clId="Web-{F38BAF94-4D9A-455B-BA7F-84337B51E4FA}" dt="2020-10-16T09:48:57.925" v="277"/>
          <ac:spMkLst>
            <pc:docMk/>
            <pc:sldMk cId="3901244093" sldId="267"/>
            <ac:spMk id="13" creationId="{FE9937F3-D2D3-49E8-84F4-83D8362E7FA3}"/>
          </ac:spMkLst>
        </pc:spChg>
        <pc:picChg chg="add del mod">
          <ac:chgData name="Prasad Jagtap" userId="S::s200109@win.dtu.dk::11453833-8954-4db7-bf9d-87af5de79883" providerId="AD" clId="Web-{F38BAF94-4D9A-455B-BA7F-84337B51E4FA}" dt="2020-10-16T09:04:02.088" v="228"/>
          <ac:picMkLst>
            <pc:docMk/>
            <pc:sldMk cId="3901244093" sldId="267"/>
            <ac:picMk id="4" creationId="{8297AA9D-262C-4636-818C-37D783352E70}"/>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9FC057-C409-4B18-B7C8-4FB5E357FA34}" type="doc">
      <dgm:prSet loTypeId="urn:microsoft.com/office/officeart/2018/2/layout/IconVerticalSolidList" loCatId="icon" qsTypeId="urn:microsoft.com/office/officeart/2005/8/quickstyle/simple4" qsCatId="simple" csTypeId="urn:microsoft.com/office/officeart/2005/8/colors/accent3_2" csCatId="accent3" phldr="1"/>
      <dgm:spPr/>
      <dgm:t>
        <a:bodyPr/>
        <a:lstStyle/>
        <a:p>
          <a:endParaRPr lang="en-US"/>
        </a:p>
      </dgm:t>
    </dgm:pt>
    <dgm:pt modelId="{9EFC557A-ACFD-4B22-9948-02CFF282F6F7}">
      <dgm:prSet/>
      <dgm:spPr/>
      <dgm:t>
        <a:bodyPr/>
        <a:lstStyle/>
        <a:p>
          <a:pPr>
            <a:lnSpc>
              <a:spcPct val="100000"/>
            </a:lnSpc>
          </a:pPr>
          <a:r>
            <a:rPr lang="en-US" b="1"/>
            <a:t>Concept</a:t>
          </a:r>
          <a:endParaRPr lang="en-US"/>
        </a:p>
      </dgm:t>
    </dgm:pt>
    <dgm:pt modelId="{0E1C497A-A805-4680-9188-28C156CA0B68}" type="parTrans" cxnId="{8B162B1D-59BF-4DF4-8792-242F68470310}">
      <dgm:prSet/>
      <dgm:spPr/>
      <dgm:t>
        <a:bodyPr/>
        <a:lstStyle/>
        <a:p>
          <a:endParaRPr lang="en-US"/>
        </a:p>
      </dgm:t>
    </dgm:pt>
    <dgm:pt modelId="{9D06D01D-59A2-4B8C-BB65-4CC01143096E}" type="sibTrans" cxnId="{8B162B1D-59BF-4DF4-8792-242F68470310}">
      <dgm:prSet/>
      <dgm:spPr/>
      <dgm:t>
        <a:bodyPr/>
        <a:lstStyle/>
        <a:p>
          <a:endParaRPr lang="en-US"/>
        </a:p>
      </dgm:t>
    </dgm:pt>
    <dgm:pt modelId="{9E04B5CB-B5C4-4497-B953-A58EC8A5B393}">
      <dgm:prSet/>
      <dgm:spPr/>
      <dgm:t>
        <a:bodyPr/>
        <a:lstStyle/>
        <a:p>
          <a:pPr>
            <a:lnSpc>
              <a:spcPct val="100000"/>
            </a:lnSpc>
          </a:pPr>
          <a:r>
            <a:rPr lang="en-US" b="1"/>
            <a:t>Descriptive application of the tool</a:t>
          </a:r>
          <a:endParaRPr lang="en-US"/>
        </a:p>
      </dgm:t>
    </dgm:pt>
    <dgm:pt modelId="{820B05DC-ADC9-4B5D-B8DD-C3676B77266A}" type="parTrans" cxnId="{F01034F2-701A-4F90-8C4D-1D88413A7367}">
      <dgm:prSet/>
      <dgm:spPr/>
      <dgm:t>
        <a:bodyPr/>
        <a:lstStyle/>
        <a:p>
          <a:endParaRPr lang="en-US"/>
        </a:p>
      </dgm:t>
    </dgm:pt>
    <dgm:pt modelId="{1BFF5F76-502B-4021-8FDF-8D13D2BD3591}" type="sibTrans" cxnId="{F01034F2-701A-4F90-8C4D-1D88413A7367}">
      <dgm:prSet/>
      <dgm:spPr/>
      <dgm:t>
        <a:bodyPr/>
        <a:lstStyle/>
        <a:p>
          <a:endParaRPr lang="en-US"/>
        </a:p>
      </dgm:t>
    </dgm:pt>
    <dgm:pt modelId="{E4BBAEAB-29D9-404D-9B2D-EDFD189ED324}">
      <dgm:prSet/>
      <dgm:spPr/>
      <dgm:t>
        <a:bodyPr/>
        <a:lstStyle/>
        <a:p>
          <a:pPr>
            <a:lnSpc>
              <a:spcPct val="100000"/>
            </a:lnSpc>
          </a:pPr>
          <a:r>
            <a:rPr lang="en-US" b="1"/>
            <a:t>Summary</a:t>
          </a:r>
          <a:endParaRPr lang="en-US"/>
        </a:p>
      </dgm:t>
    </dgm:pt>
    <dgm:pt modelId="{981CC3C0-98EB-4983-A137-5F76F8C243B9}" type="parTrans" cxnId="{1256A0FD-F6A2-4AB3-9E58-95C4C6B3107D}">
      <dgm:prSet/>
      <dgm:spPr/>
      <dgm:t>
        <a:bodyPr/>
        <a:lstStyle/>
        <a:p>
          <a:endParaRPr lang="en-US"/>
        </a:p>
      </dgm:t>
    </dgm:pt>
    <dgm:pt modelId="{AF6D31ED-D0FC-4C59-B225-AE733413A6FC}" type="sibTrans" cxnId="{1256A0FD-F6A2-4AB3-9E58-95C4C6B3107D}">
      <dgm:prSet/>
      <dgm:spPr/>
      <dgm:t>
        <a:bodyPr/>
        <a:lstStyle/>
        <a:p>
          <a:endParaRPr lang="en-US"/>
        </a:p>
      </dgm:t>
    </dgm:pt>
    <dgm:pt modelId="{7B60FDDB-22BB-4E2B-9FFD-B26C563C50C3}">
      <dgm:prSet/>
      <dgm:spPr/>
      <dgm:t>
        <a:bodyPr/>
        <a:lstStyle/>
        <a:p>
          <a:pPr>
            <a:lnSpc>
              <a:spcPct val="100000"/>
            </a:lnSpc>
          </a:pPr>
          <a:r>
            <a:rPr lang="en-US" b="1"/>
            <a:t>Adaptation of the framework</a:t>
          </a:r>
          <a:endParaRPr lang="en-US"/>
        </a:p>
      </dgm:t>
    </dgm:pt>
    <dgm:pt modelId="{C8515408-ABF8-4CF9-801F-A7989F1E760A}" type="parTrans" cxnId="{8B1F037E-AC67-4E30-9569-8EFECC97E97F}">
      <dgm:prSet/>
      <dgm:spPr/>
      <dgm:t>
        <a:bodyPr/>
        <a:lstStyle/>
        <a:p>
          <a:endParaRPr lang="en-US"/>
        </a:p>
      </dgm:t>
    </dgm:pt>
    <dgm:pt modelId="{BD85DE53-06A8-4965-A0A2-AF9BDA710798}" type="sibTrans" cxnId="{8B1F037E-AC67-4E30-9569-8EFECC97E97F}">
      <dgm:prSet/>
      <dgm:spPr/>
      <dgm:t>
        <a:bodyPr/>
        <a:lstStyle/>
        <a:p>
          <a:endParaRPr lang="en-US"/>
        </a:p>
      </dgm:t>
    </dgm:pt>
    <dgm:pt modelId="{D31F764D-4CBA-4FB7-B576-E4E67240D223}">
      <dgm:prSet/>
      <dgm:spPr/>
      <dgm:t>
        <a:bodyPr/>
        <a:lstStyle/>
        <a:p>
          <a:pPr>
            <a:lnSpc>
              <a:spcPct val="100000"/>
            </a:lnSpc>
          </a:pPr>
          <a:r>
            <a:rPr lang="en-US" b="1"/>
            <a:t>Example</a:t>
          </a:r>
          <a:endParaRPr lang="en-US"/>
        </a:p>
      </dgm:t>
    </dgm:pt>
    <dgm:pt modelId="{C7D82CED-B24C-445F-B875-40A2C8AD16A8}" type="parTrans" cxnId="{71E900AB-CDCC-4E12-8A0C-23CE13F79A9A}">
      <dgm:prSet/>
      <dgm:spPr/>
      <dgm:t>
        <a:bodyPr/>
        <a:lstStyle/>
        <a:p>
          <a:endParaRPr lang="en-US"/>
        </a:p>
      </dgm:t>
    </dgm:pt>
    <dgm:pt modelId="{911FB86D-74E4-4B69-B854-304C943AE419}" type="sibTrans" cxnId="{71E900AB-CDCC-4E12-8A0C-23CE13F79A9A}">
      <dgm:prSet/>
      <dgm:spPr/>
      <dgm:t>
        <a:bodyPr/>
        <a:lstStyle/>
        <a:p>
          <a:endParaRPr lang="en-US"/>
        </a:p>
      </dgm:t>
    </dgm:pt>
    <dgm:pt modelId="{A6D329EB-25AA-4746-9FE3-55ECF7ADE3BA}">
      <dgm:prSet/>
      <dgm:spPr/>
      <dgm:t>
        <a:bodyPr/>
        <a:lstStyle/>
        <a:p>
          <a:pPr>
            <a:lnSpc>
              <a:spcPct val="100000"/>
            </a:lnSpc>
          </a:pPr>
          <a:r>
            <a:rPr lang="en-US" b="1"/>
            <a:t>Pros &amp; Cons of the framework</a:t>
          </a:r>
          <a:endParaRPr lang="en-US"/>
        </a:p>
      </dgm:t>
    </dgm:pt>
    <dgm:pt modelId="{D0F547FB-7DE6-475E-BB74-12B8AF8EF831}" type="parTrans" cxnId="{994B29A6-34D0-4022-88B5-5987A9FE1EE2}">
      <dgm:prSet/>
      <dgm:spPr/>
      <dgm:t>
        <a:bodyPr/>
        <a:lstStyle/>
        <a:p>
          <a:endParaRPr lang="en-US"/>
        </a:p>
      </dgm:t>
    </dgm:pt>
    <dgm:pt modelId="{208A9CB1-BB71-4D8D-B4BA-B5BF74F65894}" type="sibTrans" cxnId="{994B29A6-34D0-4022-88B5-5987A9FE1EE2}">
      <dgm:prSet/>
      <dgm:spPr/>
      <dgm:t>
        <a:bodyPr/>
        <a:lstStyle/>
        <a:p>
          <a:endParaRPr lang="en-US"/>
        </a:p>
      </dgm:t>
    </dgm:pt>
    <dgm:pt modelId="{902379BF-8F7B-4705-9BA8-E8F8B2721294}" type="pres">
      <dgm:prSet presAssocID="{839FC057-C409-4B18-B7C8-4FB5E357FA34}" presName="root" presStyleCnt="0">
        <dgm:presLayoutVars>
          <dgm:dir/>
          <dgm:resizeHandles val="exact"/>
        </dgm:presLayoutVars>
      </dgm:prSet>
      <dgm:spPr/>
    </dgm:pt>
    <dgm:pt modelId="{3A506F03-30FD-4CB3-A2AC-1590FE6CB9A7}" type="pres">
      <dgm:prSet presAssocID="{9EFC557A-ACFD-4B22-9948-02CFF282F6F7}" presName="compNode" presStyleCnt="0"/>
      <dgm:spPr/>
    </dgm:pt>
    <dgm:pt modelId="{0AFAE91F-6AAD-499C-BCB8-F5D424288A48}" type="pres">
      <dgm:prSet presAssocID="{9EFC557A-ACFD-4B22-9948-02CFF282F6F7}" presName="bgRect" presStyleLbl="bgShp" presStyleIdx="0" presStyleCnt="6"/>
      <dgm:spPr/>
    </dgm:pt>
    <dgm:pt modelId="{EF8D5722-C8DF-446F-8FEF-5C5070ABFE5E}" type="pres">
      <dgm:prSet presAssocID="{9EFC557A-ACFD-4B22-9948-02CFF282F6F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hought bubble"/>
        </a:ext>
      </dgm:extLst>
    </dgm:pt>
    <dgm:pt modelId="{E7A66922-22F3-45C3-B094-09DEC4235A91}" type="pres">
      <dgm:prSet presAssocID="{9EFC557A-ACFD-4B22-9948-02CFF282F6F7}" presName="spaceRect" presStyleCnt="0"/>
      <dgm:spPr/>
    </dgm:pt>
    <dgm:pt modelId="{5EDBE223-1324-42BC-94DB-C39FF63F3180}" type="pres">
      <dgm:prSet presAssocID="{9EFC557A-ACFD-4B22-9948-02CFF282F6F7}" presName="parTx" presStyleLbl="revTx" presStyleIdx="0" presStyleCnt="6">
        <dgm:presLayoutVars>
          <dgm:chMax val="0"/>
          <dgm:chPref val="0"/>
        </dgm:presLayoutVars>
      </dgm:prSet>
      <dgm:spPr/>
    </dgm:pt>
    <dgm:pt modelId="{D6E5F799-35E1-4911-AC9B-18FD15CED66F}" type="pres">
      <dgm:prSet presAssocID="{9D06D01D-59A2-4B8C-BB65-4CC01143096E}" presName="sibTrans" presStyleCnt="0"/>
      <dgm:spPr/>
    </dgm:pt>
    <dgm:pt modelId="{6ED2DFD6-8735-4F47-81F3-6FF642294308}" type="pres">
      <dgm:prSet presAssocID="{9E04B5CB-B5C4-4497-B953-A58EC8A5B393}" presName="compNode" presStyleCnt="0"/>
      <dgm:spPr/>
    </dgm:pt>
    <dgm:pt modelId="{BAA53050-345A-4BC4-9D1E-A7DC9DA68458}" type="pres">
      <dgm:prSet presAssocID="{9E04B5CB-B5C4-4497-B953-A58EC8A5B393}" presName="bgRect" presStyleLbl="bgShp" presStyleIdx="1" presStyleCnt="6"/>
      <dgm:spPr/>
    </dgm:pt>
    <dgm:pt modelId="{1FE59745-2516-4651-9548-635AFA0B29D3}" type="pres">
      <dgm:prSet presAssocID="{9E04B5CB-B5C4-4497-B953-A58EC8A5B39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B630B02F-BFE2-41BE-9F63-CF0F2BC0F8EA}" type="pres">
      <dgm:prSet presAssocID="{9E04B5CB-B5C4-4497-B953-A58EC8A5B393}" presName="spaceRect" presStyleCnt="0"/>
      <dgm:spPr/>
    </dgm:pt>
    <dgm:pt modelId="{4483ED3A-E79A-4EA7-B0EB-3BB70099F1AB}" type="pres">
      <dgm:prSet presAssocID="{9E04B5CB-B5C4-4497-B953-A58EC8A5B393}" presName="parTx" presStyleLbl="revTx" presStyleIdx="1" presStyleCnt="6">
        <dgm:presLayoutVars>
          <dgm:chMax val="0"/>
          <dgm:chPref val="0"/>
        </dgm:presLayoutVars>
      </dgm:prSet>
      <dgm:spPr/>
    </dgm:pt>
    <dgm:pt modelId="{4C993A0A-A98E-4582-91E9-EB86E34655E1}" type="pres">
      <dgm:prSet presAssocID="{1BFF5F76-502B-4021-8FDF-8D13D2BD3591}" presName="sibTrans" presStyleCnt="0"/>
      <dgm:spPr/>
    </dgm:pt>
    <dgm:pt modelId="{1A4BB418-CC60-4F42-A6DA-E44234C4CD46}" type="pres">
      <dgm:prSet presAssocID="{E4BBAEAB-29D9-404D-9B2D-EDFD189ED324}" presName="compNode" presStyleCnt="0"/>
      <dgm:spPr/>
    </dgm:pt>
    <dgm:pt modelId="{1FFC2D5C-5F20-4943-A7EE-477097C7ABD8}" type="pres">
      <dgm:prSet presAssocID="{E4BBAEAB-29D9-404D-9B2D-EDFD189ED324}" presName="bgRect" presStyleLbl="bgShp" presStyleIdx="2" presStyleCnt="6"/>
      <dgm:spPr/>
    </dgm:pt>
    <dgm:pt modelId="{C92319B1-4BA0-45CD-9D29-CE50516E4693}" type="pres">
      <dgm:prSet presAssocID="{E4BBAEAB-29D9-404D-9B2D-EDFD189ED32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D48D1DF9-19E6-4888-8015-541762DE71D7}" type="pres">
      <dgm:prSet presAssocID="{E4BBAEAB-29D9-404D-9B2D-EDFD189ED324}" presName="spaceRect" presStyleCnt="0"/>
      <dgm:spPr/>
    </dgm:pt>
    <dgm:pt modelId="{09F795E8-363B-4625-86D5-13FCA1E0148D}" type="pres">
      <dgm:prSet presAssocID="{E4BBAEAB-29D9-404D-9B2D-EDFD189ED324}" presName="parTx" presStyleLbl="revTx" presStyleIdx="2" presStyleCnt="6">
        <dgm:presLayoutVars>
          <dgm:chMax val="0"/>
          <dgm:chPref val="0"/>
        </dgm:presLayoutVars>
      </dgm:prSet>
      <dgm:spPr/>
    </dgm:pt>
    <dgm:pt modelId="{27252295-0F6D-4670-A363-578EAAE5729C}" type="pres">
      <dgm:prSet presAssocID="{AF6D31ED-D0FC-4C59-B225-AE733413A6FC}" presName="sibTrans" presStyleCnt="0"/>
      <dgm:spPr/>
    </dgm:pt>
    <dgm:pt modelId="{5049EC65-BA66-4530-8580-B5022A6FBA23}" type="pres">
      <dgm:prSet presAssocID="{7B60FDDB-22BB-4E2B-9FFD-B26C563C50C3}" presName="compNode" presStyleCnt="0"/>
      <dgm:spPr/>
    </dgm:pt>
    <dgm:pt modelId="{8491A67E-2D2E-4377-8EBB-CDEE990C82EF}" type="pres">
      <dgm:prSet presAssocID="{7B60FDDB-22BB-4E2B-9FFD-B26C563C50C3}" presName="bgRect" presStyleLbl="bgShp" presStyleIdx="3" presStyleCnt="6"/>
      <dgm:spPr/>
    </dgm:pt>
    <dgm:pt modelId="{E9A4D646-A51D-48F2-882D-DB0ADEF5284B}" type="pres">
      <dgm:prSet presAssocID="{7B60FDDB-22BB-4E2B-9FFD-B26C563C50C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AEB9C412-ED8D-4BE9-9AC2-6AE521D978C8}" type="pres">
      <dgm:prSet presAssocID="{7B60FDDB-22BB-4E2B-9FFD-B26C563C50C3}" presName="spaceRect" presStyleCnt="0"/>
      <dgm:spPr/>
    </dgm:pt>
    <dgm:pt modelId="{5D8EE761-DF35-4A5C-8DCD-F94B16D65395}" type="pres">
      <dgm:prSet presAssocID="{7B60FDDB-22BB-4E2B-9FFD-B26C563C50C3}" presName="parTx" presStyleLbl="revTx" presStyleIdx="3" presStyleCnt="6">
        <dgm:presLayoutVars>
          <dgm:chMax val="0"/>
          <dgm:chPref val="0"/>
        </dgm:presLayoutVars>
      </dgm:prSet>
      <dgm:spPr/>
    </dgm:pt>
    <dgm:pt modelId="{E9335D1C-BCCF-4D68-A116-777F7D543DB5}" type="pres">
      <dgm:prSet presAssocID="{BD85DE53-06A8-4965-A0A2-AF9BDA710798}" presName="sibTrans" presStyleCnt="0"/>
      <dgm:spPr/>
    </dgm:pt>
    <dgm:pt modelId="{6EED6077-BF2A-4ECF-B49E-64A382FE1618}" type="pres">
      <dgm:prSet presAssocID="{D31F764D-4CBA-4FB7-B576-E4E67240D223}" presName="compNode" presStyleCnt="0"/>
      <dgm:spPr/>
    </dgm:pt>
    <dgm:pt modelId="{1B48639E-C4E6-4478-BE4F-FC98F9DEE090}" type="pres">
      <dgm:prSet presAssocID="{D31F764D-4CBA-4FB7-B576-E4E67240D223}" presName="bgRect" presStyleLbl="bgShp" presStyleIdx="4" presStyleCnt="6"/>
      <dgm:spPr/>
    </dgm:pt>
    <dgm:pt modelId="{D247CAE1-1E95-4CE4-A003-7298164B9D51}" type="pres">
      <dgm:prSet presAssocID="{D31F764D-4CBA-4FB7-B576-E4E67240D22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ocument"/>
        </a:ext>
      </dgm:extLst>
    </dgm:pt>
    <dgm:pt modelId="{3C0DDF38-2C11-400D-A2A6-DCCED140FD84}" type="pres">
      <dgm:prSet presAssocID="{D31F764D-4CBA-4FB7-B576-E4E67240D223}" presName="spaceRect" presStyleCnt="0"/>
      <dgm:spPr/>
    </dgm:pt>
    <dgm:pt modelId="{6ED70D4F-D551-4CEF-B6CD-00D6A0EF3ACA}" type="pres">
      <dgm:prSet presAssocID="{D31F764D-4CBA-4FB7-B576-E4E67240D223}" presName="parTx" presStyleLbl="revTx" presStyleIdx="4" presStyleCnt="6">
        <dgm:presLayoutVars>
          <dgm:chMax val="0"/>
          <dgm:chPref val="0"/>
        </dgm:presLayoutVars>
      </dgm:prSet>
      <dgm:spPr/>
    </dgm:pt>
    <dgm:pt modelId="{3C5D4F52-2318-4656-A7E1-63BA3A1FA083}" type="pres">
      <dgm:prSet presAssocID="{911FB86D-74E4-4B69-B854-304C943AE419}" presName="sibTrans" presStyleCnt="0"/>
      <dgm:spPr/>
    </dgm:pt>
    <dgm:pt modelId="{46D80A7E-531D-4EF0-B9C5-E0B9CFEB1B71}" type="pres">
      <dgm:prSet presAssocID="{A6D329EB-25AA-4746-9FE3-55ECF7ADE3BA}" presName="compNode" presStyleCnt="0"/>
      <dgm:spPr/>
    </dgm:pt>
    <dgm:pt modelId="{01EF4D57-11FC-433B-962D-6F2322F756D8}" type="pres">
      <dgm:prSet presAssocID="{A6D329EB-25AA-4746-9FE3-55ECF7ADE3BA}" presName="bgRect" presStyleLbl="bgShp" presStyleIdx="5" presStyleCnt="6"/>
      <dgm:spPr/>
    </dgm:pt>
    <dgm:pt modelId="{99C61C0F-057C-4A06-A221-FCE89195FF45}" type="pres">
      <dgm:prSet presAssocID="{A6D329EB-25AA-4746-9FE3-55ECF7ADE3B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Scales of Justice"/>
        </a:ext>
      </dgm:extLst>
    </dgm:pt>
    <dgm:pt modelId="{197142A9-33DA-4277-9983-EF59FC3F80DE}" type="pres">
      <dgm:prSet presAssocID="{A6D329EB-25AA-4746-9FE3-55ECF7ADE3BA}" presName="spaceRect" presStyleCnt="0"/>
      <dgm:spPr/>
    </dgm:pt>
    <dgm:pt modelId="{D6FB0119-5CBD-49FE-8CB5-FFD59B468E7D}" type="pres">
      <dgm:prSet presAssocID="{A6D329EB-25AA-4746-9FE3-55ECF7ADE3BA}" presName="parTx" presStyleLbl="revTx" presStyleIdx="5" presStyleCnt="6">
        <dgm:presLayoutVars>
          <dgm:chMax val="0"/>
          <dgm:chPref val="0"/>
        </dgm:presLayoutVars>
      </dgm:prSet>
      <dgm:spPr/>
    </dgm:pt>
  </dgm:ptLst>
  <dgm:cxnLst>
    <dgm:cxn modelId="{DF22940F-18D0-4217-BE95-7EC841C4265C}" type="presOf" srcId="{D31F764D-4CBA-4FB7-B576-E4E67240D223}" destId="{6ED70D4F-D551-4CEF-B6CD-00D6A0EF3ACA}" srcOrd="0" destOrd="0" presId="urn:microsoft.com/office/officeart/2018/2/layout/IconVerticalSolidList"/>
    <dgm:cxn modelId="{8B162B1D-59BF-4DF4-8792-242F68470310}" srcId="{839FC057-C409-4B18-B7C8-4FB5E357FA34}" destId="{9EFC557A-ACFD-4B22-9948-02CFF282F6F7}" srcOrd="0" destOrd="0" parTransId="{0E1C497A-A805-4680-9188-28C156CA0B68}" sibTransId="{9D06D01D-59A2-4B8C-BB65-4CC01143096E}"/>
    <dgm:cxn modelId="{5E1A7E2B-5768-4988-88D6-41AAD3A2BD6D}" type="presOf" srcId="{7B60FDDB-22BB-4E2B-9FFD-B26C563C50C3}" destId="{5D8EE761-DF35-4A5C-8DCD-F94B16D65395}" srcOrd="0" destOrd="0" presId="urn:microsoft.com/office/officeart/2018/2/layout/IconVerticalSolidList"/>
    <dgm:cxn modelId="{D6D40F34-F29C-4CEC-B9BD-1BAC35572AD3}" type="presOf" srcId="{839FC057-C409-4B18-B7C8-4FB5E357FA34}" destId="{902379BF-8F7B-4705-9BA8-E8F8B2721294}" srcOrd="0" destOrd="0" presId="urn:microsoft.com/office/officeart/2018/2/layout/IconVerticalSolidList"/>
    <dgm:cxn modelId="{EA8B3C72-2E7E-410F-AF6E-04A82EC05A9F}" type="presOf" srcId="{9E04B5CB-B5C4-4497-B953-A58EC8A5B393}" destId="{4483ED3A-E79A-4EA7-B0EB-3BB70099F1AB}" srcOrd="0" destOrd="0" presId="urn:microsoft.com/office/officeart/2018/2/layout/IconVerticalSolidList"/>
    <dgm:cxn modelId="{8B1F037E-AC67-4E30-9569-8EFECC97E97F}" srcId="{839FC057-C409-4B18-B7C8-4FB5E357FA34}" destId="{7B60FDDB-22BB-4E2B-9FFD-B26C563C50C3}" srcOrd="3" destOrd="0" parTransId="{C8515408-ABF8-4CF9-801F-A7989F1E760A}" sibTransId="{BD85DE53-06A8-4965-A0A2-AF9BDA710798}"/>
    <dgm:cxn modelId="{80971B9A-6DF4-4791-947A-D91547DD5EEA}" type="presOf" srcId="{E4BBAEAB-29D9-404D-9B2D-EDFD189ED324}" destId="{09F795E8-363B-4625-86D5-13FCA1E0148D}" srcOrd="0" destOrd="0" presId="urn:microsoft.com/office/officeart/2018/2/layout/IconVerticalSolidList"/>
    <dgm:cxn modelId="{994B29A6-34D0-4022-88B5-5987A9FE1EE2}" srcId="{839FC057-C409-4B18-B7C8-4FB5E357FA34}" destId="{A6D329EB-25AA-4746-9FE3-55ECF7ADE3BA}" srcOrd="5" destOrd="0" parTransId="{D0F547FB-7DE6-475E-BB74-12B8AF8EF831}" sibTransId="{208A9CB1-BB71-4D8D-B4BA-B5BF74F65894}"/>
    <dgm:cxn modelId="{71E900AB-CDCC-4E12-8A0C-23CE13F79A9A}" srcId="{839FC057-C409-4B18-B7C8-4FB5E357FA34}" destId="{D31F764D-4CBA-4FB7-B576-E4E67240D223}" srcOrd="4" destOrd="0" parTransId="{C7D82CED-B24C-445F-B875-40A2C8AD16A8}" sibTransId="{911FB86D-74E4-4B69-B854-304C943AE419}"/>
    <dgm:cxn modelId="{8C75FBB5-EC3D-46B6-9A1F-01B0A1E0F091}" type="presOf" srcId="{9EFC557A-ACFD-4B22-9948-02CFF282F6F7}" destId="{5EDBE223-1324-42BC-94DB-C39FF63F3180}" srcOrd="0" destOrd="0" presId="urn:microsoft.com/office/officeart/2018/2/layout/IconVerticalSolidList"/>
    <dgm:cxn modelId="{F01034F2-701A-4F90-8C4D-1D88413A7367}" srcId="{839FC057-C409-4B18-B7C8-4FB5E357FA34}" destId="{9E04B5CB-B5C4-4497-B953-A58EC8A5B393}" srcOrd="1" destOrd="0" parTransId="{820B05DC-ADC9-4B5D-B8DD-C3676B77266A}" sibTransId="{1BFF5F76-502B-4021-8FDF-8D13D2BD3591}"/>
    <dgm:cxn modelId="{1256A0FD-F6A2-4AB3-9E58-95C4C6B3107D}" srcId="{839FC057-C409-4B18-B7C8-4FB5E357FA34}" destId="{E4BBAEAB-29D9-404D-9B2D-EDFD189ED324}" srcOrd="2" destOrd="0" parTransId="{981CC3C0-98EB-4983-A137-5F76F8C243B9}" sibTransId="{AF6D31ED-D0FC-4C59-B225-AE733413A6FC}"/>
    <dgm:cxn modelId="{9F93B8FE-263A-4C24-B257-CEBB9FB9FB5C}" type="presOf" srcId="{A6D329EB-25AA-4746-9FE3-55ECF7ADE3BA}" destId="{D6FB0119-5CBD-49FE-8CB5-FFD59B468E7D}" srcOrd="0" destOrd="0" presId="urn:microsoft.com/office/officeart/2018/2/layout/IconVerticalSolidList"/>
    <dgm:cxn modelId="{9ED6252C-1E4B-4595-B900-C5BFAA4E9C14}" type="presParOf" srcId="{902379BF-8F7B-4705-9BA8-E8F8B2721294}" destId="{3A506F03-30FD-4CB3-A2AC-1590FE6CB9A7}" srcOrd="0" destOrd="0" presId="urn:microsoft.com/office/officeart/2018/2/layout/IconVerticalSolidList"/>
    <dgm:cxn modelId="{03ACF1E5-424D-4FAD-864E-700C1DD43A22}" type="presParOf" srcId="{3A506F03-30FD-4CB3-A2AC-1590FE6CB9A7}" destId="{0AFAE91F-6AAD-499C-BCB8-F5D424288A48}" srcOrd="0" destOrd="0" presId="urn:microsoft.com/office/officeart/2018/2/layout/IconVerticalSolidList"/>
    <dgm:cxn modelId="{2CAC9F8F-C966-4E74-99CE-02BD7368DDAD}" type="presParOf" srcId="{3A506F03-30FD-4CB3-A2AC-1590FE6CB9A7}" destId="{EF8D5722-C8DF-446F-8FEF-5C5070ABFE5E}" srcOrd="1" destOrd="0" presId="urn:microsoft.com/office/officeart/2018/2/layout/IconVerticalSolidList"/>
    <dgm:cxn modelId="{FB1B6641-E0EE-4928-92E7-9EB7AA66A4D9}" type="presParOf" srcId="{3A506F03-30FD-4CB3-A2AC-1590FE6CB9A7}" destId="{E7A66922-22F3-45C3-B094-09DEC4235A91}" srcOrd="2" destOrd="0" presId="urn:microsoft.com/office/officeart/2018/2/layout/IconVerticalSolidList"/>
    <dgm:cxn modelId="{45C7081A-9981-43EE-B5CB-47586562530F}" type="presParOf" srcId="{3A506F03-30FD-4CB3-A2AC-1590FE6CB9A7}" destId="{5EDBE223-1324-42BC-94DB-C39FF63F3180}" srcOrd="3" destOrd="0" presId="urn:microsoft.com/office/officeart/2018/2/layout/IconVerticalSolidList"/>
    <dgm:cxn modelId="{9EFFD13E-19B1-4B5B-B4A0-02ABA79CFC62}" type="presParOf" srcId="{902379BF-8F7B-4705-9BA8-E8F8B2721294}" destId="{D6E5F799-35E1-4911-AC9B-18FD15CED66F}" srcOrd="1" destOrd="0" presId="urn:microsoft.com/office/officeart/2018/2/layout/IconVerticalSolidList"/>
    <dgm:cxn modelId="{F51DAE7B-91B0-4FFB-9693-0879D5EF5643}" type="presParOf" srcId="{902379BF-8F7B-4705-9BA8-E8F8B2721294}" destId="{6ED2DFD6-8735-4F47-81F3-6FF642294308}" srcOrd="2" destOrd="0" presId="urn:microsoft.com/office/officeart/2018/2/layout/IconVerticalSolidList"/>
    <dgm:cxn modelId="{2CB16DAC-9E34-4CCC-8B6C-EF87533F96B2}" type="presParOf" srcId="{6ED2DFD6-8735-4F47-81F3-6FF642294308}" destId="{BAA53050-345A-4BC4-9D1E-A7DC9DA68458}" srcOrd="0" destOrd="0" presId="urn:microsoft.com/office/officeart/2018/2/layout/IconVerticalSolidList"/>
    <dgm:cxn modelId="{7F9168FF-2AE6-4F67-B9A3-B7A531906BDF}" type="presParOf" srcId="{6ED2DFD6-8735-4F47-81F3-6FF642294308}" destId="{1FE59745-2516-4651-9548-635AFA0B29D3}" srcOrd="1" destOrd="0" presId="urn:microsoft.com/office/officeart/2018/2/layout/IconVerticalSolidList"/>
    <dgm:cxn modelId="{012C0102-2545-497D-A10D-F917737245A2}" type="presParOf" srcId="{6ED2DFD6-8735-4F47-81F3-6FF642294308}" destId="{B630B02F-BFE2-41BE-9F63-CF0F2BC0F8EA}" srcOrd="2" destOrd="0" presId="urn:microsoft.com/office/officeart/2018/2/layout/IconVerticalSolidList"/>
    <dgm:cxn modelId="{3489056C-6F04-4E5F-8BB2-0A1E5736CE69}" type="presParOf" srcId="{6ED2DFD6-8735-4F47-81F3-6FF642294308}" destId="{4483ED3A-E79A-4EA7-B0EB-3BB70099F1AB}" srcOrd="3" destOrd="0" presId="urn:microsoft.com/office/officeart/2018/2/layout/IconVerticalSolidList"/>
    <dgm:cxn modelId="{D14D2D9A-815F-47B3-B7A6-DE48D82961AA}" type="presParOf" srcId="{902379BF-8F7B-4705-9BA8-E8F8B2721294}" destId="{4C993A0A-A98E-4582-91E9-EB86E34655E1}" srcOrd="3" destOrd="0" presId="urn:microsoft.com/office/officeart/2018/2/layout/IconVerticalSolidList"/>
    <dgm:cxn modelId="{899FBC8F-98BF-4E22-873E-99E1F585EFF5}" type="presParOf" srcId="{902379BF-8F7B-4705-9BA8-E8F8B2721294}" destId="{1A4BB418-CC60-4F42-A6DA-E44234C4CD46}" srcOrd="4" destOrd="0" presId="urn:microsoft.com/office/officeart/2018/2/layout/IconVerticalSolidList"/>
    <dgm:cxn modelId="{072F3B20-AE78-45EF-8733-818FA2DFB9BA}" type="presParOf" srcId="{1A4BB418-CC60-4F42-A6DA-E44234C4CD46}" destId="{1FFC2D5C-5F20-4943-A7EE-477097C7ABD8}" srcOrd="0" destOrd="0" presId="urn:microsoft.com/office/officeart/2018/2/layout/IconVerticalSolidList"/>
    <dgm:cxn modelId="{BD4DF093-9259-4642-AB84-15E1AFFEF647}" type="presParOf" srcId="{1A4BB418-CC60-4F42-A6DA-E44234C4CD46}" destId="{C92319B1-4BA0-45CD-9D29-CE50516E4693}" srcOrd="1" destOrd="0" presId="urn:microsoft.com/office/officeart/2018/2/layout/IconVerticalSolidList"/>
    <dgm:cxn modelId="{1E896D4A-2605-4D8C-84B8-E9A71C21AFEC}" type="presParOf" srcId="{1A4BB418-CC60-4F42-A6DA-E44234C4CD46}" destId="{D48D1DF9-19E6-4888-8015-541762DE71D7}" srcOrd="2" destOrd="0" presId="urn:microsoft.com/office/officeart/2018/2/layout/IconVerticalSolidList"/>
    <dgm:cxn modelId="{89D0F11B-A5AD-4816-8EB9-E51226D2F777}" type="presParOf" srcId="{1A4BB418-CC60-4F42-A6DA-E44234C4CD46}" destId="{09F795E8-363B-4625-86D5-13FCA1E0148D}" srcOrd="3" destOrd="0" presId="urn:microsoft.com/office/officeart/2018/2/layout/IconVerticalSolidList"/>
    <dgm:cxn modelId="{33DF74C4-31A0-4D6B-A103-999C4E4F0FC8}" type="presParOf" srcId="{902379BF-8F7B-4705-9BA8-E8F8B2721294}" destId="{27252295-0F6D-4670-A363-578EAAE5729C}" srcOrd="5" destOrd="0" presId="urn:microsoft.com/office/officeart/2018/2/layout/IconVerticalSolidList"/>
    <dgm:cxn modelId="{BBA0AEB8-2F5B-4549-A7D1-5B2088D99CA8}" type="presParOf" srcId="{902379BF-8F7B-4705-9BA8-E8F8B2721294}" destId="{5049EC65-BA66-4530-8580-B5022A6FBA23}" srcOrd="6" destOrd="0" presId="urn:microsoft.com/office/officeart/2018/2/layout/IconVerticalSolidList"/>
    <dgm:cxn modelId="{5A95B39A-BE2C-48E0-B3DF-03D1C332BB1C}" type="presParOf" srcId="{5049EC65-BA66-4530-8580-B5022A6FBA23}" destId="{8491A67E-2D2E-4377-8EBB-CDEE990C82EF}" srcOrd="0" destOrd="0" presId="urn:microsoft.com/office/officeart/2018/2/layout/IconVerticalSolidList"/>
    <dgm:cxn modelId="{ADF71C7E-985E-416F-80FD-EAAF1438F8C7}" type="presParOf" srcId="{5049EC65-BA66-4530-8580-B5022A6FBA23}" destId="{E9A4D646-A51D-48F2-882D-DB0ADEF5284B}" srcOrd="1" destOrd="0" presId="urn:microsoft.com/office/officeart/2018/2/layout/IconVerticalSolidList"/>
    <dgm:cxn modelId="{C9A552C6-0EE2-464A-9051-B61067E1FCF1}" type="presParOf" srcId="{5049EC65-BA66-4530-8580-B5022A6FBA23}" destId="{AEB9C412-ED8D-4BE9-9AC2-6AE521D978C8}" srcOrd="2" destOrd="0" presId="urn:microsoft.com/office/officeart/2018/2/layout/IconVerticalSolidList"/>
    <dgm:cxn modelId="{9A953734-F3CD-470B-8EE9-D922A575B945}" type="presParOf" srcId="{5049EC65-BA66-4530-8580-B5022A6FBA23}" destId="{5D8EE761-DF35-4A5C-8DCD-F94B16D65395}" srcOrd="3" destOrd="0" presId="urn:microsoft.com/office/officeart/2018/2/layout/IconVerticalSolidList"/>
    <dgm:cxn modelId="{A223FE33-07EE-48A7-952C-5B037C65B137}" type="presParOf" srcId="{902379BF-8F7B-4705-9BA8-E8F8B2721294}" destId="{E9335D1C-BCCF-4D68-A116-777F7D543DB5}" srcOrd="7" destOrd="0" presId="urn:microsoft.com/office/officeart/2018/2/layout/IconVerticalSolidList"/>
    <dgm:cxn modelId="{5B138EA8-1CD2-4EA3-BECD-B041DF2A3CAE}" type="presParOf" srcId="{902379BF-8F7B-4705-9BA8-E8F8B2721294}" destId="{6EED6077-BF2A-4ECF-B49E-64A382FE1618}" srcOrd="8" destOrd="0" presId="urn:microsoft.com/office/officeart/2018/2/layout/IconVerticalSolidList"/>
    <dgm:cxn modelId="{102B4137-2361-4018-8143-6B98F3B5189E}" type="presParOf" srcId="{6EED6077-BF2A-4ECF-B49E-64A382FE1618}" destId="{1B48639E-C4E6-4478-BE4F-FC98F9DEE090}" srcOrd="0" destOrd="0" presId="urn:microsoft.com/office/officeart/2018/2/layout/IconVerticalSolidList"/>
    <dgm:cxn modelId="{776D455B-4FBF-495A-B751-671D4117C346}" type="presParOf" srcId="{6EED6077-BF2A-4ECF-B49E-64A382FE1618}" destId="{D247CAE1-1E95-4CE4-A003-7298164B9D51}" srcOrd="1" destOrd="0" presId="urn:microsoft.com/office/officeart/2018/2/layout/IconVerticalSolidList"/>
    <dgm:cxn modelId="{045CF49A-7CF8-44E4-9F7E-51A9D4E29F63}" type="presParOf" srcId="{6EED6077-BF2A-4ECF-B49E-64A382FE1618}" destId="{3C0DDF38-2C11-400D-A2A6-DCCED140FD84}" srcOrd="2" destOrd="0" presId="urn:microsoft.com/office/officeart/2018/2/layout/IconVerticalSolidList"/>
    <dgm:cxn modelId="{C1F8D550-CDA6-4498-92C1-9E4B6EDB736F}" type="presParOf" srcId="{6EED6077-BF2A-4ECF-B49E-64A382FE1618}" destId="{6ED70D4F-D551-4CEF-B6CD-00D6A0EF3ACA}" srcOrd="3" destOrd="0" presId="urn:microsoft.com/office/officeart/2018/2/layout/IconVerticalSolidList"/>
    <dgm:cxn modelId="{D7BA6029-CB85-4E04-AEDC-955C893B9B0D}" type="presParOf" srcId="{902379BF-8F7B-4705-9BA8-E8F8B2721294}" destId="{3C5D4F52-2318-4656-A7E1-63BA3A1FA083}" srcOrd="9" destOrd="0" presId="urn:microsoft.com/office/officeart/2018/2/layout/IconVerticalSolidList"/>
    <dgm:cxn modelId="{8DD26270-146B-4895-A982-A9A16A7B21FC}" type="presParOf" srcId="{902379BF-8F7B-4705-9BA8-E8F8B2721294}" destId="{46D80A7E-531D-4EF0-B9C5-E0B9CFEB1B71}" srcOrd="10" destOrd="0" presId="urn:microsoft.com/office/officeart/2018/2/layout/IconVerticalSolidList"/>
    <dgm:cxn modelId="{FD62F474-2B40-46D9-813B-BA485F50E2BD}" type="presParOf" srcId="{46D80A7E-531D-4EF0-B9C5-E0B9CFEB1B71}" destId="{01EF4D57-11FC-433B-962D-6F2322F756D8}" srcOrd="0" destOrd="0" presId="urn:microsoft.com/office/officeart/2018/2/layout/IconVerticalSolidList"/>
    <dgm:cxn modelId="{2C861E44-AEAC-458D-A7CE-9E0C989A41D3}" type="presParOf" srcId="{46D80A7E-531D-4EF0-B9C5-E0B9CFEB1B71}" destId="{99C61C0F-057C-4A06-A221-FCE89195FF45}" srcOrd="1" destOrd="0" presId="urn:microsoft.com/office/officeart/2018/2/layout/IconVerticalSolidList"/>
    <dgm:cxn modelId="{C5963CCA-CC5C-4E82-B025-425C8B7DB737}" type="presParOf" srcId="{46D80A7E-531D-4EF0-B9C5-E0B9CFEB1B71}" destId="{197142A9-33DA-4277-9983-EF59FC3F80DE}" srcOrd="2" destOrd="0" presId="urn:microsoft.com/office/officeart/2018/2/layout/IconVerticalSolidList"/>
    <dgm:cxn modelId="{F83909DF-E320-4BD4-B4C9-06D67E38688E}" type="presParOf" srcId="{46D80A7E-531D-4EF0-B9C5-E0B9CFEB1B71}" destId="{D6FB0119-5CBD-49FE-8CB5-FFD59B468E7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FAE91F-6AAD-499C-BCB8-F5D424288A48}">
      <dsp:nvSpPr>
        <dsp:cNvPr id="0" name=""/>
        <dsp:cNvSpPr/>
      </dsp:nvSpPr>
      <dsp:spPr>
        <a:xfrm>
          <a:off x="0" y="1890"/>
          <a:ext cx="7003777" cy="80549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F8D5722-C8DF-446F-8FEF-5C5070ABFE5E}">
      <dsp:nvSpPr>
        <dsp:cNvPr id="0" name=""/>
        <dsp:cNvSpPr/>
      </dsp:nvSpPr>
      <dsp:spPr>
        <a:xfrm>
          <a:off x="243661" y="183126"/>
          <a:ext cx="443021" cy="4430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EDBE223-1324-42BC-94DB-C39FF63F3180}">
      <dsp:nvSpPr>
        <dsp:cNvPr id="0" name=""/>
        <dsp:cNvSpPr/>
      </dsp:nvSpPr>
      <dsp:spPr>
        <a:xfrm>
          <a:off x="930344" y="1890"/>
          <a:ext cx="6073432" cy="805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248" tIns="85248" rIns="85248" bIns="85248" numCol="1" spcCol="1270" anchor="ctr" anchorCtr="0">
          <a:noAutofit/>
        </a:bodyPr>
        <a:lstStyle/>
        <a:p>
          <a:pPr marL="0" lvl="0" indent="0" algn="l" defTabSz="844550">
            <a:lnSpc>
              <a:spcPct val="100000"/>
            </a:lnSpc>
            <a:spcBef>
              <a:spcPct val="0"/>
            </a:spcBef>
            <a:spcAft>
              <a:spcPct val="35000"/>
            </a:spcAft>
            <a:buNone/>
          </a:pPr>
          <a:r>
            <a:rPr lang="en-US" sz="1900" b="1" kern="1200"/>
            <a:t>Concept</a:t>
          </a:r>
          <a:endParaRPr lang="en-US" sz="1900" kern="1200"/>
        </a:p>
      </dsp:txBody>
      <dsp:txXfrm>
        <a:off x="930344" y="1890"/>
        <a:ext cx="6073432" cy="805493"/>
      </dsp:txXfrm>
    </dsp:sp>
    <dsp:sp modelId="{BAA53050-345A-4BC4-9D1E-A7DC9DA68458}">
      <dsp:nvSpPr>
        <dsp:cNvPr id="0" name=""/>
        <dsp:cNvSpPr/>
      </dsp:nvSpPr>
      <dsp:spPr>
        <a:xfrm>
          <a:off x="0" y="1008756"/>
          <a:ext cx="7003777" cy="80549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FE59745-2516-4651-9548-635AFA0B29D3}">
      <dsp:nvSpPr>
        <dsp:cNvPr id="0" name=""/>
        <dsp:cNvSpPr/>
      </dsp:nvSpPr>
      <dsp:spPr>
        <a:xfrm>
          <a:off x="243661" y="1189992"/>
          <a:ext cx="443021" cy="4430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483ED3A-E79A-4EA7-B0EB-3BB70099F1AB}">
      <dsp:nvSpPr>
        <dsp:cNvPr id="0" name=""/>
        <dsp:cNvSpPr/>
      </dsp:nvSpPr>
      <dsp:spPr>
        <a:xfrm>
          <a:off x="930344" y="1008756"/>
          <a:ext cx="6073432" cy="805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248" tIns="85248" rIns="85248" bIns="85248" numCol="1" spcCol="1270" anchor="ctr" anchorCtr="0">
          <a:noAutofit/>
        </a:bodyPr>
        <a:lstStyle/>
        <a:p>
          <a:pPr marL="0" lvl="0" indent="0" algn="l" defTabSz="844550">
            <a:lnSpc>
              <a:spcPct val="100000"/>
            </a:lnSpc>
            <a:spcBef>
              <a:spcPct val="0"/>
            </a:spcBef>
            <a:spcAft>
              <a:spcPct val="35000"/>
            </a:spcAft>
            <a:buNone/>
          </a:pPr>
          <a:r>
            <a:rPr lang="en-US" sz="1900" b="1" kern="1200"/>
            <a:t>Descriptive application of the tool</a:t>
          </a:r>
          <a:endParaRPr lang="en-US" sz="1900" kern="1200"/>
        </a:p>
      </dsp:txBody>
      <dsp:txXfrm>
        <a:off x="930344" y="1008756"/>
        <a:ext cx="6073432" cy="805493"/>
      </dsp:txXfrm>
    </dsp:sp>
    <dsp:sp modelId="{1FFC2D5C-5F20-4943-A7EE-477097C7ABD8}">
      <dsp:nvSpPr>
        <dsp:cNvPr id="0" name=""/>
        <dsp:cNvSpPr/>
      </dsp:nvSpPr>
      <dsp:spPr>
        <a:xfrm>
          <a:off x="0" y="2015622"/>
          <a:ext cx="7003777" cy="80549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92319B1-4BA0-45CD-9D29-CE50516E4693}">
      <dsp:nvSpPr>
        <dsp:cNvPr id="0" name=""/>
        <dsp:cNvSpPr/>
      </dsp:nvSpPr>
      <dsp:spPr>
        <a:xfrm>
          <a:off x="243661" y="2196858"/>
          <a:ext cx="443021" cy="4430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9F795E8-363B-4625-86D5-13FCA1E0148D}">
      <dsp:nvSpPr>
        <dsp:cNvPr id="0" name=""/>
        <dsp:cNvSpPr/>
      </dsp:nvSpPr>
      <dsp:spPr>
        <a:xfrm>
          <a:off x="930344" y="2015622"/>
          <a:ext cx="6073432" cy="805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248" tIns="85248" rIns="85248" bIns="85248" numCol="1" spcCol="1270" anchor="ctr" anchorCtr="0">
          <a:noAutofit/>
        </a:bodyPr>
        <a:lstStyle/>
        <a:p>
          <a:pPr marL="0" lvl="0" indent="0" algn="l" defTabSz="844550">
            <a:lnSpc>
              <a:spcPct val="100000"/>
            </a:lnSpc>
            <a:spcBef>
              <a:spcPct val="0"/>
            </a:spcBef>
            <a:spcAft>
              <a:spcPct val="35000"/>
            </a:spcAft>
            <a:buNone/>
          </a:pPr>
          <a:r>
            <a:rPr lang="en-US" sz="1900" b="1" kern="1200"/>
            <a:t>Summary</a:t>
          </a:r>
          <a:endParaRPr lang="en-US" sz="1900" kern="1200"/>
        </a:p>
      </dsp:txBody>
      <dsp:txXfrm>
        <a:off x="930344" y="2015622"/>
        <a:ext cx="6073432" cy="805493"/>
      </dsp:txXfrm>
    </dsp:sp>
    <dsp:sp modelId="{8491A67E-2D2E-4377-8EBB-CDEE990C82EF}">
      <dsp:nvSpPr>
        <dsp:cNvPr id="0" name=""/>
        <dsp:cNvSpPr/>
      </dsp:nvSpPr>
      <dsp:spPr>
        <a:xfrm>
          <a:off x="0" y="3022489"/>
          <a:ext cx="7003777" cy="80549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9A4D646-A51D-48F2-882D-DB0ADEF5284B}">
      <dsp:nvSpPr>
        <dsp:cNvPr id="0" name=""/>
        <dsp:cNvSpPr/>
      </dsp:nvSpPr>
      <dsp:spPr>
        <a:xfrm>
          <a:off x="243661" y="3203725"/>
          <a:ext cx="443021" cy="4430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D8EE761-DF35-4A5C-8DCD-F94B16D65395}">
      <dsp:nvSpPr>
        <dsp:cNvPr id="0" name=""/>
        <dsp:cNvSpPr/>
      </dsp:nvSpPr>
      <dsp:spPr>
        <a:xfrm>
          <a:off x="930344" y="3022489"/>
          <a:ext cx="6073432" cy="805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248" tIns="85248" rIns="85248" bIns="85248" numCol="1" spcCol="1270" anchor="ctr" anchorCtr="0">
          <a:noAutofit/>
        </a:bodyPr>
        <a:lstStyle/>
        <a:p>
          <a:pPr marL="0" lvl="0" indent="0" algn="l" defTabSz="844550">
            <a:lnSpc>
              <a:spcPct val="100000"/>
            </a:lnSpc>
            <a:spcBef>
              <a:spcPct val="0"/>
            </a:spcBef>
            <a:spcAft>
              <a:spcPct val="35000"/>
            </a:spcAft>
            <a:buNone/>
          </a:pPr>
          <a:r>
            <a:rPr lang="en-US" sz="1900" b="1" kern="1200"/>
            <a:t>Adaptation of the framework</a:t>
          </a:r>
          <a:endParaRPr lang="en-US" sz="1900" kern="1200"/>
        </a:p>
      </dsp:txBody>
      <dsp:txXfrm>
        <a:off x="930344" y="3022489"/>
        <a:ext cx="6073432" cy="805493"/>
      </dsp:txXfrm>
    </dsp:sp>
    <dsp:sp modelId="{1B48639E-C4E6-4478-BE4F-FC98F9DEE090}">
      <dsp:nvSpPr>
        <dsp:cNvPr id="0" name=""/>
        <dsp:cNvSpPr/>
      </dsp:nvSpPr>
      <dsp:spPr>
        <a:xfrm>
          <a:off x="0" y="4029355"/>
          <a:ext cx="7003777" cy="80549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247CAE1-1E95-4CE4-A003-7298164B9D51}">
      <dsp:nvSpPr>
        <dsp:cNvPr id="0" name=""/>
        <dsp:cNvSpPr/>
      </dsp:nvSpPr>
      <dsp:spPr>
        <a:xfrm>
          <a:off x="243661" y="4210591"/>
          <a:ext cx="443021" cy="44302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ED70D4F-D551-4CEF-B6CD-00D6A0EF3ACA}">
      <dsp:nvSpPr>
        <dsp:cNvPr id="0" name=""/>
        <dsp:cNvSpPr/>
      </dsp:nvSpPr>
      <dsp:spPr>
        <a:xfrm>
          <a:off x="930344" y="4029355"/>
          <a:ext cx="6073432" cy="805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248" tIns="85248" rIns="85248" bIns="85248" numCol="1" spcCol="1270" anchor="ctr" anchorCtr="0">
          <a:noAutofit/>
        </a:bodyPr>
        <a:lstStyle/>
        <a:p>
          <a:pPr marL="0" lvl="0" indent="0" algn="l" defTabSz="844550">
            <a:lnSpc>
              <a:spcPct val="100000"/>
            </a:lnSpc>
            <a:spcBef>
              <a:spcPct val="0"/>
            </a:spcBef>
            <a:spcAft>
              <a:spcPct val="35000"/>
            </a:spcAft>
            <a:buNone/>
          </a:pPr>
          <a:r>
            <a:rPr lang="en-US" sz="1900" b="1" kern="1200"/>
            <a:t>Example</a:t>
          </a:r>
          <a:endParaRPr lang="en-US" sz="1900" kern="1200"/>
        </a:p>
      </dsp:txBody>
      <dsp:txXfrm>
        <a:off x="930344" y="4029355"/>
        <a:ext cx="6073432" cy="805493"/>
      </dsp:txXfrm>
    </dsp:sp>
    <dsp:sp modelId="{01EF4D57-11FC-433B-962D-6F2322F756D8}">
      <dsp:nvSpPr>
        <dsp:cNvPr id="0" name=""/>
        <dsp:cNvSpPr/>
      </dsp:nvSpPr>
      <dsp:spPr>
        <a:xfrm>
          <a:off x="0" y="5036221"/>
          <a:ext cx="7003777" cy="80549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9C61C0F-057C-4A06-A221-FCE89195FF45}">
      <dsp:nvSpPr>
        <dsp:cNvPr id="0" name=""/>
        <dsp:cNvSpPr/>
      </dsp:nvSpPr>
      <dsp:spPr>
        <a:xfrm>
          <a:off x="243661" y="5217457"/>
          <a:ext cx="443021" cy="44302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6FB0119-5CBD-49FE-8CB5-FFD59B468E7D}">
      <dsp:nvSpPr>
        <dsp:cNvPr id="0" name=""/>
        <dsp:cNvSpPr/>
      </dsp:nvSpPr>
      <dsp:spPr>
        <a:xfrm>
          <a:off x="930344" y="5036221"/>
          <a:ext cx="6073432" cy="805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248" tIns="85248" rIns="85248" bIns="85248" numCol="1" spcCol="1270" anchor="ctr" anchorCtr="0">
          <a:noAutofit/>
        </a:bodyPr>
        <a:lstStyle/>
        <a:p>
          <a:pPr marL="0" lvl="0" indent="0" algn="l" defTabSz="844550">
            <a:lnSpc>
              <a:spcPct val="100000"/>
            </a:lnSpc>
            <a:spcBef>
              <a:spcPct val="0"/>
            </a:spcBef>
            <a:spcAft>
              <a:spcPct val="35000"/>
            </a:spcAft>
            <a:buNone/>
          </a:pPr>
          <a:r>
            <a:rPr lang="en-US" sz="1900" b="1" kern="1200"/>
            <a:t>Pros &amp; Cons of the framework</a:t>
          </a:r>
          <a:endParaRPr lang="en-US" sz="1900" kern="1200"/>
        </a:p>
      </dsp:txBody>
      <dsp:txXfrm>
        <a:off x="930344" y="5036221"/>
        <a:ext cx="6073432" cy="80549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E51510-9F3F-447F-B5AF-FA752D70693A}" type="datetimeFigureOut">
              <a:rPr lang="en-GB"/>
              <a:t>23/10/2020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77E5DA-5FDB-4B54-A380-40E2C8A98CA3}" type="slidenum">
              <a:rPr lang="en-GB"/>
              <a:t>‹#›</a:t>
            </a:fld>
            <a:endParaRPr lang="en-GB"/>
          </a:p>
        </p:txBody>
      </p:sp>
    </p:spTree>
    <p:extLst>
      <p:ext uri="{BB962C8B-B14F-4D97-AF65-F5344CB8AC3E}">
        <p14:creationId xmlns:p14="http://schemas.microsoft.com/office/powerpoint/2010/main" val="4055457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444455"/>
                </a:solidFill>
                <a:effectLst/>
                <a:latin typeface="Lato"/>
              </a:rPr>
              <a:t>We typically introduce the horizons and think about the way the dynamic changes between them over time, in this order:  H1 – H3 – H2.  Because without a third horizon it is impossible to make the distinction between ‘sustaining innovation’ (H2-) and ‘transformative innovation’ (H2+).</a:t>
            </a:r>
            <a:endParaRPr lang="en-US"/>
          </a:p>
        </p:txBody>
      </p:sp>
      <p:sp>
        <p:nvSpPr>
          <p:cNvPr id="4" name="Slide Number Placeholder 3"/>
          <p:cNvSpPr>
            <a:spLocks noGrp="1"/>
          </p:cNvSpPr>
          <p:nvPr>
            <p:ph type="sldNum" sz="quarter" idx="5"/>
          </p:nvPr>
        </p:nvSpPr>
        <p:spPr/>
        <p:txBody>
          <a:bodyPr/>
          <a:lstStyle/>
          <a:p>
            <a:fld id="{0477E5DA-5FDB-4B54-A380-40E2C8A98CA3}" type="slidenum">
              <a:rPr lang="en-GB" smtClean="0"/>
              <a:t>4</a:t>
            </a:fld>
            <a:endParaRPr lang="en-GB"/>
          </a:p>
        </p:txBody>
      </p:sp>
    </p:spTree>
    <p:extLst>
      <p:ext uri="{BB962C8B-B14F-4D97-AF65-F5344CB8AC3E}">
        <p14:creationId xmlns:p14="http://schemas.microsoft.com/office/powerpoint/2010/main" val="1045008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444455"/>
                </a:solidFill>
                <a:effectLst/>
                <a:latin typeface="Lato"/>
              </a:rPr>
              <a:t>We typically introduce the horizons and think about the way the dynamic changes between them over time, in this order:  H1 – H3 – H2.  Because without a third horizon it is impossible to make the distinction between ‘sustaining innovation’ (H2-) and ‘transformative innovation’ (H2+).</a:t>
            </a:r>
          </a:p>
          <a:p>
            <a:r>
              <a:rPr lang="en-US" b="0" i="0">
                <a:solidFill>
                  <a:srgbClr val="444455"/>
                </a:solidFill>
                <a:effectLst/>
                <a:latin typeface="Lato"/>
              </a:rPr>
              <a:t>1-current</a:t>
            </a:r>
          </a:p>
          <a:p>
            <a:r>
              <a:rPr lang="en-US" b="0" i="0">
                <a:solidFill>
                  <a:srgbClr val="444455"/>
                </a:solidFill>
                <a:effectLst/>
                <a:latin typeface="Lato"/>
              </a:rPr>
              <a:t>3-future </a:t>
            </a:r>
            <a:r>
              <a:rPr lang="en-US" b="0" i="0" err="1">
                <a:solidFill>
                  <a:srgbClr val="444455"/>
                </a:solidFill>
                <a:effectLst/>
                <a:latin typeface="Lato"/>
              </a:rPr>
              <a:t>tansformative</a:t>
            </a:r>
            <a:endParaRPr lang="en-US" b="0" i="0">
              <a:solidFill>
                <a:srgbClr val="444455"/>
              </a:solidFill>
              <a:effectLst/>
              <a:latin typeface="Lato"/>
            </a:endParaRPr>
          </a:p>
          <a:p>
            <a:r>
              <a:rPr lang="en-US" b="0" i="0">
                <a:solidFill>
                  <a:srgbClr val="444455"/>
                </a:solidFill>
                <a:effectLst/>
                <a:latin typeface="Lato"/>
              </a:rPr>
              <a:t>2-actions taken in present</a:t>
            </a:r>
            <a:endParaRPr lang="en-US"/>
          </a:p>
        </p:txBody>
      </p:sp>
      <p:sp>
        <p:nvSpPr>
          <p:cNvPr id="4" name="Slide Number Placeholder 3"/>
          <p:cNvSpPr>
            <a:spLocks noGrp="1"/>
          </p:cNvSpPr>
          <p:nvPr>
            <p:ph type="sldNum" sz="quarter" idx="5"/>
          </p:nvPr>
        </p:nvSpPr>
        <p:spPr/>
        <p:txBody>
          <a:bodyPr/>
          <a:lstStyle/>
          <a:p>
            <a:fld id="{0477E5DA-5FDB-4B54-A380-40E2C8A98CA3}" type="slidenum">
              <a:rPr lang="en-GB" smtClean="0"/>
              <a:t>5</a:t>
            </a:fld>
            <a:endParaRPr lang="en-GB"/>
          </a:p>
        </p:txBody>
      </p:sp>
    </p:spTree>
    <p:extLst>
      <p:ext uri="{BB962C8B-B14F-4D97-AF65-F5344CB8AC3E}">
        <p14:creationId xmlns:p14="http://schemas.microsoft.com/office/powerpoint/2010/main" val="1190300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77E5DA-5FDB-4B54-A380-40E2C8A98CA3}" type="slidenum">
              <a:rPr lang="en-GB" smtClean="0"/>
              <a:t>6</a:t>
            </a:fld>
            <a:endParaRPr lang="en-GB"/>
          </a:p>
        </p:txBody>
      </p:sp>
    </p:spTree>
    <p:extLst>
      <p:ext uri="{BB962C8B-B14F-4D97-AF65-F5344CB8AC3E}">
        <p14:creationId xmlns:p14="http://schemas.microsoft.com/office/powerpoint/2010/main" val="2517621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444455"/>
                </a:solidFill>
                <a:effectLst/>
                <a:latin typeface="Lato"/>
              </a:rPr>
              <a:t>H3 - emerges as the long-term successor to business as usual.  It grows from fringe activity in the present that introduces completely new ways of doing things, but which turn out to be much better fitted to the world that is emerging than the dominant H1 systems. </a:t>
            </a:r>
            <a:r>
              <a:rPr lang="en-US" sz="1800" b="0" i="0">
                <a:solidFill>
                  <a:srgbClr val="444455"/>
                </a:solidFill>
                <a:effectLst/>
                <a:latin typeface="Lato"/>
                <a:cs typeface="Times New Roman" panose="02020603050405020304" pitchFamily="18" charset="0"/>
              </a:rPr>
              <a:t>T</a:t>
            </a:r>
            <a:r>
              <a:rPr lang="en-US" sz="1800">
                <a:solidFill>
                  <a:srgbClr val="444455"/>
                </a:solidFill>
                <a:effectLst/>
                <a:latin typeface="Lato"/>
                <a:ea typeface="Times New Roman" panose="02020603050405020304" pitchFamily="18" charset="0"/>
                <a:cs typeface="Times New Roman" panose="02020603050405020304" pitchFamily="18" charset="0"/>
              </a:rPr>
              <a:t>he desirable future state, the ideal system we desire and of which we can identify elements in the present that give us encouragement and inspiration </a:t>
            </a:r>
            <a:endParaRPr lang="en-US"/>
          </a:p>
        </p:txBody>
      </p:sp>
      <p:sp>
        <p:nvSpPr>
          <p:cNvPr id="4" name="Slide Number Placeholder 3"/>
          <p:cNvSpPr>
            <a:spLocks noGrp="1"/>
          </p:cNvSpPr>
          <p:nvPr>
            <p:ph type="sldNum" sz="quarter" idx="5"/>
          </p:nvPr>
        </p:nvSpPr>
        <p:spPr/>
        <p:txBody>
          <a:bodyPr/>
          <a:lstStyle/>
          <a:p>
            <a:fld id="{0477E5DA-5FDB-4B54-A380-40E2C8A98CA3}" type="slidenum">
              <a:rPr lang="en-GB" smtClean="0"/>
              <a:t>7</a:t>
            </a:fld>
            <a:endParaRPr lang="en-GB"/>
          </a:p>
        </p:txBody>
      </p:sp>
    </p:spTree>
    <p:extLst>
      <p:ext uri="{BB962C8B-B14F-4D97-AF65-F5344CB8AC3E}">
        <p14:creationId xmlns:p14="http://schemas.microsoft.com/office/powerpoint/2010/main" val="4232172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77E5DA-5FDB-4B54-A380-40E2C8A98CA3}" type="slidenum">
              <a:rPr lang="en-GB" smtClean="0"/>
              <a:t>8</a:t>
            </a:fld>
            <a:endParaRPr lang="en-GB"/>
          </a:p>
        </p:txBody>
      </p:sp>
    </p:spTree>
    <p:extLst>
      <p:ext uri="{BB962C8B-B14F-4D97-AF65-F5344CB8AC3E}">
        <p14:creationId xmlns:p14="http://schemas.microsoft.com/office/powerpoint/2010/main" val="510089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a:t>To wrap up all the steps: </a:t>
            </a:r>
          </a:p>
          <a:p>
            <a:pPr marL="171450" indent="-171450">
              <a:buFont typeface="Arial" panose="020B0604020202020204" pitchFamily="34" charset="0"/>
              <a:buChar char="•"/>
            </a:pPr>
            <a:r>
              <a:rPr lang="en-GB"/>
              <a:t>We have on the left side the present. Purple line is how current assumptions will drive the business if nothing is done. We can see on the green line what is called pockets of the future in the present.</a:t>
            </a:r>
          </a:p>
          <a:p>
            <a:pPr marL="171450" indent="-171450">
              <a:buFont typeface="Arial" panose="020B0604020202020204" pitchFamily="34" charset="0"/>
              <a:buChar char="•"/>
            </a:pPr>
            <a:r>
              <a:rPr lang="en-GB"/>
              <a:t>On the right we have the emerging changes. These are the ones that will challenge our present assumptions.</a:t>
            </a:r>
          </a:p>
          <a:p>
            <a:pPr marL="171450" indent="-171450">
              <a:buFont typeface="Arial" panose="020B0604020202020204" pitchFamily="34" charset="0"/>
              <a:buChar char="•"/>
            </a:pPr>
            <a:r>
              <a:rPr lang="en-GB"/>
              <a:t>In the middle we have the transition</a:t>
            </a:r>
          </a:p>
        </p:txBody>
      </p:sp>
      <p:sp>
        <p:nvSpPr>
          <p:cNvPr id="4" name="Slide Number Placeholder 3"/>
          <p:cNvSpPr>
            <a:spLocks noGrp="1"/>
          </p:cNvSpPr>
          <p:nvPr>
            <p:ph type="sldNum" sz="quarter" idx="5"/>
          </p:nvPr>
        </p:nvSpPr>
        <p:spPr/>
        <p:txBody>
          <a:bodyPr/>
          <a:lstStyle/>
          <a:p>
            <a:fld id="{0477E5DA-5FDB-4B54-A380-40E2C8A98CA3}" type="slidenum">
              <a:rPr lang="en-GB" smtClean="0"/>
              <a:t>9</a:t>
            </a:fld>
            <a:endParaRPr lang="en-GB"/>
          </a:p>
        </p:txBody>
      </p:sp>
    </p:spTree>
    <p:extLst>
      <p:ext uri="{BB962C8B-B14F-4D97-AF65-F5344CB8AC3E}">
        <p14:creationId xmlns:p14="http://schemas.microsoft.com/office/powerpoint/2010/main" val="1167986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Each Hype Cycle drills down into the five key phases of a technology’s life cycle. </a:t>
            </a:r>
            <a:endParaRPr lang="en-US"/>
          </a:p>
        </p:txBody>
      </p:sp>
      <p:sp>
        <p:nvSpPr>
          <p:cNvPr id="4" name="Slide Number Placeholder 3"/>
          <p:cNvSpPr>
            <a:spLocks noGrp="1"/>
          </p:cNvSpPr>
          <p:nvPr>
            <p:ph type="sldNum" sz="quarter" idx="5"/>
          </p:nvPr>
        </p:nvSpPr>
        <p:spPr/>
        <p:txBody>
          <a:bodyPr/>
          <a:lstStyle/>
          <a:p>
            <a:fld id="{0477E5DA-5FDB-4B54-A380-40E2C8A98CA3}" type="slidenum">
              <a:rPr lang="en-GB"/>
              <a:t>10</a:t>
            </a:fld>
            <a:endParaRPr lang="en-GB"/>
          </a:p>
        </p:txBody>
      </p:sp>
    </p:spTree>
    <p:extLst>
      <p:ext uri="{BB962C8B-B14F-4D97-AF65-F5344CB8AC3E}">
        <p14:creationId xmlns:p14="http://schemas.microsoft.com/office/powerpoint/2010/main" val="2154211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77E5DA-5FDB-4B54-A380-40E2C8A98CA3}" type="slidenum">
              <a:rPr lang="en-GB" smtClean="0"/>
              <a:t>11</a:t>
            </a:fld>
            <a:endParaRPr lang="en-GB"/>
          </a:p>
        </p:txBody>
      </p:sp>
    </p:spTree>
    <p:extLst>
      <p:ext uri="{BB962C8B-B14F-4D97-AF65-F5344CB8AC3E}">
        <p14:creationId xmlns:p14="http://schemas.microsoft.com/office/powerpoint/2010/main" val="2865924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77E5DA-5FDB-4B54-A380-40E2C8A98CA3}" type="slidenum">
              <a:rPr lang="en-GB" smtClean="0"/>
              <a:t>12</a:t>
            </a:fld>
            <a:endParaRPr lang="en-GB"/>
          </a:p>
        </p:txBody>
      </p:sp>
    </p:spTree>
    <p:extLst>
      <p:ext uri="{BB962C8B-B14F-4D97-AF65-F5344CB8AC3E}">
        <p14:creationId xmlns:p14="http://schemas.microsoft.com/office/powerpoint/2010/main" val="2630799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10/23/2020</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362987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10/23/2020</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2338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10/23/2020</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66399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10/23/2020</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53553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10/23/2020</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46879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10/23/2020</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69152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10/23/2020</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89230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10/23/2020</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0088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10/23/2020</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64395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10/23/2020</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36568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10/23/2020</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84123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10/23/2020</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77831167"/>
      </p:ext>
    </p:extLst>
  </p:cSld>
  <p:clrMap bg1="lt1" tx1="dk1" bg2="lt2" tx2="dk2" accent1="accent1" accent2="accent2" accent3="accent3" accent4="accent4" accent5="accent5" accent6="accent6" hlink="hlink" folHlink="folHlink"/>
  <p:sldLayoutIdLst>
    <p:sldLayoutId id="2147483697" r:id="rId1"/>
    <p:sldLayoutId id="2147483687" r:id="rId2"/>
    <p:sldLayoutId id="2147483688" r:id="rId3"/>
    <p:sldLayoutId id="2147483689" r:id="rId4"/>
    <p:sldLayoutId id="2147483690" r:id="rId5"/>
    <p:sldLayoutId id="2147483691" r:id="rId6"/>
    <p:sldLayoutId id="2147483692" r:id="rId7"/>
    <p:sldLayoutId id="2147483696" r:id="rId8"/>
    <p:sldLayoutId id="2147483693" r:id="rId9"/>
    <p:sldLayoutId id="2147483694" r:id="rId10"/>
    <p:sldLayoutId id="2147483695"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slide" Target="slide1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7.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slide" Target="slide15.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hyperlink" Target="https://training.itcilo.org/delta/Foresight/3-Horizons.pdf" TargetMode="External"/><Relationship Id="rId7"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www.boardofinnovation.com/blog/what-is-the-3-horizons-model-how-can-you-use-it/" TargetMode="External"/><Relationship Id="rId5" Type="http://schemas.openxmlformats.org/officeDocument/2006/relationships/hyperlink" Target="https://jfsdigital.org/wp-content/uploads/2014/01/131-A01.pdf" TargetMode="External"/><Relationship Id="rId4" Type="http://schemas.openxmlformats.org/officeDocument/2006/relationships/hyperlink" Target="https://www.iffpraxis.com/three-horizon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729F2144-48B7-4730-955E-365ECED3A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5" name="Rectangle 10">
            <a:extLst>
              <a:ext uri="{FF2B5EF4-FFF2-40B4-BE49-F238E27FC236}">
                <a16:creationId xmlns:a16="http://schemas.microsoft.com/office/drawing/2014/main" id="{E765FF50-D2F9-4A4F-86ED-F101E172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p:cNvSpPr>
            <a:spLocks noGrp="1"/>
          </p:cNvSpPr>
          <p:nvPr>
            <p:ph type="ctrTitle"/>
          </p:nvPr>
        </p:nvSpPr>
        <p:spPr>
          <a:xfrm>
            <a:off x="652130" y="1292910"/>
            <a:ext cx="5797883" cy="2667000"/>
          </a:xfrm>
        </p:spPr>
        <p:txBody>
          <a:bodyPr anchor="b">
            <a:normAutofit/>
          </a:bodyPr>
          <a:lstStyle/>
          <a:p>
            <a:pPr algn="l"/>
            <a:r>
              <a:rPr lang="en-US" sz="8000">
                <a:solidFill>
                  <a:schemeClr val="tx2">
                    <a:lumMod val="75000"/>
                    <a:lumOff val="25000"/>
                  </a:schemeClr>
                </a:solidFill>
              </a:rPr>
              <a:t>3 Horizons Framework</a:t>
            </a:r>
          </a:p>
        </p:txBody>
      </p:sp>
      <p:sp>
        <p:nvSpPr>
          <p:cNvPr id="3" name="Subtitle 2"/>
          <p:cNvSpPr>
            <a:spLocks noGrp="1"/>
          </p:cNvSpPr>
          <p:nvPr>
            <p:ph type="subTitle" idx="1"/>
          </p:nvPr>
        </p:nvSpPr>
        <p:spPr>
          <a:xfrm>
            <a:off x="102782" y="5180881"/>
            <a:ext cx="5797882" cy="1785690"/>
          </a:xfrm>
        </p:spPr>
        <p:txBody>
          <a:bodyPr anchor="t">
            <a:normAutofit/>
          </a:bodyPr>
          <a:lstStyle/>
          <a:p>
            <a:pPr algn="l"/>
            <a:r>
              <a:rPr lang="en-US" sz="2200">
                <a:solidFill>
                  <a:schemeClr val="tx2">
                    <a:lumMod val="75000"/>
                    <a:lumOff val="25000"/>
                  </a:schemeClr>
                </a:solidFill>
              </a:rPr>
              <a:t>Presented by - </a:t>
            </a:r>
          </a:p>
        </p:txBody>
      </p:sp>
      <p:pic>
        <p:nvPicPr>
          <p:cNvPr id="26" name="Picture 3">
            <a:extLst>
              <a:ext uri="{FF2B5EF4-FFF2-40B4-BE49-F238E27FC236}">
                <a16:creationId xmlns:a16="http://schemas.microsoft.com/office/drawing/2014/main" id="{895D1780-B2DD-466C-8DE2-F4550219DA8C}"/>
              </a:ext>
            </a:extLst>
          </p:cNvPr>
          <p:cNvPicPr>
            <a:picLocks noChangeAspect="1"/>
          </p:cNvPicPr>
          <p:nvPr/>
        </p:nvPicPr>
        <p:blipFill rotWithShape="1">
          <a:blip r:embed="rId2"/>
          <a:srcRect l="23893" r="21565" b="1"/>
          <a:stretch/>
        </p:blipFill>
        <p:spPr>
          <a:xfrm>
            <a:off x="7162800" y="10"/>
            <a:ext cx="5029200" cy="5693802"/>
          </a:xfrm>
          <a:prstGeom prst="rect">
            <a:avLst/>
          </a:prstGeom>
        </p:spPr>
      </p:pic>
      <p:sp>
        <p:nvSpPr>
          <p:cNvPr id="27" name="Rectangle 12">
            <a:extLst>
              <a:ext uri="{FF2B5EF4-FFF2-40B4-BE49-F238E27FC236}">
                <a16:creationId xmlns:a16="http://schemas.microsoft.com/office/drawing/2014/main" id="{04D834C7-8223-43DA-AA30-E15A1BC7B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3812"/>
            <a:ext cx="12192000" cy="1164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8" name="Rectangle 14">
            <a:extLst>
              <a:ext uri="{FF2B5EF4-FFF2-40B4-BE49-F238E27FC236}">
                <a16:creationId xmlns:a16="http://schemas.microsoft.com/office/drawing/2014/main" id="{B62DE6C5-8EB8-4E41-B0FF-93563AA4C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5693811"/>
            <a:ext cx="12191999" cy="1164188"/>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extBox 9">
            <a:extLst>
              <a:ext uri="{FF2B5EF4-FFF2-40B4-BE49-F238E27FC236}">
                <a16:creationId xmlns:a16="http://schemas.microsoft.com/office/drawing/2014/main" id="{16601EFC-AC16-4D59-8938-B474C6A09904}"/>
              </a:ext>
            </a:extLst>
          </p:cNvPr>
          <p:cNvSpPr txBox="1"/>
          <p:nvPr/>
        </p:nvSpPr>
        <p:spPr>
          <a:xfrm>
            <a:off x="154615" y="5878476"/>
            <a:ext cx="78025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rPr>
              <a:t>Prasad          Shubham        </a:t>
            </a:r>
            <a:r>
              <a:rPr lang="en-US" b="1">
                <a:solidFill>
                  <a:schemeClr val="bg1"/>
                </a:solidFill>
                <a:ea typeface="+mn-lt"/>
                <a:cs typeface="+mn-lt"/>
              </a:rPr>
              <a:t> </a:t>
            </a:r>
            <a:r>
              <a:rPr lang="en-GB" b="1">
                <a:solidFill>
                  <a:schemeClr val="bg1"/>
                </a:solidFill>
                <a:ea typeface="+mn-lt"/>
                <a:cs typeface="+mn-lt"/>
              </a:rPr>
              <a:t>Marco Enzo</a:t>
            </a:r>
            <a:r>
              <a:rPr lang="en-US" b="1">
                <a:solidFill>
                  <a:schemeClr val="bg1"/>
                </a:solidFill>
              </a:rPr>
              <a:t>          Ameena          Joern</a:t>
            </a:r>
          </a:p>
          <a:p>
            <a:r>
              <a:rPr lang="en-US" b="1">
                <a:solidFill>
                  <a:schemeClr val="bg1"/>
                </a:solidFill>
              </a:rPr>
              <a:t>Jagtap          Ingole              </a:t>
            </a:r>
            <a:r>
              <a:rPr lang="en-GB" b="1">
                <a:solidFill>
                  <a:schemeClr val="bg1"/>
                </a:solidFill>
                <a:ea typeface="+mn-lt"/>
                <a:cs typeface="+mn-lt"/>
              </a:rPr>
              <a:t>Squillacioti           Butt                  Appelt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F8B048C4-AB77-4182-B261-2C9BE5962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F44770D9-2423-45F9-AD41-5845E406F0CA}"/>
              </a:ext>
            </a:extLst>
          </p:cNvPr>
          <p:cNvSpPr>
            <a:spLocks noGrp="1"/>
          </p:cNvSpPr>
          <p:nvPr>
            <p:ph type="title"/>
          </p:nvPr>
        </p:nvSpPr>
        <p:spPr>
          <a:xfrm>
            <a:off x="317567" y="365760"/>
            <a:ext cx="5982530" cy="1664573"/>
          </a:xfrm>
        </p:spPr>
        <p:txBody>
          <a:bodyPr vert="horz" lIns="91440" tIns="45720" rIns="91440" bIns="45720" rtlCol="0" anchor="ctr">
            <a:normAutofit/>
          </a:bodyPr>
          <a:lstStyle/>
          <a:p>
            <a:pPr>
              <a:lnSpc>
                <a:spcPct val="90000"/>
              </a:lnSpc>
            </a:pPr>
            <a:r>
              <a:rPr lang="en-US" sz="3200">
                <a:solidFill>
                  <a:schemeClr val="tx2"/>
                </a:solidFill>
              </a:rPr>
              <a:t>How to Adapt the 3H Framework</a:t>
            </a:r>
          </a:p>
        </p:txBody>
      </p:sp>
      <p:sp>
        <p:nvSpPr>
          <p:cNvPr id="14" name="Rectangle 13">
            <a:extLst>
              <a:ext uri="{FF2B5EF4-FFF2-40B4-BE49-F238E27FC236}">
                <a16:creationId xmlns:a16="http://schemas.microsoft.com/office/drawing/2014/main" id="{FF180BDB-9919-4CD2-8B7C-47E82E4E3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0048" y="0"/>
            <a:ext cx="57119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E536D7D-2324-4AE5-BFC2-627DFB147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0048" y="0"/>
            <a:ext cx="5711952" cy="6858000"/>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734501-D2AE-4B82-A341-DF17A9623898}"/>
              </a:ext>
            </a:extLst>
          </p:cNvPr>
          <p:cNvSpPr txBox="1"/>
          <p:nvPr/>
        </p:nvSpPr>
        <p:spPr>
          <a:xfrm>
            <a:off x="6669907" y="675279"/>
            <a:ext cx="503476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GB" sz="2800" b="1">
                <a:solidFill>
                  <a:schemeClr val="bg1">
                    <a:lumMod val="95000"/>
                  </a:schemeClr>
                </a:solidFill>
                <a:latin typeface="+mj-lt"/>
                <a:ea typeface="+mj-ea"/>
                <a:cs typeface="+mj-cs"/>
                <a:hlinkClick r:id="rId4" action="ppaction://hlinksldjump">
                  <a:extLst>
                    <a:ext uri="{A12FA001-AC4F-418D-AE19-62706E023703}">
                      <ahyp:hlinkClr xmlns:ahyp="http://schemas.microsoft.com/office/drawing/2018/hyperlinkcolor" val="tx"/>
                    </a:ext>
                  </a:extLst>
                </a:hlinkClick>
              </a:rPr>
              <a:t>How</a:t>
            </a:r>
            <a:r>
              <a:rPr lang="en-GB" sz="2800" b="1">
                <a:solidFill>
                  <a:schemeClr val="bg1">
                    <a:lumMod val="95000"/>
                  </a:schemeClr>
                </a:solidFill>
                <a:latin typeface="Avenir Next LT Pro"/>
                <a:ea typeface="+mn-lt"/>
                <a:cs typeface="+mn-lt"/>
                <a:hlinkClick r:id="rId4" action="ppaction://hlinksldjump">
                  <a:extLst>
                    <a:ext uri="{A12FA001-AC4F-418D-AE19-62706E023703}">
                      <ahyp:hlinkClr xmlns:ahyp="http://schemas.microsoft.com/office/drawing/2018/hyperlinkcolor" val="tx"/>
                    </a:ext>
                  </a:extLst>
                </a:hlinkClick>
              </a:rPr>
              <a:t> do Hype Cycle work?</a:t>
            </a:r>
            <a:endParaRPr lang="en-GB" sz="2800" b="1">
              <a:solidFill>
                <a:schemeClr val="bg1">
                  <a:lumMod val="95000"/>
                </a:schemeClr>
              </a:solidFill>
              <a:latin typeface="Avenir Next LT Pro"/>
            </a:endParaRPr>
          </a:p>
        </p:txBody>
      </p:sp>
      <p:sp>
        <p:nvSpPr>
          <p:cNvPr id="4" name="TextBox 3">
            <a:extLst>
              <a:ext uri="{FF2B5EF4-FFF2-40B4-BE49-F238E27FC236}">
                <a16:creationId xmlns:a16="http://schemas.microsoft.com/office/drawing/2014/main" id="{32909BCE-CE15-440B-9428-7F049F3BB355}"/>
              </a:ext>
            </a:extLst>
          </p:cNvPr>
          <p:cNvSpPr txBox="1"/>
          <p:nvPr/>
        </p:nvSpPr>
        <p:spPr>
          <a:xfrm>
            <a:off x="6669907" y="1646425"/>
            <a:ext cx="5283360" cy="441872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spcAft>
                <a:spcPts val="600"/>
              </a:spcAft>
              <a:buClr>
                <a:schemeClr val="accent1"/>
              </a:buClr>
              <a:buFont typeface="Arial" panose="020B0604020202020204" pitchFamily="34" charset="0"/>
              <a:buChar char="•"/>
            </a:pPr>
            <a:r>
              <a:rPr lang="en-US" sz="1400" b="1">
                <a:solidFill>
                  <a:schemeClr val="bg1">
                    <a:lumMod val="95000"/>
                  </a:schemeClr>
                </a:solidFill>
              </a:rPr>
              <a:t>Innovation Trigger:</a:t>
            </a:r>
            <a:r>
              <a:rPr lang="en-US" sz="1400">
                <a:solidFill>
                  <a:schemeClr val="bg1">
                    <a:lumMod val="95000"/>
                  </a:schemeClr>
                </a:solidFill>
              </a:rPr>
              <a:t> A potential technology breakthrough, early proof-of-concept stories and interest trigger significant publicity. </a:t>
            </a:r>
          </a:p>
          <a:p>
            <a:pPr indent="-228600">
              <a:spcAft>
                <a:spcPts val="600"/>
              </a:spcAft>
              <a:buClr>
                <a:schemeClr val="accent1"/>
              </a:buClr>
              <a:buFont typeface="Arial" panose="020B0604020202020204" pitchFamily="34" charset="0"/>
              <a:buChar char="•"/>
            </a:pPr>
            <a:endParaRPr lang="en-US" sz="1400">
              <a:solidFill>
                <a:schemeClr val="bg1">
                  <a:lumMod val="95000"/>
                </a:schemeClr>
              </a:solidFill>
            </a:endParaRPr>
          </a:p>
          <a:p>
            <a:pPr indent="-228600">
              <a:spcAft>
                <a:spcPts val="600"/>
              </a:spcAft>
              <a:buClr>
                <a:schemeClr val="accent1"/>
              </a:buClr>
              <a:buFont typeface="Arial" panose="020B0604020202020204" pitchFamily="34" charset="0"/>
              <a:buChar char="•"/>
            </a:pPr>
            <a:r>
              <a:rPr lang="en-US" sz="1400" b="1">
                <a:solidFill>
                  <a:schemeClr val="bg1">
                    <a:lumMod val="95000"/>
                  </a:schemeClr>
                </a:solidFill>
              </a:rPr>
              <a:t>Peak of Inflated Expectations:</a:t>
            </a:r>
            <a:r>
              <a:rPr lang="en-US" sz="1400">
                <a:solidFill>
                  <a:schemeClr val="bg1">
                    <a:lumMod val="95000"/>
                  </a:schemeClr>
                </a:solidFill>
              </a:rPr>
              <a:t> Early publicity produces a number of success stories — often accompanied by scores of failures. </a:t>
            </a:r>
          </a:p>
          <a:p>
            <a:pPr indent="-228600">
              <a:spcAft>
                <a:spcPts val="600"/>
              </a:spcAft>
              <a:buClr>
                <a:schemeClr val="accent1"/>
              </a:buClr>
              <a:buFont typeface="Arial" panose="020B0604020202020204" pitchFamily="34" charset="0"/>
              <a:buChar char="•"/>
            </a:pPr>
            <a:endParaRPr lang="en-US" sz="1400">
              <a:solidFill>
                <a:schemeClr val="bg1">
                  <a:lumMod val="95000"/>
                </a:schemeClr>
              </a:solidFill>
            </a:endParaRPr>
          </a:p>
          <a:p>
            <a:pPr indent="-228600">
              <a:spcAft>
                <a:spcPts val="600"/>
              </a:spcAft>
              <a:buClr>
                <a:schemeClr val="accent1"/>
              </a:buClr>
              <a:buFont typeface="Arial" panose="020B0604020202020204" pitchFamily="34" charset="0"/>
              <a:buChar char="•"/>
            </a:pPr>
            <a:r>
              <a:rPr lang="en-US" sz="1400" b="1">
                <a:solidFill>
                  <a:schemeClr val="bg1">
                    <a:lumMod val="95000"/>
                  </a:schemeClr>
                </a:solidFill>
              </a:rPr>
              <a:t>Trough of</a:t>
            </a:r>
            <a:r>
              <a:rPr lang="en-US" sz="1400">
                <a:solidFill>
                  <a:schemeClr val="bg1">
                    <a:lumMod val="95000"/>
                  </a:schemeClr>
                </a:solidFill>
              </a:rPr>
              <a:t> </a:t>
            </a:r>
            <a:r>
              <a:rPr lang="en-US" sz="1400" b="1">
                <a:solidFill>
                  <a:schemeClr val="bg1">
                    <a:lumMod val="95000"/>
                  </a:schemeClr>
                </a:solidFill>
              </a:rPr>
              <a:t>Disillusionment</a:t>
            </a:r>
            <a:r>
              <a:rPr lang="en-US" sz="1400">
                <a:solidFill>
                  <a:schemeClr val="bg1">
                    <a:lumMod val="95000"/>
                  </a:schemeClr>
                </a:solidFill>
              </a:rPr>
              <a:t>: Interest wanes as experiments and implementations fail to deliver. Producers of the technology shake out or fail.</a:t>
            </a:r>
          </a:p>
          <a:p>
            <a:pPr indent="-228600">
              <a:spcAft>
                <a:spcPts val="600"/>
              </a:spcAft>
              <a:buClr>
                <a:schemeClr val="accent1"/>
              </a:buClr>
              <a:buFont typeface="Arial" panose="020B0604020202020204" pitchFamily="34" charset="0"/>
              <a:buChar char="•"/>
            </a:pPr>
            <a:endParaRPr lang="en-US" sz="1400">
              <a:solidFill>
                <a:schemeClr val="bg1">
                  <a:lumMod val="95000"/>
                </a:schemeClr>
              </a:solidFill>
            </a:endParaRPr>
          </a:p>
          <a:p>
            <a:pPr indent="-228600">
              <a:spcAft>
                <a:spcPts val="600"/>
              </a:spcAft>
              <a:buClr>
                <a:schemeClr val="accent1"/>
              </a:buClr>
              <a:buFont typeface="Arial" panose="020B0604020202020204" pitchFamily="34" charset="0"/>
              <a:buChar char="•"/>
            </a:pPr>
            <a:r>
              <a:rPr lang="en-US" sz="1400" b="1">
                <a:solidFill>
                  <a:schemeClr val="bg1">
                    <a:lumMod val="95000"/>
                  </a:schemeClr>
                </a:solidFill>
              </a:rPr>
              <a:t>Slope of Enlightenment:</a:t>
            </a:r>
            <a:r>
              <a:rPr lang="en-US" sz="1400">
                <a:solidFill>
                  <a:schemeClr val="bg1">
                    <a:lumMod val="95000"/>
                  </a:schemeClr>
                </a:solidFill>
              </a:rPr>
              <a:t> More instances of how the technology can benefit the enterprise start to crystallize and become more widely understood. Second- and third-generation products appear </a:t>
            </a:r>
          </a:p>
          <a:p>
            <a:pPr indent="-228600">
              <a:spcAft>
                <a:spcPts val="600"/>
              </a:spcAft>
              <a:buClr>
                <a:schemeClr val="accent1"/>
              </a:buClr>
              <a:buFont typeface="Arial" panose="020B0604020202020204" pitchFamily="34" charset="0"/>
              <a:buChar char="•"/>
            </a:pPr>
            <a:endParaRPr lang="en-US" sz="1400" b="1">
              <a:solidFill>
                <a:schemeClr val="bg1">
                  <a:lumMod val="95000"/>
                </a:schemeClr>
              </a:solidFill>
            </a:endParaRPr>
          </a:p>
          <a:p>
            <a:pPr indent="-228600">
              <a:spcAft>
                <a:spcPts val="600"/>
              </a:spcAft>
              <a:buClr>
                <a:schemeClr val="accent1"/>
              </a:buClr>
              <a:buFont typeface="Arial" panose="020B0604020202020204" pitchFamily="34" charset="0"/>
              <a:buChar char="•"/>
            </a:pPr>
            <a:r>
              <a:rPr lang="en-US" sz="1400" b="1">
                <a:solidFill>
                  <a:schemeClr val="bg1">
                    <a:lumMod val="95000"/>
                  </a:schemeClr>
                </a:solidFill>
              </a:rPr>
              <a:t>Plateau of Productivity: </a:t>
            </a:r>
            <a:r>
              <a:rPr lang="en-US" sz="1400">
                <a:solidFill>
                  <a:schemeClr val="bg1">
                    <a:lumMod val="95000"/>
                  </a:schemeClr>
                </a:solidFill>
              </a:rPr>
              <a:t>Mainstream adoption starts to take off. Criteria for assessing provider viability are more clearly defined. </a:t>
            </a:r>
          </a:p>
        </p:txBody>
      </p:sp>
      <p:pic>
        <p:nvPicPr>
          <p:cNvPr id="7" name="Picture 6" descr="Diagram&#10;&#10;Description automatically generated">
            <a:extLst>
              <a:ext uri="{FF2B5EF4-FFF2-40B4-BE49-F238E27FC236}">
                <a16:creationId xmlns:a16="http://schemas.microsoft.com/office/drawing/2014/main" id="{D0FE7A4E-21E3-45E0-AAA5-C67A4695C0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076" y="1962727"/>
            <a:ext cx="6474483" cy="4281217"/>
          </a:xfrm>
          <a:prstGeom prst="rect">
            <a:avLst/>
          </a:prstGeom>
        </p:spPr>
      </p:pic>
    </p:spTree>
    <p:extLst>
      <p:ext uri="{BB962C8B-B14F-4D97-AF65-F5344CB8AC3E}">
        <p14:creationId xmlns:p14="http://schemas.microsoft.com/office/powerpoint/2010/main" val="28173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24">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6" name="Picture 26">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57" name="Rectangle 2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8" name="Rectangle 30">
            <a:extLst>
              <a:ext uri="{FF2B5EF4-FFF2-40B4-BE49-F238E27FC236}">
                <a16:creationId xmlns:a16="http://schemas.microsoft.com/office/drawing/2014/main" id="{1F491198-AF87-4E71-AAD9-AE427363C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9" name="Rectangle 32">
            <a:extLst>
              <a:ext uri="{FF2B5EF4-FFF2-40B4-BE49-F238E27FC236}">
                <a16:creationId xmlns:a16="http://schemas.microsoft.com/office/drawing/2014/main" id="{4C2E1C05-3303-4DCD-9685-3BDE5AEF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84319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0" name="Rectangle 34">
            <a:extLst>
              <a:ext uri="{FF2B5EF4-FFF2-40B4-BE49-F238E27FC236}">
                <a16:creationId xmlns:a16="http://schemas.microsoft.com/office/drawing/2014/main" id="{D7F2E59A-66C6-4BE2-B3FB-D5DE585D2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0"/>
            <a:ext cx="12191999" cy="1833647"/>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44CE6C-FA2E-45EF-A577-440ADF7485FE}"/>
              </a:ext>
            </a:extLst>
          </p:cNvPr>
          <p:cNvSpPr>
            <a:spLocks noGrp="1"/>
          </p:cNvSpPr>
          <p:nvPr>
            <p:ph type="title"/>
          </p:nvPr>
        </p:nvSpPr>
        <p:spPr bwMode="auto">
          <a:xfrm>
            <a:off x="838201" y="169452"/>
            <a:ext cx="10750570" cy="1514105"/>
          </a:xfrm>
        </p:spPr>
        <p:txBody>
          <a:bodyPr vert="horz" lIns="91440" tIns="45720" rIns="91440" bIns="45720" rtlCol="0" anchor="ctr">
            <a:normAutofit/>
          </a:bodyPr>
          <a:lstStyle/>
          <a:p>
            <a:r>
              <a:rPr lang="da-DK" sz="5400" err="1">
                <a:ea typeface="+mj-lt"/>
                <a:cs typeface="+mj-lt"/>
              </a:rPr>
              <a:t>Example</a:t>
            </a:r>
            <a:r>
              <a:rPr lang="da-DK" sz="5400">
                <a:ea typeface="+mj-lt"/>
                <a:cs typeface="+mj-lt"/>
              </a:rPr>
              <a:t>:</a:t>
            </a:r>
            <a:endParaRPr lang="en-US" sz="5400" b="0">
              <a:ea typeface="+mj-lt"/>
              <a:cs typeface="+mj-lt"/>
            </a:endParaRPr>
          </a:p>
        </p:txBody>
      </p:sp>
      <p:sp>
        <p:nvSpPr>
          <p:cNvPr id="4" name="Content Placeholder 3">
            <a:extLst>
              <a:ext uri="{FF2B5EF4-FFF2-40B4-BE49-F238E27FC236}">
                <a16:creationId xmlns:a16="http://schemas.microsoft.com/office/drawing/2014/main" id="{F34AC5F7-B351-424A-9C02-B9EB8556DC97}"/>
              </a:ext>
            </a:extLst>
          </p:cNvPr>
          <p:cNvSpPr>
            <a:spLocks noGrp="1"/>
          </p:cNvSpPr>
          <p:nvPr>
            <p:ph idx="1"/>
          </p:nvPr>
        </p:nvSpPr>
        <p:spPr>
          <a:xfrm>
            <a:off x="838199" y="1949449"/>
            <a:ext cx="10150099" cy="1005099"/>
          </a:xfrm>
        </p:spPr>
        <p:txBody>
          <a:bodyPr vert="horz" lIns="91440" tIns="45720" rIns="91440" bIns="45720" rtlCol="0" anchor="t">
            <a:noAutofit/>
          </a:bodyPr>
          <a:lstStyle/>
          <a:p>
            <a:r>
              <a:rPr lang="en-AU">
                <a:solidFill>
                  <a:schemeClr val="tx1"/>
                </a:solidFill>
                <a:ea typeface="+mn-lt"/>
                <a:cs typeface="+mn-lt"/>
              </a:rPr>
              <a:t>Large Organization with many large teams leads to different visions for company’s &amp; team’s future</a:t>
            </a:r>
          </a:p>
        </p:txBody>
      </p:sp>
      <p:sp>
        <p:nvSpPr>
          <p:cNvPr id="3" name="TextBox 2">
            <a:extLst>
              <a:ext uri="{FF2B5EF4-FFF2-40B4-BE49-F238E27FC236}">
                <a16:creationId xmlns:a16="http://schemas.microsoft.com/office/drawing/2014/main" id="{99B30EAE-BBB7-4A64-89A5-0C2EC6BED00B}"/>
              </a:ext>
            </a:extLst>
          </p:cNvPr>
          <p:cNvSpPr txBox="1"/>
          <p:nvPr/>
        </p:nvSpPr>
        <p:spPr>
          <a:xfrm>
            <a:off x="6690979" y="2960672"/>
            <a:ext cx="5382565" cy="3993401"/>
          </a:xfrm>
          <a:prstGeom prst="rect">
            <a:avLst/>
          </a:prstGeom>
          <a:noFill/>
        </p:spPr>
        <p:txBody>
          <a:bodyPr wrap="square" lIns="91440" tIns="45720" rIns="91440" bIns="45720" rtlCol="0" anchor="t">
            <a:spAutoFit/>
          </a:bodyPr>
          <a:lstStyle/>
          <a:p>
            <a:pPr marL="285750" indent="-285750" algn="just">
              <a:lnSpc>
                <a:spcPct val="110000"/>
              </a:lnSpc>
              <a:spcBef>
                <a:spcPts val="1000"/>
              </a:spcBef>
              <a:buFont typeface="Arial" panose="020B0604020202020204" pitchFamily="34" charset="0"/>
              <a:buChar char="•"/>
            </a:pPr>
            <a:r>
              <a:rPr lang="en-AU">
                <a:solidFill>
                  <a:srgbClr val="7030A0"/>
                </a:solidFill>
                <a:ea typeface="+mn-lt"/>
                <a:cs typeface="+mn-lt"/>
              </a:rPr>
              <a:t>1</a:t>
            </a:r>
            <a:r>
              <a:rPr lang="en-AU" baseline="30000">
                <a:solidFill>
                  <a:srgbClr val="7030A0"/>
                </a:solidFill>
                <a:ea typeface="+mn-lt"/>
                <a:cs typeface="+mn-lt"/>
              </a:rPr>
              <a:t>st</a:t>
            </a:r>
            <a:r>
              <a:rPr lang="en-AU">
                <a:solidFill>
                  <a:srgbClr val="7030A0"/>
                </a:solidFill>
                <a:ea typeface="+mn-lt"/>
                <a:cs typeface="+mn-lt"/>
              </a:rPr>
              <a:t> Horizon: Business as usual</a:t>
            </a:r>
            <a:endParaRPr lang="en-US">
              <a:ea typeface="+mn-lt"/>
              <a:cs typeface="+mn-lt"/>
            </a:endParaRPr>
          </a:p>
          <a:p>
            <a:pPr marL="742950" lvl="1" indent="-285750" algn="just">
              <a:lnSpc>
                <a:spcPct val="110000"/>
              </a:lnSpc>
              <a:spcBef>
                <a:spcPts val="500"/>
              </a:spcBef>
              <a:buFont typeface="Arial" panose="020B0604020202020204" pitchFamily="34" charset="0"/>
              <a:buChar char="•"/>
            </a:pPr>
            <a:r>
              <a:rPr lang="en-AU">
                <a:ea typeface="+mn-lt"/>
                <a:cs typeface="+mn-lt"/>
              </a:rPr>
              <a:t>People should still do supportive  tasks outside the projects</a:t>
            </a:r>
            <a:endParaRPr lang="en-US">
              <a:ea typeface="+mn-lt"/>
              <a:cs typeface="+mn-lt"/>
            </a:endParaRPr>
          </a:p>
          <a:p>
            <a:pPr marL="285750" indent="-285750" algn="just">
              <a:lnSpc>
                <a:spcPct val="110000"/>
              </a:lnSpc>
              <a:spcBef>
                <a:spcPts val="1000"/>
              </a:spcBef>
              <a:buFont typeface="Arial" panose="020B0604020202020204" pitchFamily="34" charset="0"/>
              <a:buChar char="•"/>
            </a:pPr>
            <a:r>
              <a:rPr lang="en-AU">
                <a:solidFill>
                  <a:srgbClr val="00B0F0"/>
                </a:solidFill>
                <a:ea typeface="+mn-lt"/>
                <a:cs typeface="+mn-lt"/>
              </a:rPr>
              <a:t>3</a:t>
            </a:r>
            <a:r>
              <a:rPr lang="en-AU" baseline="30000">
                <a:solidFill>
                  <a:srgbClr val="00B0F0"/>
                </a:solidFill>
                <a:ea typeface="+mn-lt"/>
                <a:cs typeface="+mn-lt"/>
              </a:rPr>
              <a:t>rd</a:t>
            </a:r>
            <a:r>
              <a:rPr lang="en-AU">
                <a:solidFill>
                  <a:srgbClr val="00B0F0"/>
                </a:solidFill>
                <a:ea typeface="+mn-lt"/>
                <a:cs typeface="+mn-lt"/>
              </a:rPr>
              <a:t> Horizon: Transformation</a:t>
            </a:r>
            <a:endParaRPr lang="en-US">
              <a:solidFill>
                <a:srgbClr val="00B0F0"/>
              </a:solidFill>
              <a:ea typeface="+mn-lt"/>
              <a:cs typeface="+mn-lt"/>
            </a:endParaRPr>
          </a:p>
          <a:p>
            <a:pPr marL="742950" lvl="1" indent="-285750" algn="just">
              <a:lnSpc>
                <a:spcPct val="110000"/>
              </a:lnSpc>
              <a:spcBef>
                <a:spcPts val="500"/>
              </a:spcBef>
              <a:buFont typeface="Arial" panose="020B0604020202020204" pitchFamily="34" charset="0"/>
              <a:buChar char="•"/>
            </a:pPr>
            <a:r>
              <a:rPr lang="en-AU">
                <a:ea typeface="+mn-lt"/>
                <a:cs typeface="+mn-lt"/>
              </a:rPr>
              <a:t>Green manufacturing</a:t>
            </a:r>
            <a:endParaRPr lang="en-US">
              <a:ea typeface="+mn-lt"/>
              <a:cs typeface="+mn-lt"/>
            </a:endParaRPr>
          </a:p>
          <a:p>
            <a:pPr marL="742950" lvl="1" indent="-285750" algn="just">
              <a:lnSpc>
                <a:spcPct val="110000"/>
              </a:lnSpc>
              <a:spcBef>
                <a:spcPts val="500"/>
              </a:spcBef>
              <a:buFont typeface="Arial" panose="020B0604020202020204" pitchFamily="34" charset="0"/>
              <a:buChar char="•"/>
            </a:pPr>
            <a:r>
              <a:rPr lang="en-AU">
                <a:ea typeface="+mn-lt"/>
                <a:cs typeface="+mn-lt"/>
              </a:rPr>
              <a:t>Higher automation in production</a:t>
            </a:r>
            <a:endParaRPr lang="en-US">
              <a:ea typeface="+mn-lt"/>
              <a:cs typeface="+mn-lt"/>
            </a:endParaRPr>
          </a:p>
          <a:p>
            <a:pPr marL="285750" indent="-285750" algn="just">
              <a:lnSpc>
                <a:spcPct val="110000"/>
              </a:lnSpc>
              <a:spcBef>
                <a:spcPts val="1000"/>
              </a:spcBef>
              <a:buFont typeface="Arial" panose="020B0604020202020204" pitchFamily="34" charset="0"/>
              <a:buChar char="•"/>
            </a:pPr>
            <a:r>
              <a:rPr lang="en-AU">
                <a:solidFill>
                  <a:srgbClr val="00B050"/>
                </a:solidFill>
                <a:ea typeface="+mn-lt"/>
                <a:cs typeface="+mn-lt"/>
              </a:rPr>
              <a:t>2</a:t>
            </a:r>
            <a:r>
              <a:rPr lang="en-AU" baseline="30000">
                <a:solidFill>
                  <a:srgbClr val="00B050"/>
                </a:solidFill>
                <a:ea typeface="+mn-lt"/>
                <a:cs typeface="+mn-lt"/>
              </a:rPr>
              <a:t>nd</a:t>
            </a:r>
            <a:r>
              <a:rPr lang="en-AU">
                <a:solidFill>
                  <a:srgbClr val="00B050"/>
                </a:solidFill>
                <a:ea typeface="+mn-lt"/>
                <a:cs typeface="+mn-lt"/>
              </a:rPr>
              <a:t> Horizon: Actions taken in the present</a:t>
            </a:r>
            <a:endParaRPr lang="en-US">
              <a:solidFill>
                <a:srgbClr val="00B050"/>
              </a:solidFill>
              <a:ea typeface="+mn-lt"/>
              <a:cs typeface="+mn-lt"/>
            </a:endParaRPr>
          </a:p>
          <a:p>
            <a:pPr marL="742950" lvl="1" indent="-285750" algn="just">
              <a:lnSpc>
                <a:spcPct val="110000"/>
              </a:lnSpc>
              <a:spcBef>
                <a:spcPts val="500"/>
              </a:spcBef>
              <a:buFont typeface="Arial" panose="020B0604020202020204" pitchFamily="34" charset="0"/>
              <a:buChar char="•"/>
            </a:pPr>
            <a:r>
              <a:rPr lang="en-AU">
                <a:ea typeface="+mn-lt"/>
                <a:cs typeface="+mn-lt"/>
              </a:rPr>
              <a:t>Lead Time reduction</a:t>
            </a:r>
            <a:endParaRPr lang="en-US">
              <a:ea typeface="+mn-lt"/>
              <a:cs typeface="+mn-lt"/>
            </a:endParaRPr>
          </a:p>
          <a:p>
            <a:pPr marL="742950" lvl="1" indent="-285750" algn="just">
              <a:lnSpc>
                <a:spcPct val="110000"/>
              </a:lnSpc>
              <a:spcBef>
                <a:spcPts val="500"/>
              </a:spcBef>
              <a:buFont typeface="Arial" panose="020B0604020202020204" pitchFamily="34" charset="0"/>
              <a:buChar char="•"/>
            </a:pPr>
            <a:r>
              <a:rPr lang="en-AU">
                <a:ea typeface="+mn-lt"/>
                <a:cs typeface="+mn-lt"/>
              </a:rPr>
              <a:t>Better communication between 4 Final Assembly Lines (GER, FRA, USA, CHI)</a:t>
            </a:r>
            <a:endParaRPr lang="en-US">
              <a:ea typeface="+mn-lt"/>
              <a:cs typeface="+mn-lt"/>
            </a:endParaRPr>
          </a:p>
          <a:p>
            <a:pPr marL="285750" indent="-285750" algn="just">
              <a:buFont typeface="Arial" panose="020B0604020202020204" pitchFamily="34" charset="0"/>
              <a:buChar char="•"/>
            </a:pPr>
            <a:endParaRPr lang="en-US"/>
          </a:p>
        </p:txBody>
      </p:sp>
      <p:pic>
        <p:nvPicPr>
          <p:cNvPr id="5" name="Picture 6" descr="Diagram&#10;&#10;Description automatically generated">
            <a:extLst>
              <a:ext uri="{FF2B5EF4-FFF2-40B4-BE49-F238E27FC236}">
                <a16:creationId xmlns:a16="http://schemas.microsoft.com/office/drawing/2014/main" id="{D9733366-77B9-4F28-A298-BAEF0F8F327B}"/>
              </a:ext>
            </a:extLst>
          </p:cNvPr>
          <p:cNvPicPr>
            <a:picLocks noChangeAspect="1"/>
          </p:cNvPicPr>
          <p:nvPr/>
        </p:nvPicPr>
        <p:blipFill>
          <a:blip r:embed="rId5"/>
          <a:stretch>
            <a:fillRect/>
          </a:stretch>
        </p:blipFill>
        <p:spPr>
          <a:xfrm>
            <a:off x="104079" y="3434196"/>
            <a:ext cx="6644652" cy="2901744"/>
          </a:xfrm>
          <a:prstGeom prst="rect">
            <a:avLst/>
          </a:prstGeom>
        </p:spPr>
      </p:pic>
      <p:pic>
        <p:nvPicPr>
          <p:cNvPr id="9" name="Picture 9">
            <a:extLst>
              <a:ext uri="{FF2B5EF4-FFF2-40B4-BE49-F238E27FC236}">
                <a16:creationId xmlns:a16="http://schemas.microsoft.com/office/drawing/2014/main" id="{D71A3EBB-5761-4393-9C30-25852F745E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4148357" y="621745"/>
            <a:ext cx="3082002" cy="587047"/>
          </a:xfrm>
          <a:prstGeom prst="rect">
            <a:avLst/>
          </a:prstGeom>
        </p:spPr>
      </p:pic>
    </p:spTree>
    <p:extLst>
      <p:ext uri="{BB962C8B-B14F-4D97-AF65-F5344CB8AC3E}">
        <p14:creationId xmlns:p14="http://schemas.microsoft.com/office/powerpoint/2010/main" val="173049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24">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6" name="Picture 26">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57" name="Rectangle 2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8" name="Rectangle 30">
            <a:extLst>
              <a:ext uri="{FF2B5EF4-FFF2-40B4-BE49-F238E27FC236}">
                <a16:creationId xmlns:a16="http://schemas.microsoft.com/office/drawing/2014/main" id="{1F491198-AF87-4E71-AAD9-AE427363C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9" name="Rectangle 32">
            <a:extLst>
              <a:ext uri="{FF2B5EF4-FFF2-40B4-BE49-F238E27FC236}">
                <a16:creationId xmlns:a16="http://schemas.microsoft.com/office/drawing/2014/main" id="{4C2E1C05-3303-4DCD-9685-3BDE5AEF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84319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0" name="Rectangle 34">
            <a:extLst>
              <a:ext uri="{FF2B5EF4-FFF2-40B4-BE49-F238E27FC236}">
                <a16:creationId xmlns:a16="http://schemas.microsoft.com/office/drawing/2014/main" id="{D7F2E59A-66C6-4BE2-B3FB-D5DE585D2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0"/>
            <a:ext cx="12191999" cy="1833647"/>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44CE6C-FA2E-45EF-A577-440ADF7485FE}"/>
              </a:ext>
            </a:extLst>
          </p:cNvPr>
          <p:cNvSpPr>
            <a:spLocks noGrp="1"/>
          </p:cNvSpPr>
          <p:nvPr>
            <p:ph type="title"/>
          </p:nvPr>
        </p:nvSpPr>
        <p:spPr bwMode="auto">
          <a:xfrm>
            <a:off x="838201" y="169452"/>
            <a:ext cx="10750570" cy="1514105"/>
          </a:xfrm>
        </p:spPr>
        <p:txBody>
          <a:bodyPr vert="horz" lIns="91440" tIns="45720" rIns="91440" bIns="45720" rtlCol="0" anchor="ctr">
            <a:normAutofit/>
          </a:bodyPr>
          <a:lstStyle/>
          <a:p>
            <a:r>
              <a:rPr lang="da-DK" sz="5400" err="1">
                <a:ea typeface="+mj-lt"/>
                <a:cs typeface="+mj-lt"/>
              </a:rPr>
              <a:t>Pros</a:t>
            </a:r>
            <a:r>
              <a:rPr lang="da-DK" sz="5400">
                <a:ea typeface="+mj-lt"/>
                <a:cs typeface="+mj-lt"/>
              </a:rPr>
              <a:t> and Cons</a:t>
            </a:r>
            <a:endParaRPr lang="da-DK" sz="5400" b="0" err="1">
              <a:ea typeface="+mj-lt"/>
              <a:cs typeface="+mj-lt"/>
            </a:endParaRPr>
          </a:p>
        </p:txBody>
      </p:sp>
      <p:sp>
        <p:nvSpPr>
          <p:cNvPr id="4" name="Content Placeholder 3">
            <a:extLst>
              <a:ext uri="{FF2B5EF4-FFF2-40B4-BE49-F238E27FC236}">
                <a16:creationId xmlns:a16="http://schemas.microsoft.com/office/drawing/2014/main" id="{F34AC5F7-B351-424A-9C02-B9EB8556DC97}"/>
              </a:ext>
            </a:extLst>
          </p:cNvPr>
          <p:cNvSpPr>
            <a:spLocks noGrp="1"/>
          </p:cNvSpPr>
          <p:nvPr>
            <p:ph idx="1"/>
          </p:nvPr>
        </p:nvSpPr>
        <p:spPr>
          <a:xfrm>
            <a:off x="162463" y="2107600"/>
            <a:ext cx="4931117" cy="559401"/>
          </a:xfrm>
        </p:spPr>
        <p:txBody>
          <a:bodyPr vert="horz" lIns="91440" tIns="45720" rIns="91440" bIns="45720" rtlCol="0" anchor="t">
            <a:noAutofit/>
          </a:bodyPr>
          <a:lstStyle/>
          <a:p>
            <a:r>
              <a:rPr lang="da-DK" b="1" err="1">
                <a:solidFill>
                  <a:schemeClr val="tx1"/>
                </a:solidFill>
                <a:ea typeface="+mn-lt"/>
                <a:cs typeface="+mn-lt"/>
              </a:rPr>
              <a:t>Benefits</a:t>
            </a:r>
            <a:r>
              <a:rPr lang="da-DK" b="1">
                <a:solidFill>
                  <a:schemeClr val="tx1"/>
                </a:solidFill>
                <a:ea typeface="+mn-lt"/>
                <a:cs typeface="+mn-lt"/>
              </a:rPr>
              <a:t> of the 3H model</a:t>
            </a:r>
            <a:endParaRPr lang="en-AU">
              <a:solidFill>
                <a:schemeClr val="tx1"/>
              </a:solidFill>
              <a:ea typeface="+mn-lt"/>
              <a:cs typeface="+mn-lt"/>
            </a:endParaRPr>
          </a:p>
          <a:p>
            <a:endParaRPr lang="en-AU">
              <a:solidFill>
                <a:schemeClr val="tx1"/>
              </a:solidFill>
              <a:ea typeface="+mn-lt"/>
              <a:cs typeface="+mn-lt"/>
            </a:endParaRPr>
          </a:p>
        </p:txBody>
      </p:sp>
      <p:sp>
        <p:nvSpPr>
          <p:cNvPr id="6" name="Content Placeholder 3">
            <a:extLst>
              <a:ext uri="{FF2B5EF4-FFF2-40B4-BE49-F238E27FC236}">
                <a16:creationId xmlns:a16="http://schemas.microsoft.com/office/drawing/2014/main" id="{0D1F276C-DC80-4F8A-ADAC-727C7029BE55}"/>
              </a:ext>
            </a:extLst>
          </p:cNvPr>
          <p:cNvSpPr txBox="1">
            <a:spLocks/>
          </p:cNvSpPr>
          <p:nvPr/>
        </p:nvSpPr>
        <p:spPr>
          <a:xfrm>
            <a:off x="6295844" y="2101849"/>
            <a:ext cx="5894399" cy="573778"/>
          </a:xfrm>
          <a:prstGeom prst="rect">
            <a:avLst/>
          </a:prstGeom>
        </p:spPr>
        <p:txBody>
          <a:bodyPr vert="horz" lIns="91440" tIns="45720" rIns="91440" bIns="45720" rtlCol="0" anchor="t">
            <a:no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a-DK" b="1" err="1">
                <a:solidFill>
                  <a:schemeClr val="tx1"/>
                </a:solidFill>
                <a:ea typeface="+mn-lt"/>
                <a:cs typeface="+mn-lt"/>
              </a:rPr>
              <a:t>What</a:t>
            </a:r>
            <a:r>
              <a:rPr lang="da-DK" b="1">
                <a:solidFill>
                  <a:schemeClr val="tx1"/>
                </a:solidFill>
                <a:ea typeface="+mn-lt"/>
                <a:cs typeface="+mn-lt"/>
              </a:rPr>
              <a:t> </a:t>
            </a:r>
            <a:r>
              <a:rPr lang="da-DK" b="1" err="1">
                <a:solidFill>
                  <a:schemeClr val="tx1"/>
                </a:solidFill>
                <a:ea typeface="+mn-lt"/>
                <a:cs typeface="+mn-lt"/>
              </a:rPr>
              <a:t>doesn’t</a:t>
            </a:r>
            <a:r>
              <a:rPr lang="da-DK" b="1">
                <a:solidFill>
                  <a:schemeClr val="tx1"/>
                </a:solidFill>
                <a:ea typeface="+mn-lt"/>
                <a:cs typeface="+mn-lt"/>
              </a:rPr>
              <a:t> the 3H model do?</a:t>
            </a:r>
            <a:endParaRPr lang="da-DK">
              <a:solidFill>
                <a:schemeClr val="tx1"/>
              </a:solidFill>
              <a:ea typeface="+mn-lt"/>
              <a:cs typeface="+mn-lt"/>
            </a:endParaRPr>
          </a:p>
          <a:p>
            <a:endParaRPr lang="da-DK" b="1">
              <a:solidFill>
                <a:schemeClr val="tx1"/>
              </a:solidFill>
              <a:ea typeface="+mn-lt"/>
              <a:cs typeface="+mn-lt"/>
            </a:endParaRPr>
          </a:p>
        </p:txBody>
      </p:sp>
      <p:sp>
        <p:nvSpPr>
          <p:cNvPr id="7" name="TextBox 6">
            <a:extLst>
              <a:ext uri="{FF2B5EF4-FFF2-40B4-BE49-F238E27FC236}">
                <a16:creationId xmlns:a16="http://schemas.microsoft.com/office/drawing/2014/main" id="{43FCC5E6-B149-43B2-825B-332F158B272B}"/>
              </a:ext>
            </a:extLst>
          </p:cNvPr>
          <p:cNvSpPr txBox="1"/>
          <p:nvPr/>
        </p:nvSpPr>
        <p:spPr>
          <a:xfrm>
            <a:off x="6302790" y="2960672"/>
            <a:ext cx="5655734" cy="3836115"/>
          </a:xfrm>
          <a:prstGeom prst="rect">
            <a:avLst/>
          </a:prstGeom>
          <a:noFill/>
        </p:spPr>
        <p:txBody>
          <a:bodyPr wrap="square" lIns="91440" tIns="45720" rIns="91440" bIns="45720" rtlCol="0" anchor="t">
            <a:spAutoFit/>
          </a:bodyPr>
          <a:lstStyle/>
          <a:p>
            <a:pPr marL="285750" indent="-285750">
              <a:lnSpc>
                <a:spcPct val="110000"/>
              </a:lnSpc>
              <a:spcBef>
                <a:spcPts val="1000"/>
              </a:spcBef>
              <a:buFont typeface="Arial" panose="020B0604020202020204" pitchFamily="34" charset="0"/>
              <a:buChar char="•"/>
            </a:pPr>
            <a:r>
              <a:rPr lang="da-DK" sz="2500" err="1">
                <a:ea typeface="+mn-lt"/>
                <a:cs typeface="+mn-lt"/>
              </a:rPr>
              <a:t>Doesn’t</a:t>
            </a:r>
            <a:r>
              <a:rPr lang="da-DK" sz="2500">
                <a:ea typeface="+mn-lt"/>
                <a:cs typeface="+mn-lt"/>
              </a:rPr>
              <a:t> </a:t>
            </a:r>
            <a:r>
              <a:rPr lang="da-DK" sz="2500" err="1">
                <a:ea typeface="+mn-lt"/>
                <a:cs typeface="+mn-lt"/>
              </a:rPr>
              <a:t>map</a:t>
            </a:r>
            <a:r>
              <a:rPr lang="da-DK" sz="2500">
                <a:ea typeface="+mn-lt"/>
                <a:cs typeface="+mn-lt"/>
              </a:rPr>
              <a:t> </a:t>
            </a:r>
            <a:r>
              <a:rPr lang="da-DK" sz="2500" u="sng">
                <a:ea typeface="+mn-lt"/>
                <a:cs typeface="+mn-lt"/>
              </a:rPr>
              <a:t>innovation types</a:t>
            </a:r>
            <a:endParaRPr lang="en-US" sz="2500">
              <a:ea typeface="+mn-lt"/>
              <a:cs typeface="+mn-lt"/>
            </a:endParaRPr>
          </a:p>
          <a:p>
            <a:pPr marL="285750" indent="-285750">
              <a:lnSpc>
                <a:spcPct val="110000"/>
              </a:lnSpc>
              <a:spcBef>
                <a:spcPts val="1000"/>
              </a:spcBef>
              <a:buFont typeface="Arial" panose="020B0604020202020204" pitchFamily="34" charset="0"/>
              <a:buChar char="•"/>
            </a:pPr>
            <a:r>
              <a:rPr lang="da-DK" sz="2500" err="1">
                <a:ea typeface="+mn-lt"/>
                <a:cs typeface="+mn-lt"/>
              </a:rPr>
              <a:t>Doesn’t</a:t>
            </a:r>
            <a:r>
              <a:rPr lang="da-DK" sz="2500">
                <a:ea typeface="+mn-lt"/>
                <a:cs typeface="+mn-lt"/>
              </a:rPr>
              <a:t> </a:t>
            </a:r>
            <a:r>
              <a:rPr lang="da-DK" sz="2500" err="1">
                <a:ea typeface="+mn-lt"/>
                <a:cs typeface="+mn-lt"/>
              </a:rPr>
              <a:t>map</a:t>
            </a:r>
            <a:r>
              <a:rPr lang="da-DK" sz="2500">
                <a:ea typeface="+mn-lt"/>
                <a:cs typeface="+mn-lt"/>
              </a:rPr>
              <a:t> </a:t>
            </a:r>
            <a:r>
              <a:rPr lang="da-DK" sz="2500" u="sng" err="1">
                <a:ea typeface="+mn-lt"/>
                <a:cs typeface="+mn-lt"/>
              </a:rPr>
              <a:t>markets</a:t>
            </a:r>
            <a:r>
              <a:rPr lang="da-DK" sz="2500" u="sng">
                <a:ea typeface="+mn-lt"/>
                <a:cs typeface="+mn-lt"/>
              </a:rPr>
              <a:t> to </a:t>
            </a:r>
            <a:r>
              <a:rPr lang="da-DK" sz="2500" u="sng" err="1">
                <a:ea typeface="+mn-lt"/>
                <a:cs typeface="+mn-lt"/>
              </a:rPr>
              <a:t>play</a:t>
            </a:r>
            <a:r>
              <a:rPr lang="da-DK" sz="2500" u="sng">
                <a:ea typeface="+mn-lt"/>
                <a:cs typeface="+mn-lt"/>
              </a:rPr>
              <a:t> in</a:t>
            </a:r>
            <a:endParaRPr lang="da-DK" sz="2500"/>
          </a:p>
          <a:p>
            <a:pPr marL="285750" indent="-285750">
              <a:lnSpc>
                <a:spcPct val="110000"/>
              </a:lnSpc>
              <a:spcBef>
                <a:spcPts val="1000"/>
              </a:spcBef>
              <a:buFont typeface="Arial" panose="020B0604020202020204" pitchFamily="34" charset="0"/>
              <a:buChar char="•"/>
            </a:pPr>
            <a:r>
              <a:rPr lang="da-DK" sz="2500">
                <a:ea typeface="+mn-lt"/>
                <a:cs typeface="+mn-lt"/>
              </a:rPr>
              <a:t>For </a:t>
            </a:r>
            <a:r>
              <a:rPr lang="da-DK" sz="2500" err="1">
                <a:ea typeface="+mn-lt"/>
                <a:cs typeface="+mn-lt"/>
              </a:rPr>
              <a:t>determining</a:t>
            </a:r>
            <a:r>
              <a:rPr lang="da-DK" sz="2500">
                <a:ea typeface="+mn-lt"/>
                <a:cs typeface="+mn-lt"/>
              </a:rPr>
              <a:t> types of innovation to </a:t>
            </a:r>
            <a:r>
              <a:rPr lang="da-DK" sz="2500" err="1">
                <a:ea typeface="+mn-lt"/>
                <a:cs typeface="+mn-lt"/>
              </a:rPr>
              <a:t>pursue</a:t>
            </a:r>
            <a:r>
              <a:rPr lang="da-DK" sz="2500">
                <a:ea typeface="+mn-lt"/>
                <a:cs typeface="+mn-lt"/>
              </a:rPr>
              <a:t> </a:t>
            </a:r>
            <a:r>
              <a:rPr lang="da-DK" sz="2500" err="1">
                <a:ea typeface="+mn-lt"/>
                <a:cs typeface="+mn-lt"/>
              </a:rPr>
              <a:t>after</a:t>
            </a:r>
            <a:r>
              <a:rPr lang="da-DK" sz="2500">
                <a:ea typeface="+mn-lt"/>
                <a:cs typeface="+mn-lt"/>
              </a:rPr>
              <a:t> </a:t>
            </a:r>
            <a:r>
              <a:rPr lang="da-DK" sz="2500" err="1">
                <a:ea typeface="+mn-lt"/>
                <a:cs typeface="+mn-lt"/>
              </a:rPr>
              <a:t>using</a:t>
            </a:r>
            <a:r>
              <a:rPr lang="da-DK" sz="2500">
                <a:ea typeface="+mn-lt"/>
                <a:cs typeface="+mn-lt"/>
              </a:rPr>
              <a:t> the 3H model, </a:t>
            </a:r>
            <a:r>
              <a:rPr lang="da-DK" sz="2500" u="sng">
                <a:ea typeface="+mn-lt"/>
                <a:cs typeface="+mn-lt"/>
                <a:hlinkClick r:id="rId5" action="ppaction://hlinksldjump"/>
              </a:rPr>
              <a:t>innovation landscape </a:t>
            </a:r>
            <a:r>
              <a:rPr lang="da-DK" sz="2500" u="sng" err="1">
                <a:ea typeface="+mn-lt"/>
                <a:cs typeface="+mn-lt"/>
                <a:hlinkClick r:id="rId5" action="ppaction://hlinksldjump"/>
              </a:rPr>
              <a:t>tool</a:t>
            </a:r>
            <a:r>
              <a:rPr lang="da-DK" sz="2500">
                <a:ea typeface="+mn-lt"/>
                <a:cs typeface="+mn-lt"/>
                <a:hlinkClick r:id="rId5" action="ppaction://hlinksldjump"/>
              </a:rPr>
              <a:t>    </a:t>
            </a:r>
            <a:r>
              <a:rPr lang="da-DK" sz="2500">
                <a:ea typeface="+mn-lt"/>
                <a:cs typeface="+mn-lt"/>
              </a:rPr>
              <a:t>(Gary P. </a:t>
            </a:r>
            <a:r>
              <a:rPr lang="da-DK" sz="2500" err="1">
                <a:ea typeface="+mn-lt"/>
                <a:cs typeface="+mn-lt"/>
              </a:rPr>
              <a:t>Pisano</a:t>
            </a:r>
            <a:r>
              <a:rPr lang="da-DK" sz="2500">
                <a:ea typeface="+mn-lt"/>
                <a:cs typeface="+mn-lt"/>
              </a:rPr>
              <a:t>) is </a:t>
            </a:r>
            <a:r>
              <a:rPr lang="da-DK" sz="2500" err="1">
                <a:ea typeface="+mn-lt"/>
                <a:cs typeface="+mn-lt"/>
              </a:rPr>
              <a:t>needed</a:t>
            </a:r>
            <a:r>
              <a:rPr lang="da-DK" sz="2500">
                <a:ea typeface="+mn-lt"/>
                <a:cs typeface="+mn-lt"/>
              </a:rPr>
              <a:t> in addition.</a:t>
            </a:r>
            <a:endParaRPr lang="en-US" sz="2500">
              <a:ea typeface="+mn-lt"/>
              <a:cs typeface="+mn-lt"/>
            </a:endParaRPr>
          </a:p>
          <a:p>
            <a:pPr marL="285750" indent="-285750" algn="just">
              <a:lnSpc>
                <a:spcPct val="110000"/>
              </a:lnSpc>
              <a:spcBef>
                <a:spcPts val="1000"/>
              </a:spcBef>
              <a:buFont typeface="Arial" panose="020B0604020202020204" pitchFamily="34" charset="0"/>
              <a:buChar char="•"/>
            </a:pPr>
            <a:endParaRPr lang="en-AU" sz="2500">
              <a:solidFill>
                <a:srgbClr val="7030A0"/>
              </a:solidFill>
            </a:endParaRPr>
          </a:p>
        </p:txBody>
      </p:sp>
      <p:sp>
        <p:nvSpPr>
          <p:cNvPr id="8" name="TextBox 7">
            <a:extLst>
              <a:ext uri="{FF2B5EF4-FFF2-40B4-BE49-F238E27FC236}">
                <a16:creationId xmlns:a16="http://schemas.microsoft.com/office/drawing/2014/main" id="{7E028440-5100-4AB4-9CD5-EE442A8501D2}"/>
              </a:ext>
            </a:extLst>
          </p:cNvPr>
          <p:cNvSpPr txBox="1"/>
          <p:nvPr/>
        </p:nvSpPr>
        <p:spPr>
          <a:xfrm>
            <a:off x="157907" y="3026808"/>
            <a:ext cx="5842640" cy="3836115"/>
          </a:xfrm>
          <a:prstGeom prst="rect">
            <a:avLst/>
          </a:prstGeom>
          <a:noFill/>
        </p:spPr>
        <p:txBody>
          <a:bodyPr wrap="square" lIns="91440" tIns="45720" rIns="91440" bIns="45720" rtlCol="0" anchor="t">
            <a:spAutoFit/>
          </a:bodyPr>
          <a:lstStyle/>
          <a:p>
            <a:pPr marL="285750" indent="-285750">
              <a:lnSpc>
                <a:spcPct val="110000"/>
              </a:lnSpc>
              <a:spcBef>
                <a:spcPts val="1000"/>
              </a:spcBef>
              <a:buFont typeface="Arial" panose="020B0604020202020204" pitchFamily="34" charset="0"/>
              <a:buChar char="•"/>
            </a:pPr>
            <a:r>
              <a:rPr lang="da-DK" sz="2500">
                <a:ea typeface="+mn-lt"/>
                <a:cs typeface="+mn-lt"/>
              </a:rPr>
              <a:t>Makes </a:t>
            </a:r>
            <a:r>
              <a:rPr lang="da-DK" sz="2500" err="1">
                <a:ea typeface="+mn-lt"/>
                <a:cs typeface="+mn-lt"/>
              </a:rPr>
              <a:t>people</a:t>
            </a:r>
            <a:r>
              <a:rPr lang="da-DK" sz="2500">
                <a:ea typeface="+mn-lt"/>
                <a:cs typeface="+mn-lt"/>
              </a:rPr>
              <a:t> </a:t>
            </a:r>
            <a:r>
              <a:rPr lang="da-DK" sz="2500" err="1">
                <a:ea typeface="+mn-lt"/>
                <a:cs typeface="+mn-lt"/>
              </a:rPr>
              <a:t>agree</a:t>
            </a:r>
            <a:r>
              <a:rPr lang="da-DK" sz="2500">
                <a:ea typeface="+mn-lt"/>
                <a:cs typeface="+mn-lt"/>
              </a:rPr>
              <a:t> and understand on </a:t>
            </a:r>
            <a:r>
              <a:rPr lang="da-DK" sz="2500" err="1">
                <a:ea typeface="+mn-lt"/>
                <a:cs typeface="+mn-lt"/>
              </a:rPr>
              <a:t>one</a:t>
            </a:r>
            <a:r>
              <a:rPr lang="da-DK" sz="2500">
                <a:ea typeface="+mn-lt"/>
                <a:cs typeface="+mn-lt"/>
              </a:rPr>
              <a:t> common vision</a:t>
            </a:r>
            <a:endParaRPr lang="en-US" sz="2500">
              <a:ea typeface="+mn-lt"/>
              <a:cs typeface="+mn-lt"/>
            </a:endParaRPr>
          </a:p>
          <a:p>
            <a:pPr marL="285750" indent="-285750" algn="just">
              <a:lnSpc>
                <a:spcPct val="110000"/>
              </a:lnSpc>
              <a:spcBef>
                <a:spcPts val="1000"/>
              </a:spcBef>
              <a:buFont typeface="Arial" panose="020B0604020202020204" pitchFamily="34" charset="0"/>
              <a:buChar char="•"/>
            </a:pPr>
            <a:r>
              <a:rPr lang="da-DK" sz="2500">
                <a:ea typeface="+mn-lt"/>
                <a:cs typeface="+mn-lt"/>
              </a:rPr>
              <a:t>People start to understand </a:t>
            </a:r>
            <a:r>
              <a:rPr lang="da-DK" sz="2500" err="1">
                <a:ea typeface="+mn-lt"/>
                <a:cs typeface="+mn-lt"/>
              </a:rPr>
              <a:t>why</a:t>
            </a:r>
            <a:r>
              <a:rPr lang="da-DK" sz="2500">
                <a:ea typeface="+mn-lt"/>
                <a:cs typeface="+mn-lt"/>
              </a:rPr>
              <a:t> long-term innovations </a:t>
            </a:r>
            <a:r>
              <a:rPr lang="da-DK" sz="2500" err="1">
                <a:ea typeface="+mn-lt"/>
                <a:cs typeface="+mn-lt"/>
              </a:rPr>
              <a:t>take</a:t>
            </a:r>
            <a:r>
              <a:rPr lang="da-DK" sz="2500">
                <a:ea typeface="+mn-lt"/>
                <a:cs typeface="+mn-lt"/>
              </a:rPr>
              <a:t> time and </a:t>
            </a:r>
            <a:r>
              <a:rPr lang="da-DK" sz="2500" err="1">
                <a:ea typeface="+mn-lt"/>
                <a:cs typeface="+mn-lt"/>
              </a:rPr>
              <a:t>why</a:t>
            </a:r>
            <a:r>
              <a:rPr lang="da-DK" sz="2500">
                <a:ea typeface="+mn-lt"/>
                <a:cs typeface="+mn-lt"/>
              </a:rPr>
              <a:t> </a:t>
            </a:r>
            <a:r>
              <a:rPr lang="da-DK" sz="2500" err="1">
                <a:ea typeface="+mn-lt"/>
                <a:cs typeface="+mn-lt"/>
              </a:rPr>
              <a:t>those</a:t>
            </a:r>
            <a:r>
              <a:rPr lang="da-DK" sz="2500">
                <a:ea typeface="+mn-lt"/>
                <a:cs typeface="+mn-lt"/>
              </a:rPr>
              <a:t> </a:t>
            </a:r>
            <a:r>
              <a:rPr lang="da-DK" sz="2500" err="1">
                <a:ea typeface="+mn-lt"/>
                <a:cs typeface="+mn-lt"/>
              </a:rPr>
              <a:t>projects</a:t>
            </a:r>
            <a:r>
              <a:rPr lang="da-DK" sz="2500">
                <a:ea typeface="+mn-lt"/>
                <a:cs typeface="+mn-lt"/>
              </a:rPr>
              <a:t> </a:t>
            </a:r>
            <a:r>
              <a:rPr lang="da-DK" sz="2500" err="1">
                <a:ea typeface="+mn-lt"/>
                <a:cs typeface="+mn-lt"/>
              </a:rPr>
              <a:t>are</a:t>
            </a:r>
            <a:r>
              <a:rPr lang="da-DK" sz="2500">
                <a:ea typeface="+mn-lt"/>
                <a:cs typeface="+mn-lt"/>
              </a:rPr>
              <a:t> </a:t>
            </a:r>
            <a:r>
              <a:rPr lang="da-DK" sz="2500" err="1">
                <a:ea typeface="+mn-lt"/>
                <a:cs typeface="+mn-lt"/>
              </a:rPr>
              <a:t>worth</a:t>
            </a:r>
            <a:endParaRPr lang="en-US" sz="2500">
              <a:ea typeface="+mn-lt"/>
              <a:cs typeface="+mn-lt"/>
            </a:endParaRPr>
          </a:p>
          <a:p>
            <a:pPr marL="285750" indent="-285750" algn="just">
              <a:lnSpc>
                <a:spcPct val="110000"/>
              </a:lnSpc>
              <a:spcBef>
                <a:spcPts val="1000"/>
              </a:spcBef>
              <a:buFont typeface="Arial" panose="020B0604020202020204" pitchFamily="34" charset="0"/>
              <a:buChar char="•"/>
            </a:pPr>
            <a:r>
              <a:rPr lang="da-DK" sz="2500">
                <a:ea typeface="+mn-lt"/>
                <a:cs typeface="+mn-lt"/>
              </a:rPr>
              <a:t>People start to </a:t>
            </a:r>
            <a:r>
              <a:rPr lang="da-DK" sz="2500" err="1">
                <a:ea typeface="+mn-lt"/>
                <a:cs typeface="+mn-lt"/>
              </a:rPr>
              <a:t>adopt</a:t>
            </a:r>
            <a:r>
              <a:rPr lang="da-DK" sz="2500">
                <a:ea typeface="+mn-lt"/>
                <a:cs typeface="+mn-lt"/>
              </a:rPr>
              <a:t> an innovation mindset</a:t>
            </a:r>
          </a:p>
          <a:p>
            <a:pPr marL="285750" indent="-285750" algn="just">
              <a:lnSpc>
                <a:spcPct val="110000"/>
              </a:lnSpc>
              <a:spcBef>
                <a:spcPts val="1000"/>
              </a:spcBef>
              <a:buFont typeface="Arial" panose="020B0604020202020204" pitchFamily="34" charset="0"/>
              <a:buChar char="•"/>
            </a:pPr>
            <a:endParaRPr lang="en-AU" sz="2500">
              <a:solidFill>
                <a:srgbClr val="7030A0"/>
              </a:solidFill>
            </a:endParaRPr>
          </a:p>
        </p:txBody>
      </p:sp>
    </p:spTree>
    <p:extLst>
      <p:ext uri="{BB962C8B-B14F-4D97-AF65-F5344CB8AC3E}">
        <p14:creationId xmlns:p14="http://schemas.microsoft.com/office/powerpoint/2010/main" val="187134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build="p"/>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7" name="Rectangle 26">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C33661-C230-4881-9578-BCAD9436A7FE}"/>
              </a:ext>
            </a:extLst>
          </p:cNvPr>
          <p:cNvSpPr>
            <a:spLocks noGrp="1"/>
          </p:cNvSpPr>
          <p:nvPr>
            <p:ph type="title"/>
          </p:nvPr>
        </p:nvSpPr>
        <p:spPr>
          <a:xfrm>
            <a:off x="838200" y="381000"/>
            <a:ext cx="10003218" cy="1600124"/>
          </a:xfrm>
        </p:spPr>
        <p:txBody>
          <a:bodyPr>
            <a:normAutofit/>
          </a:bodyPr>
          <a:lstStyle/>
          <a:p>
            <a:r>
              <a:rPr lang="da-DK" sz="5400"/>
              <a:t>References - </a:t>
            </a:r>
          </a:p>
        </p:txBody>
      </p:sp>
      <p:sp>
        <p:nvSpPr>
          <p:cNvPr id="3" name="Content Placeholder 2">
            <a:extLst>
              <a:ext uri="{FF2B5EF4-FFF2-40B4-BE49-F238E27FC236}">
                <a16:creationId xmlns:a16="http://schemas.microsoft.com/office/drawing/2014/main" id="{BC9F1316-2777-4C4D-B5B5-B675B2667DEF}"/>
              </a:ext>
            </a:extLst>
          </p:cNvPr>
          <p:cNvSpPr>
            <a:spLocks noGrp="1"/>
          </p:cNvSpPr>
          <p:nvPr>
            <p:ph idx="1"/>
          </p:nvPr>
        </p:nvSpPr>
        <p:spPr>
          <a:xfrm>
            <a:off x="838200" y="2759739"/>
            <a:ext cx="6460385" cy="3552824"/>
          </a:xfrm>
        </p:spPr>
        <p:txBody>
          <a:bodyPr vert="horz" lIns="91440" tIns="45720" rIns="91440" bIns="45720" rtlCol="0" anchor="ctr">
            <a:noAutofit/>
          </a:bodyPr>
          <a:lstStyle/>
          <a:p>
            <a:r>
              <a:rPr lang="da-DK" sz="2000" b="1">
                <a:solidFill>
                  <a:schemeClr val="tx2">
                    <a:lumMod val="75000"/>
                    <a:lumOff val="25000"/>
                  </a:schemeClr>
                </a:solidFill>
                <a:hlinkClick r:id="rId3">
                  <a:extLst>
                    <a:ext uri="{A12FA001-AC4F-418D-AE19-62706E023703}">
                      <ahyp:hlinkClr xmlns:ahyp="http://schemas.microsoft.com/office/drawing/2018/hyperlinkcolor" val="tx"/>
                    </a:ext>
                  </a:extLst>
                </a:hlinkClick>
              </a:rPr>
              <a:t>https://training.itcilo.org/delta/Foresight/3-Horizons.pdf</a:t>
            </a:r>
            <a:endParaRPr lang="da-DK" sz="2000" b="1">
              <a:solidFill>
                <a:schemeClr val="tx2">
                  <a:lumMod val="75000"/>
                  <a:lumOff val="25000"/>
                </a:schemeClr>
              </a:solidFill>
            </a:endParaRPr>
          </a:p>
          <a:p>
            <a:r>
              <a:rPr lang="da-DK" sz="2000" b="1">
                <a:solidFill>
                  <a:schemeClr val="tx2">
                    <a:lumMod val="75000"/>
                    <a:lumOff val="25000"/>
                  </a:schemeClr>
                </a:solidFill>
                <a:ea typeface="+mn-lt"/>
                <a:cs typeface="+mn-lt"/>
                <a:hlinkClick r:id="rId4">
                  <a:extLst>
                    <a:ext uri="{A12FA001-AC4F-418D-AE19-62706E023703}">
                      <ahyp:hlinkClr xmlns:ahyp="http://schemas.microsoft.com/office/drawing/2018/hyperlinkcolor" val="tx"/>
                    </a:ext>
                  </a:extLst>
                </a:hlinkClick>
              </a:rPr>
              <a:t>https://www.iffpraxis.com/three-horizons</a:t>
            </a:r>
            <a:endParaRPr lang="da-DK" sz="2000" b="1">
              <a:solidFill>
                <a:schemeClr val="tx2">
                  <a:lumMod val="75000"/>
                  <a:lumOff val="25000"/>
                </a:schemeClr>
              </a:solidFill>
            </a:endParaRPr>
          </a:p>
          <a:p>
            <a:r>
              <a:rPr lang="da-DK" sz="2000" b="1">
                <a:solidFill>
                  <a:schemeClr val="tx2">
                    <a:lumMod val="75000"/>
                    <a:lumOff val="25000"/>
                  </a:schemeClr>
                </a:solidFill>
                <a:ea typeface="+mn-lt"/>
                <a:cs typeface="+mn-lt"/>
                <a:hlinkClick r:id="rId5">
                  <a:extLst>
                    <a:ext uri="{A12FA001-AC4F-418D-AE19-62706E023703}">
                      <ahyp:hlinkClr xmlns:ahyp="http://schemas.microsoft.com/office/drawing/2018/hyperlinkcolor" val="tx"/>
                    </a:ext>
                  </a:extLst>
                </a:hlinkClick>
              </a:rPr>
              <a:t>https://jfsdigital.org/wp-content/uploads/2014/01/131-A01.pdf</a:t>
            </a:r>
            <a:endParaRPr lang="da-DK" sz="2000" b="1">
              <a:solidFill>
                <a:schemeClr val="tx2">
                  <a:lumMod val="75000"/>
                  <a:lumOff val="25000"/>
                </a:schemeClr>
              </a:solidFill>
              <a:ea typeface="+mn-lt"/>
              <a:cs typeface="+mn-lt"/>
            </a:endParaRPr>
          </a:p>
          <a:p>
            <a:r>
              <a:rPr lang="da-DK" sz="2000" b="1">
                <a:solidFill>
                  <a:schemeClr val="tx2">
                    <a:lumMod val="75000"/>
                    <a:lumOff val="25000"/>
                  </a:schemeClr>
                </a:solidFill>
                <a:hlinkClick r:id="rId6">
                  <a:extLst>
                    <a:ext uri="{A12FA001-AC4F-418D-AE19-62706E023703}">
                      <ahyp:hlinkClr xmlns:ahyp="http://schemas.microsoft.com/office/drawing/2018/hyperlinkcolor" val="tx"/>
                    </a:ext>
                  </a:extLst>
                </a:hlinkClick>
              </a:rPr>
              <a:t>https://www.boardofinnovation.com/blog/what-is-the-3-horizons-model-how-can-you-use-it/</a:t>
            </a:r>
            <a:endParaRPr lang="da-DK" sz="2000" b="1">
              <a:solidFill>
                <a:schemeClr val="tx2">
                  <a:lumMod val="75000"/>
                  <a:lumOff val="25000"/>
                </a:schemeClr>
              </a:solidFill>
            </a:endParaRPr>
          </a:p>
          <a:p>
            <a:endParaRPr lang="da-DK" sz="2000" b="1">
              <a:solidFill>
                <a:schemeClr val="tx2">
                  <a:lumMod val="75000"/>
                  <a:lumOff val="25000"/>
                </a:schemeClr>
              </a:solidFill>
            </a:endParaRPr>
          </a:p>
        </p:txBody>
      </p:sp>
      <p:pic>
        <p:nvPicPr>
          <p:cNvPr id="20" name="Graphic 19" descr="Books">
            <a:extLst>
              <a:ext uri="{FF2B5EF4-FFF2-40B4-BE49-F238E27FC236}">
                <a16:creationId xmlns:a16="http://schemas.microsoft.com/office/drawing/2014/main" id="{F6ECAC6D-87B5-432B-95C2-EE360948C9D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63291" y="2759739"/>
            <a:ext cx="3552824" cy="3552824"/>
          </a:xfrm>
          <a:prstGeom prst="rect">
            <a:avLst/>
          </a:prstGeom>
        </p:spPr>
      </p:pic>
    </p:spTree>
    <p:extLst>
      <p:ext uri="{BB962C8B-B14F-4D97-AF65-F5344CB8AC3E}">
        <p14:creationId xmlns:p14="http://schemas.microsoft.com/office/powerpoint/2010/main" val="149833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3661-C230-4881-9578-BCAD9436A7FE}"/>
              </a:ext>
            </a:extLst>
          </p:cNvPr>
          <p:cNvSpPr>
            <a:spLocks noGrp="1"/>
          </p:cNvSpPr>
          <p:nvPr>
            <p:ph type="title"/>
          </p:nvPr>
        </p:nvSpPr>
        <p:spPr>
          <a:xfrm>
            <a:off x="0" y="0"/>
            <a:ext cx="12192000" cy="6858000"/>
          </a:xfrm>
        </p:spPr>
        <p:txBody>
          <a:bodyPr>
            <a:normAutofit/>
          </a:bodyPr>
          <a:lstStyle/>
          <a:p>
            <a:pPr algn="ctr"/>
            <a:r>
              <a:rPr lang="da-DK" sz="11500" err="1"/>
              <a:t>Questions</a:t>
            </a:r>
            <a:r>
              <a:rPr lang="da-DK" sz="11500"/>
              <a:t>?</a:t>
            </a:r>
          </a:p>
        </p:txBody>
      </p:sp>
    </p:spTree>
    <p:extLst>
      <p:ext uri="{BB962C8B-B14F-4D97-AF65-F5344CB8AC3E}">
        <p14:creationId xmlns:p14="http://schemas.microsoft.com/office/powerpoint/2010/main" val="2705536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You Need an Innovation Strategy">
            <a:extLst>
              <a:ext uri="{FF2B5EF4-FFF2-40B4-BE49-F238E27FC236}">
                <a16:creationId xmlns:a16="http://schemas.microsoft.com/office/drawing/2014/main" id="{363FE7C2-87C6-AF45-8421-0DAEF97C0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863" y="0"/>
            <a:ext cx="93122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33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D5B116-B352-4CAB-BCCA-876AB7E9E445}"/>
              </a:ext>
            </a:extLst>
          </p:cNvPr>
          <p:cNvPicPr>
            <a:picLocks noChangeAspect="1"/>
          </p:cNvPicPr>
          <p:nvPr/>
        </p:nvPicPr>
        <p:blipFill>
          <a:blip r:embed="rId2"/>
          <a:stretch>
            <a:fillRect/>
          </a:stretch>
        </p:blipFill>
        <p:spPr>
          <a:xfrm>
            <a:off x="289702" y="132890"/>
            <a:ext cx="11612596" cy="6592220"/>
          </a:xfrm>
          <a:prstGeom prst="rect">
            <a:avLst/>
          </a:prstGeom>
        </p:spPr>
      </p:pic>
    </p:spTree>
    <p:extLst>
      <p:ext uri="{BB962C8B-B14F-4D97-AF65-F5344CB8AC3E}">
        <p14:creationId xmlns:p14="http://schemas.microsoft.com/office/powerpoint/2010/main" val="2036362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1752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8" name="Rectangle 27">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7" y="0"/>
            <a:ext cx="12191999" cy="2187688"/>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EBC3F3-410B-43A3-92B1-404410B17004}"/>
              </a:ext>
            </a:extLst>
          </p:cNvPr>
          <p:cNvSpPr>
            <a:spLocks noGrp="1"/>
          </p:cNvSpPr>
          <p:nvPr>
            <p:ph type="title"/>
          </p:nvPr>
        </p:nvSpPr>
        <p:spPr>
          <a:xfrm>
            <a:off x="430619" y="310116"/>
            <a:ext cx="10591800" cy="1600124"/>
          </a:xfrm>
        </p:spPr>
        <p:txBody>
          <a:bodyPr>
            <a:normAutofit/>
          </a:bodyPr>
          <a:lstStyle/>
          <a:p>
            <a:r>
              <a:rPr lang="en-GB" sz="5400"/>
              <a:t>Introduction</a:t>
            </a:r>
            <a:r>
              <a:rPr lang="en-GB"/>
              <a:t> </a:t>
            </a:r>
            <a:endParaRPr lang="da-DK"/>
          </a:p>
        </p:txBody>
      </p:sp>
      <p:sp>
        <p:nvSpPr>
          <p:cNvPr id="3" name="Content Placeholder 2">
            <a:extLst>
              <a:ext uri="{FF2B5EF4-FFF2-40B4-BE49-F238E27FC236}">
                <a16:creationId xmlns:a16="http://schemas.microsoft.com/office/drawing/2014/main" id="{5796F5FF-E2F0-47F6-8DAA-457F8EC5E162}"/>
              </a:ext>
            </a:extLst>
          </p:cNvPr>
          <p:cNvSpPr>
            <a:spLocks noGrp="1"/>
          </p:cNvSpPr>
          <p:nvPr>
            <p:ph idx="1"/>
          </p:nvPr>
        </p:nvSpPr>
        <p:spPr>
          <a:xfrm>
            <a:off x="279991" y="2155507"/>
            <a:ext cx="7164572" cy="4698030"/>
          </a:xfrm>
        </p:spPr>
        <p:txBody>
          <a:bodyPr vert="horz" lIns="91440" tIns="45720" rIns="91440" bIns="45720" rtlCol="0" anchor="ctr">
            <a:noAutofit/>
          </a:bodyPr>
          <a:lstStyle/>
          <a:p>
            <a:pPr>
              <a:lnSpc>
                <a:spcPct val="100000"/>
              </a:lnSpc>
            </a:pPr>
            <a:r>
              <a:rPr lang="da-DK" sz="1800">
                <a:solidFill>
                  <a:schemeClr val="tx1"/>
                </a:solidFill>
                <a:ea typeface="+mn-lt"/>
                <a:cs typeface="+mn-lt"/>
              </a:rPr>
              <a:t>3H was developed by </a:t>
            </a:r>
            <a:r>
              <a:rPr lang="da-DK" sz="1800" b="1">
                <a:solidFill>
                  <a:schemeClr val="tx1"/>
                </a:solidFill>
                <a:ea typeface="+mn-lt"/>
                <a:cs typeface="+mn-lt"/>
              </a:rPr>
              <a:t>Bill Sharpe</a:t>
            </a:r>
            <a:r>
              <a:rPr lang="da-DK" sz="1800">
                <a:solidFill>
                  <a:schemeClr val="tx1"/>
                </a:solidFill>
                <a:ea typeface="+mn-lt"/>
                <a:cs typeface="+mn-lt"/>
              </a:rPr>
              <a:t> of International Futures Forum (IFF) as part of work for the </a:t>
            </a:r>
            <a:r>
              <a:rPr lang="da-DK" sz="1800" b="1">
                <a:solidFill>
                  <a:schemeClr val="tx1"/>
                </a:solidFill>
                <a:ea typeface="+mn-lt"/>
                <a:cs typeface="+mn-lt"/>
              </a:rPr>
              <a:t>UK Foresight Program’s Intelligent Infrastructures project.</a:t>
            </a:r>
            <a:endParaRPr lang="en-US" sz="1800">
              <a:solidFill>
                <a:schemeClr val="tx1"/>
              </a:solidFill>
            </a:endParaRPr>
          </a:p>
          <a:p>
            <a:pPr>
              <a:lnSpc>
                <a:spcPct val="100000"/>
              </a:lnSpc>
            </a:pPr>
            <a:r>
              <a:rPr lang="da-DK" sz="1800">
                <a:solidFill>
                  <a:schemeClr val="tx1"/>
                </a:solidFill>
                <a:ea typeface="+mn-lt"/>
                <a:cs typeface="+mn-lt"/>
              </a:rPr>
              <a:t>3H has proven widely useful as a conceptual model to aid people thinking about </a:t>
            </a:r>
            <a:r>
              <a:rPr lang="da-DK" sz="1800" b="1">
                <a:solidFill>
                  <a:schemeClr val="tx1"/>
                </a:solidFill>
                <a:ea typeface="+mn-lt"/>
                <a:cs typeface="+mn-lt"/>
              </a:rPr>
              <a:t>current</a:t>
            </a:r>
            <a:r>
              <a:rPr lang="da-DK" sz="1800">
                <a:solidFill>
                  <a:schemeClr val="tx1"/>
                </a:solidFill>
                <a:ea typeface="+mn-lt"/>
                <a:cs typeface="+mn-lt"/>
              </a:rPr>
              <a:t> assumptions, </a:t>
            </a:r>
            <a:r>
              <a:rPr lang="da-DK" sz="1800" b="1">
                <a:solidFill>
                  <a:schemeClr val="tx1"/>
                </a:solidFill>
                <a:ea typeface="+mn-lt"/>
                <a:cs typeface="+mn-lt"/>
              </a:rPr>
              <a:t>emerging </a:t>
            </a:r>
            <a:r>
              <a:rPr lang="da-DK" sz="1800">
                <a:solidFill>
                  <a:schemeClr val="tx1"/>
                </a:solidFill>
                <a:ea typeface="+mn-lt"/>
                <a:cs typeface="+mn-lt"/>
              </a:rPr>
              <a:t>changes, and possible &amp; </a:t>
            </a:r>
            <a:r>
              <a:rPr lang="da-DK" sz="1800" b="1">
                <a:solidFill>
                  <a:schemeClr val="tx1"/>
                </a:solidFill>
                <a:ea typeface="+mn-lt"/>
                <a:cs typeface="+mn-lt"/>
              </a:rPr>
              <a:t>desired futures</a:t>
            </a:r>
            <a:r>
              <a:rPr lang="da-DK" sz="1800">
                <a:solidFill>
                  <a:schemeClr val="tx1"/>
                </a:solidFill>
                <a:ea typeface="+mn-lt"/>
                <a:cs typeface="+mn-lt"/>
              </a:rPr>
              <a:t>.</a:t>
            </a:r>
          </a:p>
          <a:p>
            <a:pPr>
              <a:lnSpc>
                <a:spcPct val="100000"/>
              </a:lnSpc>
            </a:pPr>
            <a:r>
              <a:rPr lang="da-DK" sz="1800">
                <a:solidFill>
                  <a:schemeClr val="tx1"/>
                </a:solidFill>
                <a:ea typeface="+mn-lt"/>
                <a:cs typeface="+mn-lt"/>
              </a:rPr>
              <a:t>3H connects the present with </a:t>
            </a:r>
            <a:r>
              <a:rPr lang="da-DK" sz="1800" err="1">
                <a:solidFill>
                  <a:schemeClr val="tx1"/>
                </a:solidFill>
                <a:ea typeface="+mn-lt"/>
                <a:cs typeface="+mn-lt"/>
              </a:rPr>
              <a:t>desired</a:t>
            </a:r>
            <a:r>
              <a:rPr lang="da-DK" sz="1800">
                <a:solidFill>
                  <a:schemeClr val="tx1"/>
                </a:solidFill>
                <a:ea typeface="+mn-lt"/>
                <a:cs typeface="+mn-lt"/>
              </a:rPr>
              <a:t> futures and helps to identify the divergent futures which may emerge as a result of conflict between the embedded present &amp; imagined future.</a:t>
            </a:r>
          </a:p>
          <a:p>
            <a:pPr algn="just">
              <a:lnSpc>
                <a:spcPct val="100000"/>
              </a:lnSpc>
            </a:pPr>
            <a:r>
              <a:rPr lang="da-DK" sz="1800">
                <a:solidFill>
                  <a:schemeClr val="tx1"/>
                </a:solidFill>
                <a:ea typeface="+mn-lt"/>
                <a:cs typeface="+mn-lt"/>
              </a:rPr>
              <a:t>3H </a:t>
            </a:r>
            <a:r>
              <a:rPr lang="da-DK" sz="1800" err="1">
                <a:solidFill>
                  <a:schemeClr val="tx1"/>
                </a:solidFill>
                <a:ea typeface="+mn-lt"/>
                <a:cs typeface="+mn-lt"/>
              </a:rPr>
              <a:t>maps</a:t>
            </a:r>
            <a:r>
              <a:rPr lang="da-DK" sz="1800">
                <a:solidFill>
                  <a:schemeClr val="tx1"/>
                </a:solidFill>
                <a:ea typeface="+mn-lt"/>
                <a:cs typeface="+mn-lt"/>
              </a:rPr>
              <a:t> overlapping </a:t>
            </a:r>
            <a:r>
              <a:rPr lang="da-DK" sz="1800" err="1">
                <a:solidFill>
                  <a:schemeClr val="tx1"/>
                </a:solidFill>
                <a:ea typeface="+mn-lt"/>
                <a:cs typeface="+mn-lt"/>
              </a:rPr>
              <a:t>waves</a:t>
            </a:r>
            <a:r>
              <a:rPr lang="da-DK" sz="1800">
                <a:solidFill>
                  <a:schemeClr val="tx1"/>
                </a:solidFill>
                <a:ea typeface="+mn-lt"/>
                <a:cs typeface="+mn-lt"/>
              </a:rPr>
              <a:t> of </a:t>
            </a:r>
            <a:r>
              <a:rPr lang="da-DK" sz="1800" err="1">
                <a:solidFill>
                  <a:schemeClr val="tx1"/>
                </a:solidFill>
                <a:ea typeface="+mn-lt"/>
                <a:cs typeface="+mn-lt"/>
              </a:rPr>
              <a:t>change</a:t>
            </a:r>
            <a:r>
              <a:rPr lang="da-DK" sz="1800">
                <a:solidFill>
                  <a:schemeClr val="tx1"/>
                </a:solidFill>
                <a:ea typeface="+mn-lt"/>
                <a:cs typeface="+mn-lt"/>
              </a:rPr>
              <a:t> visible in the present as mindsets: </a:t>
            </a:r>
            <a:r>
              <a:rPr lang="da-DK" sz="1800" b="1" err="1">
                <a:solidFill>
                  <a:schemeClr val="tx1"/>
                </a:solidFill>
                <a:ea typeface="+mn-lt"/>
                <a:cs typeface="+mn-lt"/>
              </a:rPr>
              <a:t>managerial</a:t>
            </a:r>
            <a:r>
              <a:rPr lang="da-DK" sz="1800" b="1">
                <a:solidFill>
                  <a:schemeClr val="tx1"/>
                </a:solidFill>
                <a:ea typeface="+mn-lt"/>
                <a:cs typeface="+mn-lt"/>
              </a:rPr>
              <a:t>, </a:t>
            </a:r>
            <a:r>
              <a:rPr lang="da-DK" sz="1800" b="1" err="1">
                <a:solidFill>
                  <a:schemeClr val="tx1"/>
                </a:solidFill>
                <a:ea typeface="+mn-lt"/>
                <a:cs typeface="+mn-lt"/>
              </a:rPr>
              <a:t>visionary</a:t>
            </a:r>
            <a:r>
              <a:rPr lang="da-DK" sz="1800" b="1">
                <a:solidFill>
                  <a:schemeClr val="tx1"/>
                </a:solidFill>
                <a:ea typeface="+mn-lt"/>
                <a:cs typeface="+mn-lt"/>
              </a:rPr>
              <a:t>, </a:t>
            </a:r>
            <a:r>
              <a:rPr lang="da-DK" sz="1800">
                <a:solidFill>
                  <a:schemeClr val="tx1"/>
                </a:solidFill>
                <a:ea typeface="+mn-lt"/>
                <a:cs typeface="+mn-lt"/>
              </a:rPr>
              <a:t>and</a:t>
            </a:r>
            <a:r>
              <a:rPr lang="da-DK" sz="1800" b="1">
                <a:solidFill>
                  <a:schemeClr val="tx1"/>
                </a:solidFill>
                <a:ea typeface="+mn-lt"/>
                <a:cs typeface="+mn-lt"/>
              </a:rPr>
              <a:t> </a:t>
            </a:r>
            <a:r>
              <a:rPr lang="da-DK" sz="1800" b="1" err="1">
                <a:solidFill>
                  <a:schemeClr val="tx1"/>
                </a:solidFill>
                <a:ea typeface="+mn-lt"/>
                <a:cs typeface="+mn-lt"/>
              </a:rPr>
              <a:t>entrepreneurial</a:t>
            </a:r>
            <a:r>
              <a:rPr lang="da-DK" sz="1800">
                <a:solidFill>
                  <a:schemeClr val="tx1"/>
                </a:solidFill>
                <a:ea typeface="+mn-lt"/>
                <a:cs typeface="+mn-lt"/>
              </a:rPr>
              <a:t>.</a:t>
            </a:r>
            <a:endParaRPr lang="da-DK" sz="1800">
              <a:solidFill>
                <a:schemeClr val="tx1"/>
              </a:solidFill>
            </a:endParaRPr>
          </a:p>
        </p:txBody>
      </p:sp>
      <p:pic>
        <p:nvPicPr>
          <p:cNvPr id="7" name="Picture 7" descr="Diagram, schematic&#10;&#10;Description automatically generated">
            <a:extLst>
              <a:ext uri="{FF2B5EF4-FFF2-40B4-BE49-F238E27FC236}">
                <a16:creationId xmlns:a16="http://schemas.microsoft.com/office/drawing/2014/main" id="{CF2206E3-ECC5-46CE-8078-C7F4B823822F}"/>
              </a:ext>
            </a:extLst>
          </p:cNvPr>
          <p:cNvPicPr>
            <a:picLocks noChangeAspect="1"/>
          </p:cNvPicPr>
          <p:nvPr/>
        </p:nvPicPr>
        <p:blipFill>
          <a:blip r:embed="rId3"/>
          <a:stretch>
            <a:fillRect/>
          </a:stretch>
        </p:blipFill>
        <p:spPr>
          <a:xfrm>
            <a:off x="7530113" y="2641326"/>
            <a:ext cx="4515292" cy="3894955"/>
          </a:xfrm>
          <a:prstGeom prst="rect">
            <a:avLst/>
          </a:prstGeom>
        </p:spPr>
      </p:pic>
    </p:spTree>
    <p:extLst>
      <p:ext uri="{BB962C8B-B14F-4D97-AF65-F5344CB8AC3E}">
        <p14:creationId xmlns:p14="http://schemas.microsoft.com/office/powerpoint/2010/main" val="193495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5" name="Rectangle 1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6" name="Rectangle 15">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7">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8CD503-14D4-44A4-B6AC-A10271A103A1}"/>
              </a:ext>
            </a:extLst>
          </p:cNvPr>
          <p:cNvSpPr>
            <a:spLocks noGrp="1"/>
          </p:cNvSpPr>
          <p:nvPr>
            <p:ph type="title"/>
          </p:nvPr>
        </p:nvSpPr>
        <p:spPr>
          <a:xfrm>
            <a:off x="384813" y="586394"/>
            <a:ext cx="3308229" cy="5577934"/>
          </a:xfrm>
        </p:spPr>
        <p:txBody>
          <a:bodyPr>
            <a:normAutofit/>
          </a:bodyPr>
          <a:lstStyle/>
          <a:p>
            <a:pPr algn="ctr"/>
            <a:r>
              <a:rPr lang="en-US" sz="5400"/>
              <a:t>Contents</a:t>
            </a:r>
          </a:p>
        </p:txBody>
      </p:sp>
      <p:graphicFrame>
        <p:nvGraphicFramePr>
          <p:cNvPr id="7" name="Diagram 7">
            <a:extLst>
              <a:ext uri="{FF2B5EF4-FFF2-40B4-BE49-F238E27FC236}">
                <a16:creationId xmlns:a16="http://schemas.microsoft.com/office/drawing/2014/main" id="{D3265ADE-B76D-4FFB-9A83-657F873321A9}"/>
              </a:ext>
            </a:extLst>
          </p:cNvPr>
          <p:cNvGraphicFramePr/>
          <p:nvPr>
            <p:extLst>
              <p:ext uri="{D42A27DB-BD31-4B8C-83A1-F6EECF244321}">
                <p14:modId xmlns:p14="http://schemas.microsoft.com/office/powerpoint/2010/main" val="2651150032"/>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124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0AFAE91F-6AAD-499C-BCB8-F5D424288A48}"/>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dgm id="{EF8D5722-C8DF-446F-8FEF-5C5070ABFE5E}"/>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dgm id="{5EDBE223-1324-42BC-94DB-C39FF63F3180}"/>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graphicEl>
                                              <a:dgm id="{1FE59745-2516-4651-9548-635AFA0B29D3}"/>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graphicEl>
                                              <a:dgm id="{BAA53050-345A-4BC4-9D1E-A7DC9DA68458}"/>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graphicEl>
                                              <a:dgm id="{4483ED3A-E79A-4EA7-B0EB-3BB70099F1AB}"/>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graphicEl>
                                              <a:dgm id="{1FFC2D5C-5F20-4943-A7EE-477097C7ABD8}"/>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graphicEl>
                                              <a:dgm id="{C92319B1-4BA0-45CD-9D29-CE50516E4693}"/>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graphicEl>
                                              <a:dgm id="{09F795E8-363B-4625-86D5-13FCA1E0148D}"/>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graphicEl>
                                              <a:dgm id="{8491A67E-2D2E-4377-8EBB-CDEE990C82EF}"/>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graphicEl>
                                              <a:dgm id="{E9A4D646-A51D-48F2-882D-DB0ADEF5284B}"/>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graphicEl>
                                              <a:dgm id="{5D8EE761-DF35-4A5C-8DCD-F94B16D65395}"/>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graphicEl>
                                              <a:dgm id="{D247CAE1-1E95-4CE4-A003-7298164B9D51}"/>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graphicEl>
                                              <a:dgm id="{1B48639E-C4E6-4478-BE4F-FC98F9DEE090}"/>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graphicEl>
                                              <a:dgm id="{6ED70D4F-D551-4CEF-B6CD-00D6A0EF3ACA}"/>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graphicEl>
                                              <a:dgm id="{99C61C0F-057C-4A06-A221-FCE89195FF45}"/>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graphicEl>
                                              <a:dgm id="{01EF4D57-11FC-433B-962D-6F2322F756D8}"/>
                                            </p:graphic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graphicEl>
                                              <a:dgm id="{D6FB0119-5CBD-49FE-8CB5-FFD59B468E7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24">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6" name="Picture 26">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57" name="Rectangle 2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8" name="Rectangle 30">
            <a:extLst>
              <a:ext uri="{FF2B5EF4-FFF2-40B4-BE49-F238E27FC236}">
                <a16:creationId xmlns:a16="http://schemas.microsoft.com/office/drawing/2014/main" id="{1F491198-AF87-4E71-AAD9-AE427363C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9" name="Rectangle 32">
            <a:extLst>
              <a:ext uri="{FF2B5EF4-FFF2-40B4-BE49-F238E27FC236}">
                <a16:creationId xmlns:a16="http://schemas.microsoft.com/office/drawing/2014/main" id="{4C2E1C05-3303-4DCD-9685-3BDE5AEF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84319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0" name="Rectangle 34">
            <a:extLst>
              <a:ext uri="{FF2B5EF4-FFF2-40B4-BE49-F238E27FC236}">
                <a16:creationId xmlns:a16="http://schemas.microsoft.com/office/drawing/2014/main" id="{D7F2E59A-66C6-4BE2-B3FB-D5DE585D2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0"/>
            <a:ext cx="12191999" cy="1833647"/>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44CE6C-FA2E-45EF-A577-440ADF7485FE}"/>
              </a:ext>
            </a:extLst>
          </p:cNvPr>
          <p:cNvSpPr>
            <a:spLocks noGrp="1"/>
          </p:cNvSpPr>
          <p:nvPr>
            <p:ph type="title"/>
          </p:nvPr>
        </p:nvSpPr>
        <p:spPr bwMode="auto">
          <a:xfrm>
            <a:off x="838201" y="169452"/>
            <a:ext cx="10750570" cy="1514105"/>
          </a:xfrm>
        </p:spPr>
        <p:txBody>
          <a:bodyPr vert="horz" lIns="91440" tIns="45720" rIns="91440" bIns="45720" rtlCol="0" anchor="ctr">
            <a:normAutofit/>
          </a:bodyPr>
          <a:lstStyle/>
          <a:p>
            <a:r>
              <a:rPr lang="en-US" sz="5400"/>
              <a:t>Concept</a:t>
            </a:r>
          </a:p>
        </p:txBody>
      </p:sp>
      <p:pic>
        <p:nvPicPr>
          <p:cNvPr id="13" name="Picture 6" descr="A picture containing text, book&#10;&#10;Description automatically generated">
            <a:extLst>
              <a:ext uri="{FF2B5EF4-FFF2-40B4-BE49-F238E27FC236}">
                <a16:creationId xmlns:a16="http://schemas.microsoft.com/office/drawing/2014/main" id="{2DE0AB9F-9345-4884-9BA6-2CF7717D4A9C}"/>
              </a:ext>
            </a:extLst>
          </p:cNvPr>
          <p:cNvPicPr>
            <a:picLocks noChangeAspect="1"/>
          </p:cNvPicPr>
          <p:nvPr/>
        </p:nvPicPr>
        <p:blipFill rotWithShape="1">
          <a:blip r:embed="rId5">
            <a:alphaModFix/>
          </a:blip>
          <a:srcRect t="3390" r="-1" b="37"/>
          <a:stretch/>
        </p:blipFill>
        <p:spPr>
          <a:xfrm>
            <a:off x="6077687" y="2158246"/>
            <a:ext cx="5971635" cy="3358268"/>
          </a:xfrm>
          <a:prstGeom prst="rect">
            <a:avLst/>
          </a:prstGeom>
        </p:spPr>
      </p:pic>
      <p:sp>
        <p:nvSpPr>
          <p:cNvPr id="14" name="TextBox 13">
            <a:extLst>
              <a:ext uri="{FF2B5EF4-FFF2-40B4-BE49-F238E27FC236}">
                <a16:creationId xmlns:a16="http://schemas.microsoft.com/office/drawing/2014/main" id="{33478586-55F5-44F4-BFD7-E0303808E742}"/>
              </a:ext>
            </a:extLst>
          </p:cNvPr>
          <p:cNvSpPr txBox="1"/>
          <p:nvPr/>
        </p:nvSpPr>
        <p:spPr>
          <a:xfrm>
            <a:off x="214423" y="5765766"/>
            <a:ext cx="118340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a:ea typeface="+mn-lt"/>
                <a:cs typeface="+mn-lt"/>
              </a:rPr>
              <a:t>The final step looks</a:t>
            </a:r>
            <a:r>
              <a:rPr lang="en-US" b="1">
                <a:ea typeface="+mn-lt"/>
                <a:cs typeface="+mn-lt"/>
              </a:rPr>
              <a:t> back at history</a:t>
            </a:r>
            <a:r>
              <a:rPr lang="en-US">
                <a:ea typeface="+mn-lt"/>
                <a:cs typeface="+mn-lt"/>
              </a:rPr>
              <a:t>, </a:t>
            </a:r>
            <a:r>
              <a:rPr lang="en-US" b="1">
                <a:ea typeface="+mn-lt"/>
                <a:cs typeface="+mn-lt"/>
              </a:rPr>
              <a:t>forward at the possibilities</a:t>
            </a:r>
            <a:r>
              <a:rPr lang="en-US">
                <a:ea typeface="+mn-lt"/>
                <a:cs typeface="+mn-lt"/>
              </a:rPr>
              <a:t>, and </a:t>
            </a:r>
            <a:r>
              <a:rPr lang="en-US" b="1">
                <a:ea typeface="+mn-lt"/>
                <a:cs typeface="+mn-lt"/>
              </a:rPr>
              <a:t>creates actions</a:t>
            </a:r>
            <a:r>
              <a:rPr lang="en-US">
                <a:ea typeface="+mn-lt"/>
                <a:cs typeface="+mn-lt"/>
              </a:rPr>
              <a:t> that </a:t>
            </a:r>
            <a:r>
              <a:rPr lang="en-US" b="1">
                <a:ea typeface="+mn-lt"/>
                <a:cs typeface="+mn-lt"/>
              </a:rPr>
              <a:t>bridge from today to tomorrow</a:t>
            </a:r>
            <a:r>
              <a:rPr lang="en-US">
                <a:ea typeface="+mn-lt"/>
                <a:cs typeface="+mn-lt"/>
              </a:rPr>
              <a:t>.</a:t>
            </a:r>
            <a:endParaRPr lang="en-US"/>
          </a:p>
        </p:txBody>
      </p:sp>
      <p:sp>
        <p:nvSpPr>
          <p:cNvPr id="15" name="TextBox 14">
            <a:extLst>
              <a:ext uri="{FF2B5EF4-FFF2-40B4-BE49-F238E27FC236}">
                <a16:creationId xmlns:a16="http://schemas.microsoft.com/office/drawing/2014/main" id="{81F50844-0CF9-4EC8-9B7F-B379D9A8B3D7}"/>
              </a:ext>
            </a:extLst>
          </p:cNvPr>
          <p:cNvSpPr txBox="1"/>
          <p:nvPr/>
        </p:nvSpPr>
        <p:spPr>
          <a:xfrm>
            <a:off x="303028" y="4356952"/>
            <a:ext cx="548108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a:ea typeface="+mn-lt"/>
                <a:cs typeface="+mn-lt"/>
              </a:rPr>
              <a:t>3H helps by asking people first to make their assumptions explicit, and then to explore emerging change to reframe </a:t>
            </a:r>
            <a:r>
              <a:rPr lang="en-US" b="1">
                <a:ea typeface="+mn-lt"/>
                <a:cs typeface="+mn-lt"/>
              </a:rPr>
              <a:t>what they think</a:t>
            </a:r>
            <a:r>
              <a:rPr lang="en-US">
                <a:ea typeface="+mn-lt"/>
                <a:cs typeface="+mn-lt"/>
              </a:rPr>
              <a:t>, </a:t>
            </a:r>
            <a:r>
              <a:rPr lang="en-US" b="1">
                <a:ea typeface="+mn-lt"/>
                <a:cs typeface="+mn-lt"/>
              </a:rPr>
              <a:t>what they want</a:t>
            </a:r>
            <a:r>
              <a:rPr lang="en-US">
                <a:ea typeface="+mn-lt"/>
                <a:cs typeface="+mn-lt"/>
              </a:rPr>
              <a:t>, and </a:t>
            </a:r>
            <a:r>
              <a:rPr lang="en-US" b="1">
                <a:ea typeface="+mn-lt"/>
                <a:cs typeface="+mn-lt"/>
              </a:rPr>
              <a:t>what they do</a:t>
            </a:r>
            <a:r>
              <a:rPr lang="en-US">
                <a:ea typeface="+mn-lt"/>
                <a:cs typeface="+mn-lt"/>
              </a:rPr>
              <a:t>. </a:t>
            </a:r>
            <a:endParaRPr lang="en-US"/>
          </a:p>
        </p:txBody>
      </p:sp>
      <p:graphicFrame>
        <p:nvGraphicFramePr>
          <p:cNvPr id="16" name="Table 6">
            <a:extLst>
              <a:ext uri="{FF2B5EF4-FFF2-40B4-BE49-F238E27FC236}">
                <a16:creationId xmlns:a16="http://schemas.microsoft.com/office/drawing/2014/main" id="{4B5807A9-BF99-418E-BE5C-4697E6F0C898}"/>
              </a:ext>
            </a:extLst>
          </p:cNvPr>
          <p:cNvGraphicFramePr>
            <a:graphicFrameLocks noGrp="1"/>
          </p:cNvGraphicFramePr>
          <p:nvPr>
            <p:extLst>
              <p:ext uri="{D42A27DB-BD31-4B8C-83A1-F6EECF244321}">
                <p14:modId xmlns:p14="http://schemas.microsoft.com/office/powerpoint/2010/main" val="4106016331"/>
              </p:ext>
            </p:extLst>
          </p:nvPr>
        </p:nvGraphicFramePr>
        <p:xfrm>
          <a:off x="168348" y="2246390"/>
          <a:ext cx="1913860" cy="1010093"/>
        </p:xfrm>
        <a:graphic>
          <a:graphicData uri="http://schemas.openxmlformats.org/drawingml/2006/table">
            <a:tbl>
              <a:tblPr firstRow="1" bandRow="1">
                <a:tableStyleId>{2D5ABB26-0587-4C30-8999-92F81FD0307C}</a:tableStyleId>
              </a:tblPr>
              <a:tblGrid>
                <a:gridCol w="1913860">
                  <a:extLst>
                    <a:ext uri="{9D8B030D-6E8A-4147-A177-3AD203B41FA5}">
                      <a16:colId xmlns:a16="http://schemas.microsoft.com/office/drawing/2014/main" val="2720975672"/>
                    </a:ext>
                  </a:extLst>
                </a:gridCol>
              </a:tblGrid>
              <a:tr h="1010093">
                <a:tc>
                  <a:txBody>
                    <a:bodyPr/>
                    <a:lstStyle/>
                    <a:p>
                      <a:pPr algn="just"/>
                      <a:r>
                        <a:rPr lang="en-US" b="1" i="1">
                          <a:solidFill>
                            <a:schemeClr val="tx1"/>
                          </a:solidFill>
                        </a:rPr>
                        <a:t>What it is ?</a:t>
                      </a:r>
                    </a:p>
                  </a:txBody>
                  <a:tcPr>
                    <a:noFill/>
                  </a:tcPr>
                </a:tc>
                <a:extLst>
                  <a:ext uri="{0D108BD9-81ED-4DB2-BD59-A6C34878D82A}">
                    <a16:rowId xmlns:a16="http://schemas.microsoft.com/office/drawing/2014/main" val="2446061723"/>
                  </a:ext>
                </a:extLst>
              </a:tr>
            </a:tbl>
          </a:graphicData>
        </a:graphic>
      </p:graphicFrame>
      <p:graphicFrame>
        <p:nvGraphicFramePr>
          <p:cNvPr id="17" name="Table 16">
            <a:extLst>
              <a:ext uri="{FF2B5EF4-FFF2-40B4-BE49-F238E27FC236}">
                <a16:creationId xmlns:a16="http://schemas.microsoft.com/office/drawing/2014/main" id="{7007EB56-234D-4803-873D-2EF0A2085DD2}"/>
              </a:ext>
            </a:extLst>
          </p:cNvPr>
          <p:cNvGraphicFramePr>
            <a:graphicFrameLocks noGrp="1"/>
          </p:cNvGraphicFramePr>
          <p:nvPr>
            <p:extLst>
              <p:ext uri="{D42A27DB-BD31-4B8C-83A1-F6EECF244321}">
                <p14:modId xmlns:p14="http://schemas.microsoft.com/office/powerpoint/2010/main" val="2689677372"/>
              </p:ext>
            </p:extLst>
          </p:nvPr>
        </p:nvGraphicFramePr>
        <p:xfrm>
          <a:off x="2032945" y="2201449"/>
          <a:ext cx="3774365" cy="1188720"/>
        </p:xfrm>
        <a:graphic>
          <a:graphicData uri="http://schemas.openxmlformats.org/drawingml/2006/table">
            <a:tbl>
              <a:tblPr firstRow="1" bandRow="1">
                <a:tableStyleId>{2D5ABB26-0587-4C30-8999-92F81FD0307C}</a:tableStyleId>
              </a:tblPr>
              <a:tblGrid>
                <a:gridCol w="3774365">
                  <a:extLst>
                    <a:ext uri="{9D8B030D-6E8A-4147-A177-3AD203B41FA5}">
                      <a16:colId xmlns:a16="http://schemas.microsoft.com/office/drawing/2014/main" val="3384101322"/>
                    </a:ext>
                  </a:extLst>
                </a:gridCol>
              </a:tblGrid>
              <a:tr h="1001408">
                <a:tc>
                  <a:txBody>
                    <a:bodyPr/>
                    <a:lstStyle/>
                    <a:p>
                      <a:pPr lvl="0" algn="just">
                        <a:buNone/>
                      </a:pPr>
                      <a:r>
                        <a:rPr lang="en-US" sz="1800" b="0" i="1" u="none" strike="noStrike" noProof="0">
                          <a:solidFill>
                            <a:schemeClr val="tx1"/>
                          </a:solidFill>
                          <a:latin typeface="Avenir Next LT Pro"/>
                        </a:rPr>
                        <a:t>an approach to sense-making overlapping waves of uncertain change in the context of current assumptions.</a:t>
                      </a:r>
                      <a:endParaRPr lang="en-US" b="0" i="1">
                        <a:solidFill>
                          <a:schemeClr val="tx1"/>
                        </a:solidFill>
                      </a:endParaRPr>
                    </a:p>
                  </a:txBody>
                  <a:tcPr>
                    <a:noFill/>
                  </a:tcPr>
                </a:tc>
                <a:extLst>
                  <a:ext uri="{0D108BD9-81ED-4DB2-BD59-A6C34878D82A}">
                    <a16:rowId xmlns:a16="http://schemas.microsoft.com/office/drawing/2014/main" val="2446061723"/>
                  </a:ext>
                </a:extLst>
              </a:tr>
            </a:tbl>
          </a:graphicData>
        </a:graphic>
      </p:graphicFrame>
      <p:graphicFrame>
        <p:nvGraphicFramePr>
          <p:cNvPr id="18" name="Table 6">
            <a:extLst>
              <a:ext uri="{FF2B5EF4-FFF2-40B4-BE49-F238E27FC236}">
                <a16:creationId xmlns:a16="http://schemas.microsoft.com/office/drawing/2014/main" id="{AF3BF249-2F92-4A0F-9093-F0A12B4E0ADE}"/>
              </a:ext>
            </a:extLst>
          </p:cNvPr>
          <p:cNvGraphicFramePr>
            <a:graphicFrameLocks noGrp="1"/>
          </p:cNvGraphicFramePr>
          <p:nvPr>
            <p:extLst>
              <p:ext uri="{D42A27DB-BD31-4B8C-83A1-F6EECF244321}">
                <p14:modId xmlns:p14="http://schemas.microsoft.com/office/powerpoint/2010/main" val="3573872092"/>
              </p:ext>
            </p:extLst>
          </p:nvPr>
        </p:nvGraphicFramePr>
        <p:xfrm>
          <a:off x="161615" y="3369259"/>
          <a:ext cx="1913860" cy="1001408"/>
        </p:xfrm>
        <a:graphic>
          <a:graphicData uri="http://schemas.openxmlformats.org/drawingml/2006/table">
            <a:tbl>
              <a:tblPr firstRow="1" bandRow="1">
                <a:tableStyleId>{2D5ABB26-0587-4C30-8999-92F81FD0307C}</a:tableStyleId>
              </a:tblPr>
              <a:tblGrid>
                <a:gridCol w="1913860">
                  <a:extLst>
                    <a:ext uri="{9D8B030D-6E8A-4147-A177-3AD203B41FA5}">
                      <a16:colId xmlns:a16="http://schemas.microsoft.com/office/drawing/2014/main" val="2720975672"/>
                    </a:ext>
                  </a:extLst>
                </a:gridCol>
              </a:tblGrid>
              <a:tr h="1001408">
                <a:tc>
                  <a:txBody>
                    <a:bodyPr/>
                    <a:lstStyle/>
                    <a:p>
                      <a:pPr algn="just"/>
                      <a:r>
                        <a:rPr lang="en-US" b="1" i="1">
                          <a:solidFill>
                            <a:schemeClr val="tx1"/>
                          </a:solidFill>
                        </a:rPr>
                        <a:t>What it needs ?</a:t>
                      </a:r>
                    </a:p>
                  </a:txBody>
                  <a:tcPr>
                    <a:noFill/>
                  </a:tcPr>
                </a:tc>
                <a:extLst>
                  <a:ext uri="{0D108BD9-81ED-4DB2-BD59-A6C34878D82A}">
                    <a16:rowId xmlns:a16="http://schemas.microsoft.com/office/drawing/2014/main" val="2446061723"/>
                  </a:ext>
                </a:extLst>
              </a:tr>
            </a:tbl>
          </a:graphicData>
        </a:graphic>
      </p:graphicFrame>
      <p:graphicFrame>
        <p:nvGraphicFramePr>
          <p:cNvPr id="19" name="Table 18">
            <a:extLst>
              <a:ext uri="{FF2B5EF4-FFF2-40B4-BE49-F238E27FC236}">
                <a16:creationId xmlns:a16="http://schemas.microsoft.com/office/drawing/2014/main" id="{783E08B2-BDAC-4343-8036-8D51356C206D}"/>
              </a:ext>
            </a:extLst>
          </p:cNvPr>
          <p:cNvGraphicFramePr>
            <a:graphicFrameLocks noGrp="1"/>
          </p:cNvGraphicFramePr>
          <p:nvPr>
            <p:extLst>
              <p:ext uri="{D42A27DB-BD31-4B8C-83A1-F6EECF244321}">
                <p14:modId xmlns:p14="http://schemas.microsoft.com/office/powerpoint/2010/main" val="79503261"/>
              </p:ext>
            </p:extLst>
          </p:nvPr>
        </p:nvGraphicFramePr>
        <p:xfrm>
          <a:off x="2025857" y="3399384"/>
          <a:ext cx="3827648" cy="1001408"/>
        </p:xfrm>
        <a:graphic>
          <a:graphicData uri="http://schemas.openxmlformats.org/drawingml/2006/table">
            <a:tbl>
              <a:tblPr firstRow="1" bandRow="1">
                <a:tableStyleId>{2D5ABB26-0587-4C30-8999-92F81FD0307C}</a:tableStyleId>
              </a:tblPr>
              <a:tblGrid>
                <a:gridCol w="3827648">
                  <a:extLst>
                    <a:ext uri="{9D8B030D-6E8A-4147-A177-3AD203B41FA5}">
                      <a16:colId xmlns:a16="http://schemas.microsoft.com/office/drawing/2014/main" val="3384101322"/>
                    </a:ext>
                  </a:extLst>
                </a:gridCol>
              </a:tblGrid>
              <a:tr h="1001408">
                <a:tc>
                  <a:txBody>
                    <a:bodyPr/>
                    <a:lstStyle/>
                    <a:p>
                      <a:pPr lvl="0" algn="l">
                        <a:buNone/>
                      </a:pPr>
                      <a:r>
                        <a:rPr lang="en-US" sz="1800" b="0" i="1" u="none" strike="noStrike" noProof="0">
                          <a:solidFill>
                            <a:schemeClr val="tx1"/>
                          </a:solidFill>
                        </a:rPr>
                        <a:t>knowledgeable facilitator; diversity of contributors; modelled data.</a:t>
                      </a:r>
                      <a:endParaRPr lang="en-US">
                        <a:solidFill>
                          <a:schemeClr val="tx1"/>
                        </a:solidFill>
                      </a:endParaRPr>
                    </a:p>
                  </a:txBody>
                  <a:tcPr>
                    <a:noFill/>
                  </a:tcPr>
                </a:tc>
                <a:extLst>
                  <a:ext uri="{0D108BD9-81ED-4DB2-BD59-A6C34878D82A}">
                    <a16:rowId xmlns:a16="http://schemas.microsoft.com/office/drawing/2014/main" val="2446061723"/>
                  </a:ext>
                </a:extLst>
              </a:tr>
            </a:tbl>
          </a:graphicData>
        </a:graphic>
      </p:graphicFrame>
    </p:spTree>
    <p:extLst>
      <p:ext uri="{BB962C8B-B14F-4D97-AF65-F5344CB8AC3E}">
        <p14:creationId xmlns:p14="http://schemas.microsoft.com/office/powerpoint/2010/main" val="93107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24">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6" name="Picture 26">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57" name="Rectangle 2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8" name="Rectangle 30">
            <a:extLst>
              <a:ext uri="{FF2B5EF4-FFF2-40B4-BE49-F238E27FC236}">
                <a16:creationId xmlns:a16="http://schemas.microsoft.com/office/drawing/2014/main" id="{1F491198-AF87-4E71-AAD9-AE427363C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9" name="Rectangle 32">
            <a:extLst>
              <a:ext uri="{FF2B5EF4-FFF2-40B4-BE49-F238E27FC236}">
                <a16:creationId xmlns:a16="http://schemas.microsoft.com/office/drawing/2014/main" id="{4C2E1C05-3303-4DCD-9685-3BDE5AEF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84319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0" name="Rectangle 34">
            <a:extLst>
              <a:ext uri="{FF2B5EF4-FFF2-40B4-BE49-F238E27FC236}">
                <a16:creationId xmlns:a16="http://schemas.microsoft.com/office/drawing/2014/main" id="{D7F2E59A-66C6-4BE2-B3FB-D5DE585D2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0"/>
            <a:ext cx="12191999" cy="1833647"/>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44CE6C-FA2E-45EF-A577-440ADF7485FE}"/>
              </a:ext>
            </a:extLst>
          </p:cNvPr>
          <p:cNvSpPr>
            <a:spLocks noGrp="1"/>
          </p:cNvSpPr>
          <p:nvPr>
            <p:ph type="title"/>
          </p:nvPr>
        </p:nvSpPr>
        <p:spPr bwMode="auto">
          <a:xfrm>
            <a:off x="838201" y="169452"/>
            <a:ext cx="10750570" cy="1514105"/>
          </a:xfrm>
        </p:spPr>
        <p:txBody>
          <a:bodyPr vert="horz" lIns="91440" tIns="45720" rIns="91440" bIns="45720" rtlCol="0" anchor="ctr">
            <a:normAutofit/>
          </a:bodyPr>
          <a:lstStyle/>
          <a:p>
            <a:r>
              <a:rPr lang="en-US" sz="5400"/>
              <a:t>The Three Horizons</a:t>
            </a:r>
          </a:p>
        </p:txBody>
      </p:sp>
      <p:pic>
        <p:nvPicPr>
          <p:cNvPr id="23" name="Content Placeholder 22" descr="Diagram&#10;&#10;Description automatically generated">
            <a:extLst>
              <a:ext uri="{FF2B5EF4-FFF2-40B4-BE49-F238E27FC236}">
                <a16:creationId xmlns:a16="http://schemas.microsoft.com/office/drawing/2014/main" id="{4687820E-B4CD-4BEB-A51B-44B5D793DDB0}"/>
              </a:ext>
            </a:extLst>
          </p:cNvPr>
          <p:cNvPicPr>
            <a:picLocks noGrp="1" noChangeAspect="1"/>
          </p:cNvPicPr>
          <p:nvPr>
            <p:ph idx="1"/>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3493" t="4240" r="4816" b="5112"/>
          <a:stretch/>
        </p:blipFill>
        <p:spPr>
          <a:xfrm>
            <a:off x="437900" y="2115235"/>
            <a:ext cx="6524385" cy="3569138"/>
          </a:xfrm>
          <a:ln>
            <a:solidFill>
              <a:schemeClr val="tx1">
                <a:lumMod val="50000"/>
                <a:lumOff val="50000"/>
              </a:schemeClr>
            </a:solidFill>
          </a:ln>
        </p:spPr>
      </p:pic>
      <p:sp>
        <p:nvSpPr>
          <p:cNvPr id="28" name="TextBox 27">
            <a:extLst>
              <a:ext uri="{FF2B5EF4-FFF2-40B4-BE49-F238E27FC236}">
                <a16:creationId xmlns:a16="http://schemas.microsoft.com/office/drawing/2014/main" id="{576A4A43-A514-4217-8CE4-5C2937719BC7}"/>
              </a:ext>
            </a:extLst>
          </p:cNvPr>
          <p:cNvSpPr txBox="1"/>
          <p:nvPr/>
        </p:nvSpPr>
        <p:spPr>
          <a:xfrm>
            <a:off x="7101169" y="2003099"/>
            <a:ext cx="4652931" cy="3970318"/>
          </a:xfrm>
          <a:prstGeom prst="rect">
            <a:avLst/>
          </a:prstGeom>
          <a:noFill/>
        </p:spPr>
        <p:txBody>
          <a:bodyPr wrap="square" lIns="91440" tIns="45720" rIns="91440" bIns="45720" rtlCol="0" anchor="t">
            <a:spAutoFit/>
          </a:bodyPr>
          <a:lstStyle/>
          <a:p>
            <a:pPr algn="just"/>
            <a:r>
              <a:rPr lang="en-US" b="1"/>
              <a:t>First Horizon: </a:t>
            </a:r>
            <a:r>
              <a:rPr lang="en-US"/>
              <a:t>Current context and conditions, it represent business as usual. We rely on these systems being stable and reliable.</a:t>
            </a:r>
          </a:p>
          <a:p>
            <a:pPr algn="just"/>
            <a:endParaRPr lang="en-US"/>
          </a:p>
          <a:p>
            <a:pPr algn="just"/>
            <a:r>
              <a:rPr lang="en-US" b="1"/>
              <a:t>Third Horizon: </a:t>
            </a:r>
            <a:r>
              <a:rPr lang="en-US"/>
              <a:t>Transformative changes, thoughts for alternative futures, and visions of desired futures; the emphasis is on transformation and disruption.</a:t>
            </a:r>
          </a:p>
          <a:p>
            <a:pPr algn="just"/>
            <a:endParaRPr lang="en-US"/>
          </a:p>
          <a:p>
            <a:pPr algn="just"/>
            <a:r>
              <a:rPr lang="en-US" b="1"/>
              <a:t>Second Horizon:  </a:t>
            </a:r>
            <a:r>
              <a:rPr lang="en-US"/>
              <a:t>Actions taken in the present to resist change, to adapt to change, or to develop on change; the aim is on creating and managing alternatives.</a:t>
            </a:r>
            <a:endParaRPr lang="en-US" b="1"/>
          </a:p>
        </p:txBody>
      </p:sp>
    </p:spTree>
    <p:extLst>
      <p:ext uri="{BB962C8B-B14F-4D97-AF65-F5344CB8AC3E}">
        <p14:creationId xmlns:p14="http://schemas.microsoft.com/office/powerpoint/2010/main" val="1990559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24">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6" name="Picture 26">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57" name="Rectangle 2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8" name="Rectangle 30">
            <a:extLst>
              <a:ext uri="{FF2B5EF4-FFF2-40B4-BE49-F238E27FC236}">
                <a16:creationId xmlns:a16="http://schemas.microsoft.com/office/drawing/2014/main" id="{1F491198-AF87-4E71-AAD9-AE427363C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9" name="Rectangle 32">
            <a:extLst>
              <a:ext uri="{FF2B5EF4-FFF2-40B4-BE49-F238E27FC236}">
                <a16:creationId xmlns:a16="http://schemas.microsoft.com/office/drawing/2014/main" id="{4C2E1C05-3303-4DCD-9685-3BDE5AEF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84319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0" name="Rectangle 34">
            <a:extLst>
              <a:ext uri="{FF2B5EF4-FFF2-40B4-BE49-F238E27FC236}">
                <a16:creationId xmlns:a16="http://schemas.microsoft.com/office/drawing/2014/main" id="{D7F2E59A-66C6-4BE2-B3FB-D5DE585D2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0"/>
            <a:ext cx="12191999" cy="1833647"/>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44CE6C-FA2E-45EF-A577-440ADF7485FE}"/>
              </a:ext>
            </a:extLst>
          </p:cNvPr>
          <p:cNvSpPr>
            <a:spLocks noGrp="1"/>
          </p:cNvSpPr>
          <p:nvPr>
            <p:ph type="title"/>
          </p:nvPr>
        </p:nvSpPr>
        <p:spPr bwMode="auto">
          <a:xfrm>
            <a:off x="838201" y="169452"/>
            <a:ext cx="10750570" cy="1514105"/>
          </a:xfrm>
        </p:spPr>
        <p:txBody>
          <a:bodyPr vert="horz" lIns="91440" tIns="45720" rIns="91440" bIns="45720" rtlCol="0" anchor="ctr">
            <a:normAutofit/>
          </a:bodyPr>
          <a:lstStyle/>
          <a:p>
            <a:r>
              <a:rPr lang="en-US" sz="5400"/>
              <a:t>Horizon 1</a:t>
            </a:r>
          </a:p>
        </p:txBody>
      </p:sp>
      <p:sp>
        <p:nvSpPr>
          <p:cNvPr id="4" name="Content Placeholder 3">
            <a:extLst>
              <a:ext uri="{FF2B5EF4-FFF2-40B4-BE49-F238E27FC236}">
                <a16:creationId xmlns:a16="http://schemas.microsoft.com/office/drawing/2014/main" id="{F34AC5F7-B351-424A-9C02-B9EB8556DC97}"/>
              </a:ext>
            </a:extLst>
          </p:cNvPr>
          <p:cNvSpPr>
            <a:spLocks noGrp="1"/>
          </p:cNvSpPr>
          <p:nvPr>
            <p:ph idx="1"/>
          </p:nvPr>
        </p:nvSpPr>
        <p:spPr>
          <a:xfrm>
            <a:off x="838199" y="1949449"/>
            <a:ext cx="10150099" cy="1029459"/>
          </a:xfrm>
        </p:spPr>
        <p:txBody>
          <a:bodyPr vert="horz" lIns="91440" tIns="45720" rIns="91440" bIns="45720" rtlCol="0" anchor="t">
            <a:noAutofit/>
          </a:bodyPr>
          <a:lstStyle/>
          <a:p>
            <a:pPr algn="just"/>
            <a:r>
              <a:rPr lang="en-US">
                <a:solidFill>
                  <a:schemeClr val="tx1"/>
                </a:solidFill>
              </a:rPr>
              <a:t>The current state of play: The dominant system and the challenges to its sustainability into the future. </a:t>
            </a:r>
          </a:p>
        </p:txBody>
      </p:sp>
      <p:sp>
        <p:nvSpPr>
          <p:cNvPr id="3" name="TextBox 2">
            <a:extLst>
              <a:ext uri="{FF2B5EF4-FFF2-40B4-BE49-F238E27FC236}">
                <a16:creationId xmlns:a16="http://schemas.microsoft.com/office/drawing/2014/main" id="{99B30EAE-BBB7-4A64-89A5-0C2EC6BED00B}"/>
              </a:ext>
            </a:extLst>
          </p:cNvPr>
          <p:cNvSpPr txBox="1"/>
          <p:nvPr/>
        </p:nvSpPr>
        <p:spPr>
          <a:xfrm>
            <a:off x="6834752" y="3521389"/>
            <a:ext cx="5181281" cy="286232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2000"/>
              <a:t> What are the current working assumptions about production, services, resources, staff, customers, capital?</a:t>
            </a:r>
            <a:br>
              <a:rPr lang="en-US" sz="2000"/>
            </a:br>
            <a:endParaRPr lang="en-US" sz="2000"/>
          </a:p>
          <a:p>
            <a:pPr marL="285750" indent="-285750" algn="just">
              <a:buFont typeface="Arial" panose="020B0604020202020204" pitchFamily="34" charset="0"/>
              <a:buChar char="•"/>
            </a:pPr>
            <a:r>
              <a:rPr lang="en-US" sz="2000"/>
              <a:t>What is the current state of play?</a:t>
            </a:r>
            <a:br>
              <a:rPr lang="en-US" sz="2000"/>
            </a:br>
            <a:r>
              <a:rPr lang="en-US" sz="2000"/>
              <a:t> </a:t>
            </a:r>
          </a:p>
          <a:p>
            <a:pPr marL="285750" indent="-285750">
              <a:buFont typeface="Arial" panose="020B0604020202020204" pitchFamily="34" charset="0"/>
              <a:buChar char="•"/>
            </a:pPr>
            <a:r>
              <a:rPr lang="en-US" sz="2000"/>
              <a:t>What are managers taking for granted when they make decisions?”</a:t>
            </a:r>
          </a:p>
          <a:p>
            <a:endParaRPr lang="en-US" sz="2000"/>
          </a:p>
        </p:txBody>
      </p:sp>
      <p:pic>
        <p:nvPicPr>
          <p:cNvPr id="6" name="Picture 6" descr="A picture containing chart&#10;&#10;Description automatically generated">
            <a:extLst>
              <a:ext uri="{FF2B5EF4-FFF2-40B4-BE49-F238E27FC236}">
                <a16:creationId xmlns:a16="http://schemas.microsoft.com/office/drawing/2014/main" id="{2FEAE8A9-28C9-4C96-80DC-922B51DF750E}"/>
              </a:ext>
            </a:extLst>
          </p:cNvPr>
          <p:cNvPicPr>
            <a:picLocks noChangeAspect="1"/>
          </p:cNvPicPr>
          <p:nvPr/>
        </p:nvPicPr>
        <p:blipFill>
          <a:blip r:embed="rId5"/>
          <a:stretch>
            <a:fillRect/>
          </a:stretch>
        </p:blipFill>
        <p:spPr>
          <a:xfrm>
            <a:off x="397994" y="3429701"/>
            <a:ext cx="6208142" cy="3269564"/>
          </a:xfrm>
          <a:prstGeom prst="rect">
            <a:avLst/>
          </a:prstGeom>
        </p:spPr>
      </p:pic>
    </p:spTree>
    <p:extLst>
      <p:ext uri="{BB962C8B-B14F-4D97-AF65-F5344CB8AC3E}">
        <p14:creationId xmlns:p14="http://schemas.microsoft.com/office/powerpoint/2010/main" val="240149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24">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6" name="Picture 26">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57" name="Rectangle 2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8" name="Rectangle 30">
            <a:extLst>
              <a:ext uri="{FF2B5EF4-FFF2-40B4-BE49-F238E27FC236}">
                <a16:creationId xmlns:a16="http://schemas.microsoft.com/office/drawing/2014/main" id="{1F491198-AF87-4E71-AAD9-AE427363C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9" name="Rectangle 32">
            <a:extLst>
              <a:ext uri="{FF2B5EF4-FFF2-40B4-BE49-F238E27FC236}">
                <a16:creationId xmlns:a16="http://schemas.microsoft.com/office/drawing/2014/main" id="{4C2E1C05-3303-4DCD-9685-3BDE5AEF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84319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0" name="Rectangle 34">
            <a:extLst>
              <a:ext uri="{FF2B5EF4-FFF2-40B4-BE49-F238E27FC236}">
                <a16:creationId xmlns:a16="http://schemas.microsoft.com/office/drawing/2014/main" id="{D7F2E59A-66C6-4BE2-B3FB-D5DE585D2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0"/>
            <a:ext cx="12191999" cy="1833647"/>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44CE6C-FA2E-45EF-A577-440ADF7485FE}"/>
              </a:ext>
            </a:extLst>
          </p:cNvPr>
          <p:cNvSpPr>
            <a:spLocks noGrp="1"/>
          </p:cNvSpPr>
          <p:nvPr>
            <p:ph type="title"/>
          </p:nvPr>
        </p:nvSpPr>
        <p:spPr bwMode="auto">
          <a:xfrm>
            <a:off x="838201" y="169452"/>
            <a:ext cx="10750570" cy="1514105"/>
          </a:xfrm>
        </p:spPr>
        <p:txBody>
          <a:bodyPr vert="horz" lIns="91440" tIns="45720" rIns="91440" bIns="45720" rtlCol="0" anchor="ctr">
            <a:normAutofit/>
          </a:bodyPr>
          <a:lstStyle/>
          <a:p>
            <a:r>
              <a:rPr lang="en-US" sz="5400"/>
              <a:t>Horizon 3</a:t>
            </a:r>
          </a:p>
        </p:txBody>
      </p:sp>
      <p:sp>
        <p:nvSpPr>
          <p:cNvPr id="4" name="Content Placeholder 3">
            <a:extLst>
              <a:ext uri="{FF2B5EF4-FFF2-40B4-BE49-F238E27FC236}">
                <a16:creationId xmlns:a16="http://schemas.microsoft.com/office/drawing/2014/main" id="{F34AC5F7-B351-424A-9C02-B9EB8556DC97}"/>
              </a:ext>
            </a:extLst>
          </p:cNvPr>
          <p:cNvSpPr>
            <a:spLocks noGrp="1"/>
          </p:cNvSpPr>
          <p:nvPr>
            <p:ph idx="1"/>
          </p:nvPr>
        </p:nvSpPr>
        <p:spPr>
          <a:xfrm>
            <a:off x="838199" y="1949449"/>
            <a:ext cx="10150099" cy="1479551"/>
          </a:xfrm>
        </p:spPr>
        <p:txBody>
          <a:bodyPr vert="horz" lIns="91440" tIns="45720" rIns="91440" bIns="45720" rtlCol="0" anchor="t">
            <a:noAutofit/>
          </a:bodyPr>
          <a:lstStyle/>
          <a:p>
            <a:r>
              <a:rPr lang="en-US">
                <a:solidFill>
                  <a:schemeClr val="tx1"/>
                </a:solidFill>
              </a:rPr>
              <a:t>The desirable future state: The step is to identify emerging changes that represent transformational shifts from the present by asking questions like:</a:t>
            </a:r>
          </a:p>
        </p:txBody>
      </p:sp>
      <p:sp>
        <p:nvSpPr>
          <p:cNvPr id="3" name="TextBox 2">
            <a:extLst>
              <a:ext uri="{FF2B5EF4-FFF2-40B4-BE49-F238E27FC236}">
                <a16:creationId xmlns:a16="http://schemas.microsoft.com/office/drawing/2014/main" id="{99B30EAE-BBB7-4A64-89A5-0C2EC6BED00B}"/>
              </a:ext>
            </a:extLst>
          </p:cNvPr>
          <p:cNvSpPr txBox="1"/>
          <p:nvPr/>
        </p:nvSpPr>
        <p:spPr>
          <a:xfrm>
            <a:off x="6834752" y="3435125"/>
            <a:ext cx="4951244" cy="2862322"/>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sz="2000"/>
              <a:t>What changes are emerging as completely new models and novel means to understand and undertake various activities? </a:t>
            </a:r>
          </a:p>
          <a:p>
            <a:pPr marL="285750" indent="-285750" algn="just">
              <a:buFont typeface="Arial" panose="020B0604020202020204" pitchFamily="34" charset="0"/>
              <a:buChar char="•"/>
            </a:pPr>
            <a:endParaRPr lang="en-US" sz="2000"/>
          </a:p>
          <a:p>
            <a:pPr marL="285750" indent="-285750" algn="just">
              <a:buFont typeface="Arial" panose="020B0604020202020204" pitchFamily="34" charset="0"/>
              <a:buChar char="•"/>
            </a:pPr>
            <a:r>
              <a:rPr lang="en-US" sz="2000"/>
              <a:t>What are the new issue or invention you are worried - or excited about? </a:t>
            </a:r>
          </a:p>
          <a:p>
            <a:pPr marL="285750" indent="-285750" algn="just">
              <a:buFont typeface="Arial" panose="020B0604020202020204" pitchFamily="34" charset="0"/>
              <a:buChar char="•"/>
            </a:pPr>
            <a:endParaRPr lang="en-US" sz="2000"/>
          </a:p>
          <a:p>
            <a:pPr marL="285750" indent="-285750" algn="just">
              <a:buFont typeface="Arial" panose="020B0604020202020204" pitchFamily="34" charset="0"/>
              <a:buChar char="•"/>
            </a:pPr>
            <a:r>
              <a:rPr lang="en-US" sz="2000"/>
              <a:t>What are visionary leaders saying?”</a:t>
            </a:r>
          </a:p>
        </p:txBody>
      </p:sp>
      <p:pic>
        <p:nvPicPr>
          <p:cNvPr id="6" name="Picture 6" descr="A person standing in a room&#10;&#10;Description automatically generated">
            <a:extLst>
              <a:ext uri="{FF2B5EF4-FFF2-40B4-BE49-F238E27FC236}">
                <a16:creationId xmlns:a16="http://schemas.microsoft.com/office/drawing/2014/main" id="{6BBEAE26-0C40-43E1-AAE4-D204E6C1EC92}"/>
              </a:ext>
            </a:extLst>
          </p:cNvPr>
          <p:cNvPicPr>
            <a:picLocks noChangeAspect="1"/>
          </p:cNvPicPr>
          <p:nvPr/>
        </p:nvPicPr>
        <p:blipFill>
          <a:blip r:embed="rId5"/>
          <a:stretch>
            <a:fillRect/>
          </a:stretch>
        </p:blipFill>
        <p:spPr>
          <a:xfrm>
            <a:off x="540589" y="3420324"/>
            <a:ext cx="5934973" cy="3338521"/>
          </a:xfrm>
          <a:prstGeom prst="rect">
            <a:avLst/>
          </a:prstGeom>
        </p:spPr>
      </p:pic>
    </p:spTree>
    <p:extLst>
      <p:ext uri="{BB962C8B-B14F-4D97-AF65-F5344CB8AC3E}">
        <p14:creationId xmlns:p14="http://schemas.microsoft.com/office/powerpoint/2010/main" val="284503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24">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6" name="Picture 26">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57" name="Rectangle 2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8" name="Rectangle 30">
            <a:extLst>
              <a:ext uri="{FF2B5EF4-FFF2-40B4-BE49-F238E27FC236}">
                <a16:creationId xmlns:a16="http://schemas.microsoft.com/office/drawing/2014/main" id="{1F491198-AF87-4E71-AAD9-AE427363C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9" name="Rectangle 32">
            <a:extLst>
              <a:ext uri="{FF2B5EF4-FFF2-40B4-BE49-F238E27FC236}">
                <a16:creationId xmlns:a16="http://schemas.microsoft.com/office/drawing/2014/main" id="{4C2E1C05-3303-4DCD-9685-3BDE5AEF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84319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0" name="Rectangle 34">
            <a:extLst>
              <a:ext uri="{FF2B5EF4-FFF2-40B4-BE49-F238E27FC236}">
                <a16:creationId xmlns:a16="http://schemas.microsoft.com/office/drawing/2014/main" id="{D7F2E59A-66C6-4BE2-B3FB-D5DE585D2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0"/>
            <a:ext cx="12191999" cy="1833647"/>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44CE6C-FA2E-45EF-A577-440ADF7485FE}"/>
              </a:ext>
            </a:extLst>
          </p:cNvPr>
          <p:cNvSpPr>
            <a:spLocks noGrp="1"/>
          </p:cNvSpPr>
          <p:nvPr>
            <p:ph type="title"/>
          </p:nvPr>
        </p:nvSpPr>
        <p:spPr bwMode="auto">
          <a:xfrm>
            <a:off x="838201" y="169452"/>
            <a:ext cx="10750570" cy="1514105"/>
          </a:xfrm>
        </p:spPr>
        <p:txBody>
          <a:bodyPr vert="horz" lIns="91440" tIns="45720" rIns="91440" bIns="45720" rtlCol="0" anchor="ctr">
            <a:normAutofit/>
          </a:bodyPr>
          <a:lstStyle/>
          <a:p>
            <a:r>
              <a:rPr lang="en-US" sz="5400"/>
              <a:t>Horizon 2</a:t>
            </a:r>
          </a:p>
        </p:txBody>
      </p:sp>
      <p:sp>
        <p:nvSpPr>
          <p:cNvPr id="4" name="Content Placeholder 3">
            <a:extLst>
              <a:ext uri="{FF2B5EF4-FFF2-40B4-BE49-F238E27FC236}">
                <a16:creationId xmlns:a16="http://schemas.microsoft.com/office/drawing/2014/main" id="{F34AC5F7-B351-424A-9C02-B9EB8556DC97}"/>
              </a:ext>
            </a:extLst>
          </p:cNvPr>
          <p:cNvSpPr>
            <a:spLocks noGrp="1"/>
          </p:cNvSpPr>
          <p:nvPr>
            <p:ph idx="1"/>
          </p:nvPr>
        </p:nvSpPr>
        <p:spPr>
          <a:xfrm>
            <a:off x="838199" y="1949449"/>
            <a:ext cx="10150099" cy="1479551"/>
          </a:xfrm>
        </p:spPr>
        <p:txBody>
          <a:bodyPr vert="horz" lIns="91440" tIns="45720" rIns="91440" bIns="45720" rtlCol="0" anchor="t">
            <a:noAutofit/>
          </a:bodyPr>
          <a:lstStyle/>
          <a:p>
            <a:r>
              <a:rPr lang="en-US">
                <a:solidFill>
                  <a:schemeClr val="tx1"/>
                </a:solidFill>
                <a:ea typeface="+mn-lt"/>
                <a:cs typeface="+mn-lt"/>
              </a:rPr>
              <a:t>The link between present and future: The step is to identify the transition between the assumptions and the emerging changes</a:t>
            </a:r>
          </a:p>
          <a:p>
            <a:endParaRPr lang="en-US">
              <a:solidFill>
                <a:schemeClr val="tx1"/>
              </a:solidFill>
            </a:endParaRPr>
          </a:p>
        </p:txBody>
      </p:sp>
      <p:sp>
        <p:nvSpPr>
          <p:cNvPr id="3" name="TextBox 2">
            <a:extLst>
              <a:ext uri="{FF2B5EF4-FFF2-40B4-BE49-F238E27FC236}">
                <a16:creationId xmlns:a16="http://schemas.microsoft.com/office/drawing/2014/main" id="{99B30EAE-BBB7-4A64-89A5-0C2EC6BED00B}"/>
              </a:ext>
            </a:extLst>
          </p:cNvPr>
          <p:cNvSpPr txBox="1"/>
          <p:nvPr/>
        </p:nvSpPr>
        <p:spPr>
          <a:xfrm>
            <a:off x="6834752" y="3521389"/>
            <a:ext cx="4951244" cy="3170099"/>
          </a:xfrm>
          <a:prstGeom prst="rect">
            <a:avLst/>
          </a:prstGeom>
          <a:noFill/>
        </p:spPr>
        <p:txBody>
          <a:bodyPr wrap="square" lIns="91440" tIns="45720" rIns="91440" bIns="45720" rtlCol="0" anchor="t">
            <a:spAutoFit/>
          </a:bodyPr>
          <a:lstStyle/>
          <a:p>
            <a:pPr marL="285750" indent="-285750" algn="just">
              <a:buFont typeface="Arial,Sans-Serif" panose="020B0604020202020204" pitchFamily="34" charset="0"/>
              <a:buChar char="•"/>
            </a:pPr>
            <a:r>
              <a:rPr lang="en-US" sz="2000">
                <a:ea typeface="+mn-lt"/>
                <a:cs typeface="+mn-lt"/>
              </a:rPr>
              <a:t>Which assumptions will be most challenged by the emerging changes?</a:t>
            </a:r>
          </a:p>
          <a:p>
            <a:pPr marL="285750" indent="-285750" algn="just">
              <a:buFont typeface="Arial,Sans-Serif" panose="020B0604020202020204" pitchFamily="34" charset="0"/>
              <a:buChar char="•"/>
            </a:pPr>
            <a:endParaRPr lang="en-US" sz="2000">
              <a:ea typeface="+mn-lt"/>
              <a:cs typeface="+mn-lt"/>
            </a:endParaRPr>
          </a:p>
          <a:p>
            <a:pPr marL="285750" indent="-285750" algn="just">
              <a:buFont typeface="Arial,Sans-Serif" panose="020B0604020202020204" pitchFamily="34" charset="0"/>
              <a:buChar char="•"/>
            </a:pPr>
            <a:r>
              <a:rPr lang="en-US" sz="2000">
                <a:ea typeface="+mn-lt"/>
                <a:cs typeface="+mn-lt"/>
              </a:rPr>
              <a:t>How can the emerging changes be used to create something new?</a:t>
            </a:r>
          </a:p>
          <a:p>
            <a:pPr marL="285750" indent="-285750" algn="just">
              <a:buFont typeface="Arial,Sans-Serif" panose="020B0604020202020204" pitchFamily="34" charset="0"/>
              <a:buChar char="•"/>
            </a:pPr>
            <a:endParaRPr lang="en-US" sz="2000">
              <a:ea typeface="+mn-lt"/>
              <a:cs typeface="+mn-lt"/>
            </a:endParaRPr>
          </a:p>
          <a:p>
            <a:pPr marL="285750" indent="-285750" algn="just">
              <a:buFont typeface="Arial,Sans-Serif" panose="020B0604020202020204" pitchFamily="34" charset="0"/>
              <a:buChar char="•"/>
            </a:pPr>
            <a:r>
              <a:rPr lang="en-US" sz="2000">
                <a:ea typeface="+mn-lt"/>
                <a:cs typeface="+mn-lt"/>
              </a:rPr>
              <a:t>Is there a new business model, production process or new customer segment?</a:t>
            </a:r>
          </a:p>
        </p:txBody>
      </p:sp>
      <p:pic>
        <p:nvPicPr>
          <p:cNvPr id="5" name="Picture 5" descr="Diagram&#10;&#10;Description automatically generated">
            <a:extLst>
              <a:ext uri="{FF2B5EF4-FFF2-40B4-BE49-F238E27FC236}">
                <a16:creationId xmlns:a16="http://schemas.microsoft.com/office/drawing/2014/main" id="{EDEE023E-66CA-4EB9-BACD-C6D5A1BF8E0D}"/>
              </a:ext>
            </a:extLst>
          </p:cNvPr>
          <p:cNvPicPr>
            <a:picLocks noChangeAspect="1"/>
          </p:cNvPicPr>
          <p:nvPr/>
        </p:nvPicPr>
        <p:blipFill>
          <a:blip r:embed="rId5"/>
          <a:stretch>
            <a:fillRect/>
          </a:stretch>
        </p:blipFill>
        <p:spPr>
          <a:xfrm>
            <a:off x="612476" y="3522223"/>
            <a:ext cx="5978104" cy="3235365"/>
          </a:xfrm>
          <a:prstGeom prst="rect">
            <a:avLst/>
          </a:prstGeom>
        </p:spPr>
      </p:pic>
    </p:spTree>
    <p:extLst>
      <p:ext uri="{BB962C8B-B14F-4D97-AF65-F5344CB8AC3E}">
        <p14:creationId xmlns:p14="http://schemas.microsoft.com/office/powerpoint/2010/main" val="218539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Content Placeholder 4" descr="A picture containing chart&#10;&#10;Description automatically generated">
            <a:extLst>
              <a:ext uri="{FF2B5EF4-FFF2-40B4-BE49-F238E27FC236}">
                <a16:creationId xmlns:a16="http://schemas.microsoft.com/office/drawing/2014/main" id="{1E135108-B192-47FD-8678-93209FD584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0652" y="1533172"/>
            <a:ext cx="7474588" cy="5065591"/>
          </a:xfrm>
        </p:spPr>
      </p:pic>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4">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3AE9514-97FA-4A45-8C51-1C50311DA2E3}"/>
              </a:ext>
            </a:extLst>
          </p:cNvPr>
          <p:cNvSpPr>
            <a:spLocks noGrp="1"/>
          </p:cNvSpPr>
          <p:nvPr>
            <p:ph type="title"/>
          </p:nvPr>
        </p:nvSpPr>
        <p:spPr>
          <a:xfrm>
            <a:off x="838199" y="265118"/>
            <a:ext cx="8638967" cy="1038016"/>
          </a:xfrm>
        </p:spPr>
        <p:txBody>
          <a:bodyPr>
            <a:normAutofit/>
          </a:bodyPr>
          <a:lstStyle/>
          <a:p>
            <a:r>
              <a:rPr lang="en-GB" sz="5400">
                <a:solidFill>
                  <a:schemeClr val="tx2"/>
                </a:solidFill>
              </a:rPr>
              <a:t>Summary</a:t>
            </a:r>
          </a:p>
        </p:txBody>
      </p:sp>
    </p:spTree>
    <p:extLst>
      <p:ext uri="{BB962C8B-B14F-4D97-AF65-F5344CB8AC3E}">
        <p14:creationId xmlns:p14="http://schemas.microsoft.com/office/powerpoint/2010/main" val="653648248"/>
      </p:ext>
    </p:extLst>
  </p:cSld>
  <p:clrMapOvr>
    <a:masterClrMapping/>
  </p:clrMapOvr>
</p:sld>
</file>

<file path=ppt/theme/theme1.xml><?xml version="1.0" encoding="utf-8"?>
<a:theme xmlns:a="http://schemas.openxmlformats.org/drawingml/2006/main" name="BlockprintVTI">
  <a:themeElements>
    <a:clrScheme name="AnalogousFromLightSeedLeftStep">
      <a:dk1>
        <a:srgbClr val="000000"/>
      </a:dk1>
      <a:lt1>
        <a:srgbClr val="FFFFFF"/>
      </a:lt1>
      <a:dk2>
        <a:srgbClr val="243541"/>
      </a:dk2>
      <a:lt2>
        <a:srgbClr val="E8E7E2"/>
      </a:lt2>
      <a:accent1>
        <a:srgbClr val="969EC6"/>
      </a:accent1>
      <a:accent2>
        <a:srgbClr val="7FA1BA"/>
      </a:accent2>
      <a:accent3>
        <a:srgbClr val="82ACAC"/>
      </a:accent3>
      <a:accent4>
        <a:srgbClr val="76AE97"/>
      </a:accent4>
      <a:accent5>
        <a:srgbClr val="84AE8B"/>
      </a:accent5>
      <a:accent6>
        <a:srgbClr val="86B078"/>
      </a:accent6>
      <a:hlink>
        <a:srgbClr val="8C8355"/>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16F32690D829547BE180B3311240308" ma:contentTypeVersion="7" ma:contentTypeDescription="Create a new document." ma:contentTypeScope="" ma:versionID="5507470c68f17de7451a924c3be80462">
  <xsd:schema xmlns:xsd="http://www.w3.org/2001/XMLSchema" xmlns:xs="http://www.w3.org/2001/XMLSchema" xmlns:p="http://schemas.microsoft.com/office/2006/metadata/properties" xmlns:ns2="b9f91bf1-34f3-4e8d-bcd6-8d11ccb80390" targetNamespace="http://schemas.microsoft.com/office/2006/metadata/properties" ma:root="true" ma:fieldsID="f378ac31e8b0ca94ba56df36cafadc54" ns2:_="">
    <xsd:import namespace="b9f91bf1-34f3-4e8d-bcd6-8d11ccb8039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f91bf1-34f3-4e8d-bcd6-8d11ccb803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6D229A-4024-4257-9524-38F6E4757DC4}">
  <ds:schemaRefs>
    <ds:schemaRef ds:uri="b9f91bf1-34f3-4e8d-bcd6-8d11ccb8039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66C6B25-130F-419D-AA3A-9D5287B90B30}"/>
</file>

<file path=customXml/itemProps3.xml><?xml version="1.0" encoding="utf-8"?>
<ds:datastoreItem xmlns:ds="http://schemas.openxmlformats.org/officeDocument/2006/customXml" ds:itemID="{575531F6-8586-4720-AC32-B35581F331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16</Slides>
  <Notes>9</Notes>
  <HiddenSlides>2</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BlockprintVTI</vt:lpstr>
      <vt:lpstr>3 Horizons Framework</vt:lpstr>
      <vt:lpstr>Introduction </vt:lpstr>
      <vt:lpstr>Contents</vt:lpstr>
      <vt:lpstr>Concept</vt:lpstr>
      <vt:lpstr>The Three Horizons</vt:lpstr>
      <vt:lpstr>Horizon 1</vt:lpstr>
      <vt:lpstr>Horizon 3</vt:lpstr>
      <vt:lpstr>Horizon 2</vt:lpstr>
      <vt:lpstr>Summary</vt:lpstr>
      <vt:lpstr>How to Adapt the 3H Framework</vt:lpstr>
      <vt:lpstr>Example:</vt:lpstr>
      <vt:lpstr>Pros and Cons</vt:lpstr>
      <vt:lpstr>References - </vt:lpstr>
      <vt:lpstr>Questions?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Horizons Framework</dc:title>
  <dc:creator>Marco Enzo Squillacioti</dc:creator>
  <cp:revision>1</cp:revision>
  <dcterms:created xsi:type="dcterms:W3CDTF">2020-10-21T16:18:19Z</dcterms:created>
  <dcterms:modified xsi:type="dcterms:W3CDTF">2020-10-23T12:12:23Z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0x010100316F32690D829547BE180B3311240308</vt:lpwstr>
  </property>
</Properties>
</file>