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64" r:id="rId6"/>
    <p:sldId id="271" r:id="rId7"/>
    <p:sldId id="265" r:id="rId8"/>
    <p:sldId id="263" r:id="rId9"/>
    <p:sldId id="267" r:id="rId10"/>
    <p:sldId id="269" r:id="rId11"/>
    <p:sldId id="275" r:id="rId12"/>
    <p:sldId id="268" r:id="rId13"/>
    <p:sldId id="27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Jagtap" initials="PJ" lastIdx="1" clrIdx="0">
    <p:extLst>
      <p:ext uri="{19B8F6BF-5375-455C-9EA6-DF929625EA0E}">
        <p15:presenceInfo xmlns:p15="http://schemas.microsoft.com/office/powerpoint/2012/main" userId="S::s200109@win.dtu.dk::11453833-8954-4db7-bf9d-87af5de79883" providerId="AD"/>
      </p:ext>
    </p:extLst>
  </p:cmAuthor>
  <p:cmAuthor id="2" name="Shubham Sanjay Ingole" initials="SSI" lastIdx="1" clrIdx="1">
    <p:extLst>
      <p:ext uri="{19B8F6BF-5375-455C-9EA6-DF929625EA0E}">
        <p15:presenceInfo xmlns:p15="http://schemas.microsoft.com/office/powerpoint/2012/main" userId="Shubham Sanjay Ingo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330"/>
    <a:srgbClr val="92A9B9"/>
    <a:srgbClr val="A7B789"/>
    <a:srgbClr val="3399FF"/>
    <a:srgbClr val="99CCFF"/>
    <a:srgbClr val="F4EE00"/>
    <a:srgbClr val="FFFF11"/>
    <a:srgbClr val="E6E6E6"/>
    <a:srgbClr val="A5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D583A-8946-465D-ACAE-7243DF37860B}" v="1137" dt="2020-09-25T12:08:01.975"/>
    <p1510:client id="{229B0E03-550E-4AA7-8286-7442F4BD6827}" v="57" dt="2020-09-25T07:39:32.483"/>
    <p1510:client id="{26E9F8BB-E16D-4A81-9218-7FE2889135D8}" v="210" dt="2020-09-25T12:30:08.685"/>
    <p1510:client id="{40FAC1CD-F5A9-9C4B-903D-50AD70BB49C0}" v="321" dt="2020-09-25T12:31:58.154"/>
    <p1510:client id="{79EFC882-E0A1-4F94-A604-D9B833D29019}" v="19" dt="2020-09-24T22:10:45.147"/>
    <p1510:client id="{8844FB49-750A-4C89-B92E-2F35F35A39E5}" v="36" dt="2020-09-25T12:40:28.583"/>
    <p1510:client id="{DE64A5CF-A5B9-42D8-9522-61122A305B48}" v="179" dt="2020-09-25T10:37:59.184"/>
    <p1510:client id="{DEE55F65-86A2-4332-8BAC-A95EDF87F79B}" v="23" dt="2020-09-24T20:45:15.629"/>
  </p1510:revLst>
</p1510:revInfo>
</file>

<file path=ppt/tableStyles.xml><?xml version="1.0" encoding="utf-8"?>
<a:tblStyleLst xmlns:a="http://schemas.openxmlformats.org/drawingml/2006/main" def="{D7831118-2F23-4384-AA9D-FC750B2C231C}">
  <a:tblStyle styleId="{D7831118-2F23-4384-AA9D-FC750B2C2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  <p:guide orient="horz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 Jagtap" userId="S::s200109@win.dtu.dk::11453833-8954-4db7-bf9d-87af5de79883" providerId="AD" clId="Web-{26E9F8BB-E16D-4A81-9218-7FE2889135D8}"/>
    <pc:docChg chg="addSld modSld">
      <pc:chgData name="Prasad Jagtap" userId="S::s200109@win.dtu.dk::11453833-8954-4db7-bf9d-87af5de79883" providerId="AD" clId="Web-{26E9F8BB-E16D-4A81-9218-7FE2889135D8}" dt="2020-09-25T12:30:08.685" v="204" actId="14100"/>
      <pc:docMkLst>
        <pc:docMk/>
      </pc:docMkLst>
      <pc:sldChg chg="addSp delSp modSp addCm delCm">
        <pc:chgData name="Prasad Jagtap" userId="S::s200109@win.dtu.dk::11453833-8954-4db7-bf9d-87af5de79883" providerId="AD" clId="Web-{26E9F8BB-E16D-4A81-9218-7FE2889135D8}" dt="2020-09-25T12:17:15.463" v="93" actId="1076"/>
        <pc:sldMkLst>
          <pc:docMk/>
          <pc:sldMk cId="1150912739" sldId="272"/>
        </pc:sldMkLst>
        <pc:spChg chg="add del mod">
          <ac:chgData name="Prasad Jagtap" userId="S::s200109@win.dtu.dk::11453833-8954-4db7-bf9d-87af5de79883" providerId="AD" clId="Web-{26E9F8BB-E16D-4A81-9218-7FE2889135D8}" dt="2020-09-25T12:12:16.790" v="14"/>
          <ac:spMkLst>
            <pc:docMk/>
            <pc:sldMk cId="1150912739" sldId="272"/>
            <ac:spMk id="4" creationId="{1FEBC2D7-F8A8-441C-9282-7A9DEC202302}"/>
          </ac:spMkLst>
        </pc:spChg>
        <pc:spChg chg="add mod">
          <ac:chgData name="Prasad Jagtap" userId="S::s200109@win.dtu.dk::11453833-8954-4db7-bf9d-87af5de79883" providerId="AD" clId="Web-{26E9F8BB-E16D-4A81-9218-7FE2889135D8}" dt="2020-09-25T12:14:29.150" v="31" actId="1076"/>
          <ac:spMkLst>
            <pc:docMk/>
            <pc:sldMk cId="1150912739" sldId="272"/>
            <ac:spMk id="5" creationId="{9F9F4F07-41F5-4AD6-A739-4D1105454739}"/>
          </ac:spMkLst>
        </pc:spChg>
        <pc:spChg chg="add">
          <ac:chgData name="Prasad Jagtap" userId="S::s200109@win.dtu.dk::11453833-8954-4db7-bf9d-87af5de79883" providerId="AD" clId="Web-{26E9F8BB-E16D-4A81-9218-7FE2889135D8}" dt="2020-09-25T12:15:29.541" v="32"/>
          <ac:spMkLst>
            <pc:docMk/>
            <pc:sldMk cId="1150912739" sldId="272"/>
            <ac:spMk id="7" creationId="{E6B0BFA0-B54C-48B4-AF06-B2A89BFC8D3D}"/>
          </ac:spMkLst>
        </pc:spChg>
        <pc:spChg chg="add mod">
          <ac:chgData name="Prasad Jagtap" userId="S::s200109@win.dtu.dk::11453833-8954-4db7-bf9d-87af5de79883" providerId="AD" clId="Web-{26E9F8BB-E16D-4A81-9218-7FE2889135D8}" dt="2020-09-25T12:17:15.463" v="93" actId="1076"/>
          <ac:spMkLst>
            <pc:docMk/>
            <pc:sldMk cId="1150912739" sldId="272"/>
            <ac:spMk id="8" creationId="{D412169B-B1A8-4753-9A30-B31FC06E89FF}"/>
          </ac:spMkLst>
        </pc:spChg>
        <pc:picChg chg="mod">
          <ac:chgData name="Prasad Jagtap" userId="S::s200109@win.dtu.dk::11453833-8954-4db7-bf9d-87af5de79883" providerId="AD" clId="Web-{26E9F8BB-E16D-4A81-9218-7FE2889135D8}" dt="2020-09-25T12:14:20.088" v="30" actId="1076"/>
          <ac:picMkLst>
            <pc:docMk/>
            <pc:sldMk cId="1150912739" sldId="272"/>
            <ac:picMk id="3" creationId="{19964D39-EAEE-44E1-8A02-E4F263854178}"/>
          </ac:picMkLst>
        </pc:picChg>
      </pc:sldChg>
      <pc:sldChg chg="add replId">
        <pc:chgData name="Prasad Jagtap" userId="S::s200109@win.dtu.dk::11453833-8954-4db7-bf9d-87af5de79883" providerId="AD" clId="Web-{26E9F8BB-E16D-4A81-9218-7FE2889135D8}" dt="2020-09-25T12:17:19.667" v="94"/>
        <pc:sldMkLst>
          <pc:docMk/>
          <pc:sldMk cId="3424145780" sldId="274"/>
        </pc:sldMkLst>
      </pc:sldChg>
      <pc:sldChg chg="addSp delSp modSp add replId addAnim delAnim modAnim">
        <pc:chgData name="Prasad Jagtap" userId="S::s200109@win.dtu.dk::11453833-8954-4db7-bf9d-87af5de79883" providerId="AD" clId="Web-{26E9F8BB-E16D-4A81-9218-7FE2889135D8}" dt="2020-09-25T12:30:08.685" v="204" actId="14100"/>
        <pc:sldMkLst>
          <pc:docMk/>
          <pc:sldMk cId="3255111801" sldId="275"/>
        </pc:sldMkLst>
        <pc:spChg chg="mod">
          <ac:chgData name="Prasad Jagtap" userId="S::s200109@win.dtu.dk::11453833-8954-4db7-bf9d-87af5de79883" providerId="AD" clId="Web-{26E9F8BB-E16D-4A81-9218-7FE2889135D8}" dt="2020-09-25T12:30:08.685" v="204" actId="14100"/>
          <ac:spMkLst>
            <pc:docMk/>
            <pc:sldMk cId="3255111801" sldId="275"/>
            <ac:spMk id="5" creationId="{9F9F4F07-41F5-4AD6-A739-4D1105454739}"/>
          </ac:spMkLst>
        </pc:spChg>
        <pc:spChg chg="mod">
          <ac:chgData name="Prasad Jagtap" userId="S::s200109@win.dtu.dk::11453833-8954-4db7-bf9d-87af5de79883" providerId="AD" clId="Web-{26E9F8BB-E16D-4A81-9218-7FE2889135D8}" dt="2020-09-25T12:22:55.215" v="166" actId="1076"/>
          <ac:spMkLst>
            <pc:docMk/>
            <pc:sldMk cId="3255111801" sldId="275"/>
            <ac:spMk id="8" creationId="{D412169B-B1A8-4753-9A30-B31FC06E89FF}"/>
          </ac:spMkLst>
        </pc:spChg>
        <pc:spChg chg="add del mod">
          <ac:chgData name="Prasad Jagtap" userId="S::s200109@win.dtu.dk::11453833-8954-4db7-bf9d-87af5de79883" providerId="AD" clId="Web-{26E9F8BB-E16D-4A81-9218-7FE2889135D8}" dt="2020-09-25T12:21:21.199" v="145"/>
          <ac:spMkLst>
            <pc:docMk/>
            <pc:sldMk cId="3255111801" sldId="275"/>
            <ac:spMk id="11" creationId="{EDB49897-DF19-4427-BF86-2D9F0341DBDC}"/>
          </ac:spMkLst>
        </pc:spChg>
        <pc:spChg chg="add del mod">
          <ac:chgData name="Prasad Jagtap" userId="S::s200109@win.dtu.dk::11453833-8954-4db7-bf9d-87af5de79883" providerId="AD" clId="Web-{26E9F8BB-E16D-4A81-9218-7FE2889135D8}" dt="2020-09-25T12:23:12.418" v="168"/>
          <ac:spMkLst>
            <pc:docMk/>
            <pc:sldMk cId="3255111801" sldId="275"/>
            <ac:spMk id="12" creationId="{D807FE5B-C907-4F8F-BBD9-37589C2F78F0}"/>
          </ac:spMkLst>
        </pc:spChg>
        <pc:spChg chg="add mod">
          <ac:chgData name="Prasad Jagtap" userId="S::s200109@win.dtu.dk::11453833-8954-4db7-bf9d-87af5de79883" providerId="AD" clId="Web-{26E9F8BB-E16D-4A81-9218-7FE2889135D8}" dt="2020-09-25T12:22:05.043" v="158" actId="1076"/>
          <ac:spMkLst>
            <pc:docMk/>
            <pc:sldMk cId="3255111801" sldId="275"/>
            <ac:spMk id="14" creationId="{9A79538A-A86D-4C7B-9406-E21DC7EF66F3}"/>
          </ac:spMkLst>
        </pc:spChg>
        <pc:spChg chg="add mod">
          <ac:chgData name="Prasad Jagtap" userId="S::s200109@win.dtu.dk::11453833-8954-4db7-bf9d-87af5de79883" providerId="AD" clId="Web-{26E9F8BB-E16D-4A81-9218-7FE2889135D8}" dt="2020-09-25T12:23:27.090" v="175" actId="20577"/>
          <ac:spMkLst>
            <pc:docMk/>
            <pc:sldMk cId="3255111801" sldId="275"/>
            <ac:spMk id="15" creationId="{DE62E9AD-6376-44A3-AC84-70390D13A47C}"/>
          </ac:spMkLst>
        </pc:spChg>
        <pc:picChg chg="mod">
          <ac:chgData name="Prasad Jagtap" userId="S::s200109@win.dtu.dk::11453833-8954-4db7-bf9d-87af5de79883" providerId="AD" clId="Web-{26E9F8BB-E16D-4A81-9218-7FE2889135D8}" dt="2020-09-25T12:29:06.278" v="198" actId="1076"/>
          <ac:picMkLst>
            <pc:docMk/>
            <pc:sldMk cId="3255111801" sldId="275"/>
            <ac:picMk id="3" creationId="{19964D39-EAEE-44E1-8A02-E4F263854178}"/>
          </ac:picMkLst>
        </pc:picChg>
        <pc:cxnChg chg="add mod">
          <ac:chgData name="Prasad Jagtap" userId="S::s200109@win.dtu.dk::11453833-8954-4db7-bf9d-87af5de79883" providerId="AD" clId="Web-{26E9F8BB-E16D-4A81-9218-7FE2889135D8}" dt="2020-09-25T12:29:17.732" v="200" actId="14100"/>
          <ac:cxnSpMkLst>
            <pc:docMk/>
            <pc:sldMk cId="3255111801" sldId="275"/>
            <ac:cxnSpMk id="4" creationId="{5F28C489-2D5A-4FDB-98AE-32E03D51F880}"/>
          </ac:cxnSpMkLst>
        </pc:cxnChg>
        <pc:cxnChg chg="add mod">
          <ac:chgData name="Prasad Jagtap" userId="S::s200109@win.dtu.dk::11453833-8954-4db7-bf9d-87af5de79883" providerId="AD" clId="Web-{26E9F8BB-E16D-4A81-9218-7FE2889135D8}" dt="2020-09-25T12:29:29.388" v="201" actId="14100"/>
          <ac:cxnSpMkLst>
            <pc:docMk/>
            <pc:sldMk cId="3255111801" sldId="275"/>
            <ac:cxnSpMk id="13" creationId="{00A136F2-B638-4968-9DF4-A0D574CC67A0}"/>
          </ac:cxnSpMkLst>
        </pc:cxnChg>
        <pc:cxnChg chg="add mod">
          <ac:chgData name="Prasad Jagtap" userId="S::s200109@win.dtu.dk::11453833-8954-4db7-bf9d-87af5de79883" providerId="AD" clId="Web-{26E9F8BB-E16D-4A81-9218-7FE2889135D8}" dt="2020-09-25T12:29:44.810" v="202" actId="14100"/>
          <ac:cxnSpMkLst>
            <pc:docMk/>
            <pc:sldMk cId="3255111801" sldId="275"/>
            <ac:cxnSpMk id="16" creationId="{FD29C9D2-D6F0-44E5-A63E-E0782095021B}"/>
          </ac:cxnSpMkLst>
        </pc:cxnChg>
      </pc:sldChg>
    </pc:docChg>
  </pc:docChgLst>
  <pc:docChgLst>
    <pc:chgData name="Marco Enzo Squillacioti" userId="8bd09d11-ad4d-478d-945e-bb0d471a23aa" providerId="ADAL" clId="{09AD583A-8946-465D-ACAE-7243DF37860B}"/>
    <pc:docChg chg="undo redo custSel modSld sldOrd">
      <pc:chgData name="Marco Enzo Squillacioti" userId="8bd09d11-ad4d-478d-945e-bb0d471a23aa" providerId="ADAL" clId="{09AD583A-8946-465D-ACAE-7243DF37860B}" dt="2020-09-25T12:08:01.975" v="1131"/>
      <pc:docMkLst>
        <pc:docMk/>
      </pc:docMkLst>
      <pc:sldChg chg="addSp delSp modSp mod ord addAnim delAnim modAnim modNotesTx">
        <pc:chgData name="Marco Enzo Squillacioti" userId="8bd09d11-ad4d-478d-945e-bb0d471a23aa" providerId="ADAL" clId="{09AD583A-8946-465D-ACAE-7243DF37860B}" dt="2020-09-25T12:08:01.975" v="1131"/>
        <pc:sldMkLst>
          <pc:docMk/>
          <pc:sldMk cId="1640325729" sldId="263"/>
        </pc:sldMkLst>
        <pc:spChg chg="mod topLvl">
          <ac:chgData name="Marco Enzo Squillacioti" userId="8bd09d11-ad4d-478d-945e-bb0d471a23aa" providerId="ADAL" clId="{09AD583A-8946-465D-ACAE-7243DF37860B}" dt="2020-09-24T20:31:17.648" v="22" actId="165"/>
          <ac:spMkLst>
            <pc:docMk/>
            <pc:sldMk cId="1640325729" sldId="263"/>
            <ac:spMk id="2" creationId="{67524928-1FEA-4E61-9E63-0EB1EFEFD212}"/>
          </ac:spMkLst>
        </pc:spChg>
        <pc:spChg chg="del">
          <ac:chgData name="Marco Enzo Squillacioti" userId="8bd09d11-ad4d-478d-945e-bb0d471a23aa" providerId="ADAL" clId="{09AD583A-8946-465D-ACAE-7243DF37860B}" dt="2020-09-24T20:25:45.016" v="0" actId="478"/>
          <ac:spMkLst>
            <pc:docMk/>
            <pc:sldMk cId="1640325729" sldId="263"/>
            <ac:spMk id="4" creationId="{B6657F64-BD05-4C5B-A1BE-28A8D416E5B1}"/>
          </ac:spMkLst>
        </pc:spChg>
        <pc:spChg chg="mod topLvl">
          <ac:chgData name="Marco Enzo Squillacioti" userId="8bd09d11-ad4d-478d-945e-bb0d471a23aa" providerId="ADAL" clId="{09AD583A-8946-465D-ACAE-7243DF37860B}" dt="2020-09-24T20:40:00.125" v="539" actId="20577"/>
          <ac:spMkLst>
            <pc:docMk/>
            <pc:sldMk cId="1640325729" sldId="263"/>
            <ac:spMk id="34" creationId="{A2506A8A-97A6-4EF1-B3C1-012F698FDDD3}"/>
          </ac:spMkLst>
        </pc:spChg>
        <pc:spChg chg="mod topLvl">
          <ac:chgData name="Marco Enzo Squillacioti" userId="8bd09d11-ad4d-478d-945e-bb0d471a23aa" providerId="ADAL" clId="{09AD583A-8946-465D-ACAE-7243DF37860B}" dt="2020-09-24T20:33:59.139" v="138" actId="1038"/>
          <ac:spMkLst>
            <pc:docMk/>
            <pc:sldMk cId="1640325729" sldId="263"/>
            <ac:spMk id="36" creationId="{15CF722B-5298-436F-A081-0F74630EA9DC}"/>
          </ac:spMkLst>
        </pc:spChg>
        <pc:spChg chg="mod topLvl">
          <ac:chgData name="Marco Enzo Squillacioti" userId="8bd09d11-ad4d-478d-945e-bb0d471a23aa" providerId="ADAL" clId="{09AD583A-8946-465D-ACAE-7243DF37860B}" dt="2020-09-24T20:33:16.408" v="46" actId="1076"/>
          <ac:spMkLst>
            <pc:docMk/>
            <pc:sldMk cId="1640325729" sldId="263"/>
            <ac:spMk id="38" creationId="{2F550142-7546-43C8-864F-BB4BB8EE7A13}"/>
          </ac:spMkLst>
        </pc:spChg>
        <pc:spChg chg="mod topLvl">
          <ac:chgData name="Marco Enzo Squillacioti" userId="8bd09d11-ad4d-478d-945e-bb0d471a23aa" providerId="ADAL" clId="{09AD583A-8946-465D-ACAE-7243DF37860B}" dt="2020-09-24T20:34:09.482" v="167" actId="1038"/>
          <ac:spMkLst>
            <pc:docMk/>
            <pc:sldMk cId="1640325729" sldId="263"/>
            <ac:spMk id="40" creationId="{9796FB03-EC74-461C-8CE5-30532A0EA1D5}"/>
          </ac:spMkLst>
        </pc:spChg>
        <pc:spChg chg="mod topLvl">
          <ac:chgData name="Marco Enzo Squillacioti" userId="8bd09d11-ad4d-478d-945e-bb0d471a23aa" providerId="ADAL" clId="{09AD583A-8946-465D-ACAE-7243DF37860B}" dt="2020-09-24T20:33:51.508" v="114" actId="1038"/>
          <ac:spMkLst>
            <pc:docMk/>
            <pc:sldMk cId="1640325729" sldId="263"/>
            <ac:spMk id="41" creationId="{8CE30E36-EC9D-4D75-8052-9B22FACCFD01}"/>
          </ac:spMkLst>
        </pc:spChg>
        <pc:spChg chg="mod topLvl">
          <ac:chgData name="Marco Enzo Squillacioti" userId="8bd09d11-ad4d-478d-945e-bb0d471a23aa" providerId="ADAL" clId="{09AD583A-8946-465D-ACAE-7243DF37860B}" dt="2020-09-24T20:32:36.257" v="37" actId="108"/>
          <ac:spMkLst>
            <pc:docMk/>
            <pc:sldMk cId="1640325729" sldId="263"/>
            <ac:spMk id="43" creationId="{B87B5B26-9F99-4312-B15B-2EB985A841C2}"/>
          </ac:spMkLst>
        </pc:spChg>
        <pc:spChg chg="mod">
          <ac:chgData name="Marco Enzo Squillacioti" userId="8bd09d11-ad4d-478d-945e-bb0d471a23aa" providerId="ADAL" clId="{09AD583A-8946-465D-ACAE-7243DF37860B}" dt="2020-09-24T20:31:17.648" v="22" actId="165"/>
          <ac:spMkLst>
            <pc:docMk/>
            <pc:sldMk cId="1640325729" sldId="263"/>
            <ac:spMk id="44" creationId="{4C479BD0-14FC-4417-96B2-98F6F567ECC8}"/>
          </ac:spMkLst>
        </pc:spChg>
        <pc:spChg chg="mod topLvl">
          <ac:chgData name="Marco Enzo Squillacioti" userId="8bd09d11-ad4d-478d-945e-bb0d471a23aa" providerId="ADAL" clId="{09AD583A-8946-465D-ACAE-7243DF37860B}" dt="2020-09-24T20:47:21.916" v="717" actId="164"/>
          <ac:spMkLst>
            <pc:docMk/>
            <pc:sldMk cId="1640325729" sldId="263"/>
            <ac:spMk id="47" creationId="{BE780BC8-1553-492E-BF32-DB489E926221}"/>
          </ac:spMkLst>
        </pc:spChg>
        <pc:spChg chg="add mod">
          <ac:chgData name="Marco Enzo Squillacioti" userId="8bd09d11-ad4d-478d-945e-bb0d471a23aa" providerId="ADAL" clId="{09AD583A-8946-465D-ACAE-7243DF37860B}" dt="2020-09-24T20:29:46.175" v="13" actId="571"/>
          <ac:spMkLst>
            <pc:docMk/>
            <pc:sldMk cId="1640325729" sldId="263"/>
            <ac:spMk id="49" creationId="{14FD5183-0A85-4EED-BEC8-BC75AD13585A}"/>
          </ac:spMkLst>
        </pc:spChg>
        <pc:spChg chg="mod topLvl">
          <ac:chgData name="Marco Enzo Squillacioti" userId="8bd09d11-ad4d-478d-945e-bb0d471a23aa" providerId="ADAL" clId="{09AD583A-8946-465D-ACAE-7243DF37860B}" dt="2020-09-24T20:47:33.678" v="718" actId="164"/>
          <ac:spMkLst>
            <pc:docMk/>
            <pc:sldMk cId="1640325729" sldId="263"/>
            <ac:spMk id="51" creationId="{36F57B5C-9D1B-45A2-81D4-69CBA56C41E6}"/>
          </ac:spMkLst>
        </pc:spChg>
        <pc:spChg chg="mod">
          <ac:chgData name="Marco Enzo Squillacioti" userId="8bd09d11-ad4d-478d-945e-bb0d471a23aa" providerId="ADAL" clId="{09AD583A-8946-465D-ACAE-7243DF37860B}" dt="2020-09-24T20:45:00.544" v="651" actId="1076"/>
          <ac:spMkLst>
            <pc:docMk/>
            <pc:sldMk cId="1640325729" sldId="263"/>
            <ac:spMk id="54" creationId="{D5CCB6FA-DE29-40A3-B123-A825BBF37B68}"/>
          </ac:spMkLst>
        </pc:spChg>
        <pc:spChg chg="mod topLvl">
          <ac:chgData name="Marco Enzo Squillacioti" userId="8bd09d11-ad4d-478d-945e-bb0d471a23aa" providerId="ADAL" clId="{09AD583A-8946-465D-ACAE-7243DF37860B}" dt="2020-09-24T20:33:28.569" v="62" actId="1038"/>
          <ac:spMkLst>
            <pc:docMk/>
            <pc:sldMk cId="1640325729" sldId="263"/>
            <ac:spMk id="56" creationId="{259F1FD8-14B5-41ED-A4CE-D00D54632E06}"/>
          </ac:spMkLst>
        </pc:spChg>
        <pc:spChg chg="mod">
          <ac:chgData name="Marco Enzo Squillacioti" userId="8bd09d11-ad4d-478d-945e-bb0d471a23aa" providerId="ADAL" clId="{09AD583A-8946-465D-ACAE-7243DF37860B}" dt="2020-09-24T20:44:48.364" v="648" actId="1076"/>
          <ac:spMkLst>
            <pc:docMk/>
            <pc:sldMk cId="1640325729" sldId="263"/>
            <ac:spMk id="59" creationId="{FCF46EAB-738C-47A1-9BAE-391672677B36}"/>
          </ac:spMkLst>
        </pc:spChg>
        <pc:spChg chg="mod">
          <ac:chgData name="Marco Enzo Squillacioti" userId="8bd09d11-ad4d-478d-945e-bb0d471a23aa" providerId="ADAL" clId="{09AD583A-8946-465D-ACAE-7243DF37860B}" dt="2020-09-24T20:44:43.688" v="647" actId="1076"/>
          <ac:spMkLst>
            <pc:docMk/>
            <pc:sldMk cId="1640325729" sldId="263"/>
            <ac:spMk id="62" creationId="{1E589041-EB33-45FC-9E1C-17267A4D0F6C}"/>
          </ac:spMkLst>
        </pc:spChg>
        <pc:spChg chg="add mod">
          <ac:chgData name="Marco Enzo Squillacioti" userId="8bd09d11-ad4d-478d-945e-bb0d471a23aa" providerId="ADAL" clId="{09AD583A-8946-465D-ACAE-7243DF37860B}" dt="2020-09-24T20:29:46.175" v="13" actId="571"/>
          <ac:spMkLst>
            <pc:docMk/>
            <pc:sldMk cId="1640325729" sldId="263"/>
            <ac:spMk id="63" creationId="{28D1D8BD-532C-4A02-B767-96B6067ECA2A}"/>
          </ac:spMkLst>
        </pc:spChg>
        <pc:spChg chg="mod">
          <ac:chgData name="Marco Enzo Squillacioti" userId="8bd09d11-ad4d-478d-945e-bb0d471a23aa" providerId="ADAL" clId="{09AD583A-8946-465D-ACAE-7243DF37860B}" dt="2020-09-24T20:31:17.648" v="22" actId="165"/>
          <ac:spMkLst>
            <pc:docMk/>
            <pc:sldMk cId="1640325729" sldId="263"/>
            <ac:spMk id="66" creationId="{CB366E8D-304C-4CDA-A272-72860DF8ACFF}"/>
          </ac:spMkLst>
        </pc:spChg>
        <pc:spChg chg="add mod">
          <ac:chgData name="Marco Enzo Squillacioti" userId="8bd09d11-ad4d-478d-945e-bb0d471a23aa" providerId="ADAL" clId="{09AD583A-8946-465D-ACAE-7243DF37860B}" dt="2020-09-24T20:29:46.175" v="13" actId="571"/>
          <ac:spMkLst>
            <pc:docMk/>
            <pc:sldMk cId="1640325729" sldId="263"/>
            <ac:spMk id="67" creationId="{F7018EDB-5434-47AB-924F-87E91A6145F7}"/>
          </ac:spMkLst>
        </pc:spChg>
        <pc:spChg chg="mod">
          <ac:chgData name="Marco Enzo Squillacioti" userId="8bd09d11-ad4d-478d-945e-bb0d471a23aa" providerId="ADAL" clId="{09AD583A-8946-465D-ACAE-7243DF37860B}" dt="2020-09-24T20:31:17.648" v="22" actId="165"/>
          <ac:spMkLst>
            <pc:docMk/>
            <pc:sldMk cId="1640325729" sldId="263"/>
            <ac:spMk id="72" creationId="{53F16B58-A571-49CE-9046-53ABE7305DBD}"/>
          </ac:spMkLst>
        </pc:spChg>
        <pc:spChg chg="add del mod">
          <ac:chgData name="Marco Enzo Squillacioti" userId="8bd09d11-ad4d-478d-945e-bb0d471a23aa" providerId="ADAL" clId="{09AD583A-8946-465D-ACAE-7243DF37860B}" dt="2020-09-24T20:41:01.537" v="544" actId="478"/>
          <ac:spMkLst>
            <pc:docMk/>
            <pc:sldMk cId="1640325729" sldId="263"/>
            <ac:spMk id="73" creationId="{9D053B67-AAD2-4618-AE00-0ECCBD66ED55}"/>
          </ac:spMkLst>
        </pc:spChg>
        <pc:spChg chg="add mod">
          <ac:chgData name="Marco Enzo Squillacioti" userId="8bd09d11-ad4d-478d-945e-bb0d471a23aa" providerId="ADAL" clId="{09AD583A-8946-465D-ACAE-7243DF37860B}" dt="2020-09-24T20:41:10.120" v="559" actId="20577"/>
          <ac:spMkLst>
            <pc:docMk/>
            <pc:sldMk cId="1640325729" sldId="263"/>
            <ac:spMk id="74" creationId="{8D926F87-A761-48BC-B658-F81D9DB1A288}"/>
          </ac:spMkLst>
        </pc:spChg>
        <pc:spChg chg="mod topLvl">
          <ac:chgData name="Marco Enzo Squillacioti" userId="8bd09d11-ad4d-478d-945e-bb0d471a23aa" providerId="ADAL" clId="{09AD583A-8946-465D-ACAE-7243DF37860B}" dt="2020-09-24T20:47:42.093" v="719" actId="164"/>
          <ac:spMkLst>
            <pc:docMk/>
            <pc:sldMk cId="1640325729" sldId="263"/>
            <ac:spMk id="78" creationId="{A452BCF9-5747-4633-862B-01DD9128E564}"/>
          </ac:spMkLst>
        </pc:spChg>
        <pc:spChg chg="mod">
          <ac:chgData name="Marco Enzo Squillacioti" userId="8bd09d11-ad4d-478d-945e-bb0d471a23aa" providerId="ADAL" clId="{09AD583A-8946-465D-ACAE-7243DF37860B}" dt="2020-09-24T20:41:46.736" v="588" actId="571"/>
          <ac:spMkLst>
            <pc:docMk/>
            <pc:sldMk cId="1640325729" sldId="263"/>
            <ac:spMk id="79" creationId="{3CEF832E-5FCD-40EC-B41A-D0B6E1927012}"/>
          </ac:spMkLst>
        </pc:spChg>
        <pc:spChg chg="mod">
          <ac:chgData name="Marco Enzo Squillacioti" userId="8bd09d11-ad4d-478d-945e-bb0d471a23aa" providerId="ADAL" clId="{09AD583A-8946-465D-ACAE-7243DF37860B}" dt="2020-09-24T20:42:21.880" v="593" actId="571"/>
          <ac:spMkLst>
            <pc:docMk/>
            <pc:sldMk cId="1640325729" sldId="263"/>
            <ac:spMk id="82" creationId="{CFA83CA7-0D4A-41C9-8DFD-0B9A15EB60B9}"/>
          </ac:spMkLst>
        </pc:spChg>
        <pc:spChg chg="mod topLvl">
          <ac:chgData name="Marco Enzo Squillacioti" userId="8bd09d11-ad4d-478d-945e-bb0d471a23aa" providerId="ADAL" clId="{09AD583A-8946-465D-ACAE-7243DF37860B}" dt="2020-09-24T20:47:48.991" v="720" actId="164"/>
          <ac:spMkLst>
            <pc:docMk/>
            <pc:sldMk cId="1640325729" sldId="263"/>
            <ac:spMk id="86" creationId="{ECD0178E-972A-4222-9001-AFA176451967}"/>
          </ac:spMkLst>
        </pc:spChg>
        <pc:spChg chg="mod">
          <ac:chgData name="Marco Enzo Squillacioti" userId="8bd09d11-ad4d-478d-945e-bb0d471a23aa" providerId="ADAL" clId="{09AD583A-8946-465D-ACAE-7243DF37860B}" dt="2020-09-24T20:42:34.442" v="600" actId="571"/>
          <ac:spMkLst>
            <pc:docMk/>
            <pc:sldMk cId="1640325729" sldId="263"/>
            <ac:spMk id="87" creationId="{CFDC0216-4693-42B4-9913-219DDC6F3DE8}"/>
          </ac:spMkLst>
        </pc:spChg>
        <pc:spChg chg="mod">
          <ac:chgData name="Marco Enzo Squillacioti" userId="8bd09d11-ad4d-478d-945e-bb0d471a23aa" providerId="ADAL" clId="{09AD583A-8946-465D-ACAE-7243DF37860B}" dt="2020-09-24T20:42:42.678" v="611" actId="571"/>
          <ac:spMkLst>
            <pc:docMk/>
            <pc:sldMk cId="1640325729" sldId="263"/>
            <ac:spMk id="90" creationId="{77205194-3B53-411E-9486-0EC1E816B952}"/>
          </ac:spMkLst>
        </pc:spChg>
        <pc:spChg chg="mod">
          <ac:chgData name="Marco Enzo Squillacioti" userId="8bd09d11-ad4d-478d-945e-bb0d471a23aa" providerId="ADAL" clId="{09AD583A-8946-465D-ACAE-7243DF37860B}" dt="2020-09-24T20:43:34.624" v="616" actId="571"/>
          <ac:spMkLst>
            <pc:docMk/>
            <pc:sldMk cId="1640325729" sldId="263"/>
            <ac:spMk id="93" creationId="{8E5AA9A9-4311-4879-9CBD-686CF1624446}"/>
          </ac:spMkLst>
        </pc:spChg>
        <pc:spChg chg="mod">
          <ac:chgData name="Marco Enzo Squillacioti" userId="8bd09d11-ad4d-478d-945e-bb0d471a23aa" providerId="ADAL" clId="{09AD583A-8946-465D-ACAE-7243DF37860B}" dt="2020-09-24T20:43:46.762" v="617" actId="571"/>
          <ac:spMkLst>
            <pc:docMk/>
            <pc:sldMk cId="1640325729" sldId="263"/>
            <ac:spMk id="96" creationId="{1266DBE6-61A3-48D3-856D-DF5AB43F00CC}"/>
          </ac:spMkLst>
        </pc:spChg>
        <pc:spChg chg="mod">
          <ac:chgData name="Marco Enzo Squillacioti" userId="8bd09d11-ad4d-478d-945e-bb0d471a23aa" providerId="ADAL" clId="{09AD583A-8946-465D-ACAE-7243DF37860B}" dt="2020-09-24T20:44:03.679" v="621" actId="571"/>
          <ac:spMkLst>
            <pc:docMk/>
            <pc:sldMk cId="1640325729" sldId="263"/>
            <ac:spMk id="99" creationId="{F5A5D6EF-4F0A-4DB8-8115-EFF955C3FF60}"/>
          </ac:spMkLst>
        </pc:spChg>
        <pc:grpChg chg="add del mod">
          <ac:chgData name="Marco Enzo Squillacioti" userId="8bd09d11-ad4d-478d-945e-bb0d471a23aa" providerId="ADAL" clId="{09AD583A-8946-465D-ACAE-7243DF37860B}" dt="2020-09-24T20:31:17.648" v="22" actId="165"/>
          <ac:grpSpMkLst>
            <pc:docMk/>
            <pc:sldMk cId="1640325729" sldId="263"/>
            <ac:grpSpMk id="5" creationId="{8A7F9954-DF60-43B6-8121-F846DF1DF057}"/>
          </ac:grpSpMkLst>
        </pc:grpChg>
        <pc:grpChg chg="add mod">
          <ac:chgData name="Marco Enzo Squillacioti" userId="8bd09d11-ad4d-478d-945e-bb0d471a23aa" providerId="ADAL" clId="{09AD583A-8946-465D-ACAE-7243DF37860B}" dt="2020-09-24T20:47:21.916" v="717" actId="164"/>
          <ac:grpSpMkLst>
            <pc:docMk/>
            <pc:sldMk cId="1640325729" sldId="263"/>
            <ac:grpSpMk id="9" creationId="{36B42586-36DC-43B7-8548-D1E760269D14}"/>
          </ac:grpSpMkLst>
        </pc:grpChg>
        <pc:grpChg chg="add mod">
          <ac:chgData name="Marco Enzo Squillacioti" userId="8bd09d11-ad4d-478d-945e-bb0d471a23aa" providerId="ADAL" clId="{09AD583A-8946-465D-ACAE-7243DF37860B}" dt="2020-09-24T20:47:33.678" v="718" actId="164"/>
          <ac:grpSpMkLst>
            <pc:docMk/>
            <pc:sldMk cId="1640325729" sldId="263"/>
            <ac:grpSpMk id="10" creationId="{0BDDB843-2A83-46F5-9339-6D095A0AE18B}"/>
          </ac:grpSpMkLst>
        </pc:grpChg>
        <pc:grpChg chg="add mod">
          <ac:chgData name="Marco Enzo Squillacioti" userId="8bd09d11-ad4d-478d-945e-bb0d471a23aa" providerId="ADAL" clId="{09AD583A-8946-465D-ACAE-7243DF37860B}" dt="2020-09-24T20:47:42.093" v="719" actId="164"/>
          <ac:grpSpMkLst>
            <pc:docMk/>
            <pc:sldMk cId="1640325729" sldId="263"/>
            <ac:grpSpMk id="11" creationId="{0B5F81E0-2D64-42FB-B895-6DEDF295337B}"/>
          </ac:grpSpMkLst>
        </pc:grpChg>
        <pc:grpChg chg="add mod">
          <ac:chgData name="Marco Enzo Squillacioti" userId="8bd09d11-ad4d-478d-945e-bb0d471a23aa" providerId="ADAL" clId="{09AD583A-8946-465D-ACAE-7243DF37860B}" dt="2020-09-24T20:47:48.991" v="720" actId="164"/>
          <ac:grpSpMkLst>
            <pc:docMk/>
            <pc:sldMk cId="1640325729" sldId="263"/>
            <ac:grpSpMk id="12" creationId="{A6CAAF2E-4B4B-4671-B161-68109B78A173}"/>
          </ac:grpSpMkLst>
        </pc:grpChg>
        <pc:grpChg chg="mod topLvl">
          <ac:chgData name="Marco Enzo Squillacioti" userId="8bd09d11-ad4d-478d-945e-bb0d471a23aa" providerId="ADAL" clId="{09AD583A-8946-465D-ACAE-7243DF37860B}" dt="2020-09-24T20:31:17.648" v="22" actId="165"/>
          <ac:grpSpMkLst>
            <pc:docMk/>
            <pc:sldMk cId="1640325729" sldId="263"/>
            <ac:grpSpMk id="48" creationId="{3A81D216-F010-4F08-8C5B-39B02E560804}"/>
          </ac:grpSpMkLst>
        </pc:grpChg>
        <pc:grpChg chg="mod topLvl">
          <ac:chgData name="Marco Enzo Squillacioti" userId="8bd09d11-ad4d-478d-945e-bb0d471a23aa" providerId="ADAL" clId="{09AD583A-8946-465D-ACAE-7243DF37860B}" dt="2020-09-24T20:47:11.773" v="716" actId="1038"/>
          <ac:grpSpMkLst>
            <pc:docMk/>
            <pc:sldMk cId="1640325729" sldId="263"/>
            <ac:grpSpMk id="52" creationId="{F662C1AE-43F8-4D5F-AAA6-B224EA0E1D40}"/>
          </ac:grpSpMkLst>
        </pc:grpChg>
        <pc:grpChg chg="mod topLvl">
          <ac:chgData name="Marco Enzo Squillacioti" userId="8bd09d11-ad4d-478d-945e-bb0d471a23aa" providerId="ADAL" clId="{09AD583A-8946-465D-ACAE-7243DF37860B}" dt="2020-09-24T20:45:41.150" v="691" actId="1038"/>
          <ac:grpSpMkLst>
            <pc:docMk/>
            <pc:sldMk cId="1640325729" sldId="263"/>
            <ac:grpSpMk id="57" creationId="{FC29F277-49E6-438D-9435-BC3E8D4558A7}"/>
          </ac:grpSpMkLst>
        </pc:grpChg>
        <pc:grpChg chg="mod topLvl">
          <ac:chgData name="Marco Enzo Squillacioti" userId="8bd09d11-ad4d-478d-945e-bb0d471a23aa" providerId="ADAL" clId="{09AD583A-8946-465D-ACAE-7243DF37860B}" dt="2020-09-24T20:45:36.695" v="676" actId="1038"/>
          <ac:grpSpMkLst>
            <pc:docMk/>
            <pc:sldMk cId="1640325729" sldId="263"/>
            <ac:grpSpMk id="60" creationId="{A0455462-A0C6-4457-BE11-1526C90F1A5D}"/>
          </ac:grpSpMkLst>
        </pc:grpChg>
        <pc:grpChg chg="mod topLvl">
          <ac:chgData name="Marco Enzo Squillacioti" userId="8bd09d11-ad4d-478d-945e-bb0d471a23aa" providerId="ADAL" clId="{09AD583A-8946-465D-ACAE-7243DF37860B}" dt="2020-09-24T20:31:17.648" v="22" actId="165"/>
          <ac:grpSpMkLst>
            <pc:docMk/>
            <pc:sldMk cId="1640325729" sldId="263"/>
            <ac:grpSpMk id="68" creationId="{D79B909F-C814-4135-8A7D-6955342CD46B}"/>
          </ac:grpSpMkLst>
        </pc:grpChg>
        <pc:grpChg chg="mod topLvl">
          <ac:chgData name="Marco Enzo Squillacioti" userId="8bd09d11-ad4d-478d-945e-bb0d471a23aa" providerId="ADAL" clId="{09AD583A-8946-465D-ACAE-7243DF37860B}" dt="2020-09-24T20:31:17.648" v="22" actId="165"/>
          <ac:grpSpMkLst>
            <pc:docMk/>
            <pc:sldMk cId="1640325729" sldId="263"/>
            <ac:grpSpMk id="70" creationId="{A489B202-A0A5-47AD-A4B1-E88C0CD1F75C}"/>
          </ac:grpSpMkLst>
        </pc:grpChg>
        <pc:grpChg chg="add mod">
          <ac:chgData name="Marco Enzo Squillacioti" userId="8bd09d11-ad4d-478d-945e-bb0d471a23aa" providerId="ADAL" clId="{09AD583A-8946-465D-ACAE-7243DF37860B}" dt="2020-09-24T20:48:52.631" v="725" actId="1036"/>
          <ac:grpSpMkLst>
            <pc:docMk/>
            <pc:sldMk cId="1640325729" sldId="263"/>
            <ac:grpSpMk id="75" creationId="{7F6C929C-DC66-4BFA-AF3E-937A87DB99DC}"/>
          </ac:grpSpMkLst>
        </pc:grpChg>
        <pc:grpChg chg="add mod">
          <ac:chgData name="Marco Enzo Squillacioti" userId="8bd09d11-ad4d-478d-945e-bb0d471a23aa" providerId="ADAL" clId="{09AD583A-8946-465D-ACAE-7243DF37860B}" dt="2020-09-24T20:42:29.839" v="599" actId="1036"/>
          <ac:grpSpMkLst>
            <pc:docMk/>
            <pc:sldMk cId="1640325729" sldId="263"/>
            <ac:grpSpMk id="80" creationId="{31FEEEC8-3555-4014-9F01-2F45E5716A67}"/>
          </ac:grpSpMkLst>
        </pc:grpChg>
        <pc:grpChg chg="add mod">
          <ac:chgData name="Marco Enzo Squillacioti" userId="8bd09d11-ad4d-478d-945e-bb0d471a23aa" providerId="ADAL" clId="{09AD583A-8946-465D-ACAE-7243DF37860B}" dt="2020-09-24T20:43:57.312" v="620" actId="1076"/>
          <ac:grpSpMkLst>
            <pc:docMk/>
            <pc:sldMk cId="1640325729" sldId="263"/>
            <ac:grpSpMk id="83" creationId="{126F4DCC-0CD5-4075-A534-22D80A905C9F}"/>
          </ac:grpSpMkLst>
        </pc:grpChg>
        <pc:grpChg chg="add mod">
          <ac:chgData name="Marco Enzo Squillacioti" userId="8bd09d11-ad4d-478d-945e-bb0d471a23aa" providerId="ADAL" clId="{09AD583A-8946-465D-ACAE-7243DF37860B}" dt="2020-09-24T20:44:28.021" v="626" actId="1076"/>
          <ac:grpSpMkLst>
            <pc:docMk/>
            <pc:sldMk cId="1640325729" sldId="263"/>
            <ac:grpSpMk id="88" creationId="{D2F93588-72C2-43FD-8060-F18CBAEDFB9A}"/>
          </ac:grpSpMkLst>
        </pc:grpChg>
        <pc:grpChg chg="add mod">
          <ac:chgData name="Marco Enzo Squillacioti" userId="8bd09d11-ad4d-478d-945e-bb0d471a23aa" providerId="ADAL" clId="{09AD583A-8946-465D-ACAE-7243DF37860B}" dt="2020-09-24T20:44:15.740" v="624" actId="1076"/>
          <ac:grpSpMkLst>
            <pc:docMk/>
            <pc:sldMk cId="1640325729" sldId="263"/>
            <ac:grpSpMk id="91" creationId="{D33A807A-ECCB-49AA-A05B-57E6F776DCBC}"/>
          </ac:grpSpMkLst>
        </pc:grpChg>
        <pc:grpChg chg="add del mod">
          <ac:chgData name="Marco Enzo Squillacioti" userId="8bd09d11-ad4d-478d-945e-bb0d471a23aa" providerId="ADAL" clId="{09AD583A-8946-465D-ACAE-7243DF37860B}" dt="2020-09-24T20:44:07.921" v="622" actId="478"/>
          <ac:grpSpMkLst>
            <pc:docMk/>
            <pc:sldMk cId="1640325729" sldId="263"/>
            <ac:grpSpMk id="94" creationId="{293D2F3C-8BA9-4E40-BE51-EC93074BE05B}"/>
          </ac:grpSpMkLst>
        </pc:grpChg>
        <pc:grpChg chg="add mod">
          <ac:chgData name="Marco Enzo Squillacioti" userId="8bd09d11-ad4d-478d-945e-bb0d471a23aa" providerId="ADAL" clId="{09AD583A-8946-465D-ACAE-7243DF37860B}" dt="2020-09-24T20:44:03.679" v="621" actId="571"/>
          <ac:grpSpMkLst>
            <pc:docMk/>
            <pc:sldMk cId="1640325729" sldId="263"/>
            <ac:grpSpMk id="97" creationId="{C20545E5-BB18-4B54-951F-C7F7B05281EF}"/>
          </ac:grpSpMkLst>
        </pc:grpChg>
        <pc:graphicFrameChg chg="add del mod">
          <ac:chgData name="Marco Enzo Squillacioti" userId="8bd09d11-ad4d-478d-945e-bb0d471a23aa" providerId="ADAL" clId="{09AD583A-8946-465D-ACAE-7243DF37860B}" dt="2020-09-24T20:33:00.077" v="44" actId="478"/>
          <ac:graphicFrameMkLst>
            <pc:docMk/>
            <pc:sldMk cId="1640325729" sldId="263"/>
            <ac:graphicFrameMk id="6" creationId="{551B8A40-83A3-4E4D-8E6D-D3AC05E1751B}"/>
          </ac:graphicFrameMkLst>
        </pc:graphicFrameChg>
        <pc:cxnChg chg="mod topLvl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3" creationId="{F17F4054-A029-4905-91B8-7719B58A1234}"/>
          </ac:cxnSpMkLst>
        </pc:cxnChg>
        <pc:cxnChg chg="mod topLvl">
          <ac:chgData name="Marco Enzo Squillacioti" userId="8bd09d11-ad4d-478d-945e-bb0d471a23aa" providerId="ADAL" clId="{09AD583A-8946-465D-ACAE-7243DF37860B}" dt="2020-09-24T20:32:53.170" v="40" actId="108"/>
          <ac:cxnSpMkLst>
            <pc:docMk/>
            <pc:sldMk cId="1640325729" sldId="263"/>
            <ac:cxnSpMk id="7" creationId="{B8703123-6C19-4382-844C-F4FFB45CB649}"/>
          </ac:cxnSpMkLst>
        </pc:cxnChg>
        <pc:cxnChg chg="mod topLvl">
          <ac:chgData name="Marco Enzo Squillacioti" userId="8bd09d11-ad4d-478d-945e-bb0d471a23aa" providerId="ADAL" clId="{09AD583A-8946-465D-ACAE-7243DF37860B}" dt="2020-09-24T20:32:52.420" v="39" actId="108"/>
          <ac:cxnSpMkLst>
            <pc:docMk/>
            <pc:sldMk cId="1640325729" sldId="263"/>
            <ac:cxnSpMk id="8" creationId="{0D7E199C-D715-4D9C-8674-F5C7C1E78285}"/>
          </ac:cxnSpMkLst>
        </pc:cxnChg>
        <pc:cxnChg chg="mod topLvl">
          <ac:chgData name="Marco Enzo Squillacioti" userId="8bd09d11-ad4d-478d-945e-bb0d471a23aa" providerId="ADAL" clId="{09AD583A-8946-465D-ACAE-7243DF37860B}" dt="2020-09-24T20:32:55.023" v="42" actId="108"/>
          <ac:cxnSpMkLst>
            <pc:docMk/>
            <pc:sldMk cId="1640325729" sldId="263"/>
            <ac:cxnSpMk id="13" creationId="{0B02CDE2-5B92-42FB-8C7A-4FC9539279B5}"/>
          </ac:cxnSpMkLst>
        </pc:cxnChg>
        <pc:cxnChg chg="mod topLvl">
          <ac:chgData name="Marco Enzo Squillacioti" userId="8bd09d11-ad4d-478d-945e-bb0d471a23aa" providerId="ADAL" clId="{09AD583A-8946-465D-ACAE-7243DF37860B}" dt="2020-09-24T20:32:54.266" v="41" actId="108"/>
          <ac:cxnSpMkLst>
            <pc:docMk/>
            <pc:sldMk cId="1640325729" sldId="263"/>
            <ac:cxnSpMk id="15" creationId="{CE29F4B1-AE05-4DAE-9875-6F6F8D028931}"/>
          </ac:cxnSpMkLst>
        </pc:cxnChg>
        <pc:cxnChg chg="mod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20" creationId="{2655EF59-3B11-4506-B4F8-07088231B60A}"/>
          </ac:cxnSpMkLst>
        </pc:cxnChg>
        <pc:cxnChg chg="mod topLvl">
          <ac:chgData name="Marco Enzo Squillacioti" userId="8bd09d11-ad4d-478d-945e-bb0d471a23aa" providerId="ADAL" clId="{09AD583A-8946-465D-ACAE-7243DF37860B}" dt="2020-09-24T20:32:55.968" v="43" actId="108"/>
          <ac:cxnSpMkLst>
            <pc:docMk/>
            <pc:sldMk cId="1640325729" sldId="263"/>
            <ac:cxnSpMk id="39" creationId="{8E8CB31C-51E4-410B-8BC9-651D1C55E29B}"/>
          </ac:cxnSpMkLst>
        </pc:cxnChg>
        <pc:cxnChg chg="mod topLvl">
          <ac:chgData name="Marco Enzo Squillacioti" userId="8bd09d11-ad4d-478d-945e-bb0d471a23aa" providerId="ADAL" clId="{09AD583A-8946-465D-ACAE-7243DF37860B}" dt="2020-09-24T20:47:21.916" v="717" actId="164"/>
          <ac:cxnSpMkLst>
            <pc:docMk/>
            <pc:sldMk cId="1640325729" sldId="263"/>
            <ac:cxnSpMk id="45" creationId="{EFFEAB0F-405C-4597-9F87-5D077013F515}"/>
          </ac:cxnSpMkLst>
        </pc:cxnChg>
        <pc:cxnChg chg="add mod">
          <ac:chgData name="Marco Enzo Squillacioti" userId="8bd09d11-ad4d-478d-945e-bb0d471a23aa" providerId="ADAL" clId="{09AD583A-8946-465D-ACAE-7243DF37860B}" dt="2020-09-24T20:29:46.175" v="13" actId="571"/>
          <ac:cxnSpMkLst>
            <pc:docMk/>
            <pc:sldMk cId="1640325729" sldId="263"/>
            <ac:cxnSpMk id="46" creationId="{E74AABE2-6703-4A77-96BB-B23DA5F85A6A}"/>
          </ac:cxnSpMkLst>
        </pc:cxnChg>
        <pc:cxnChg chg="mod topLvl">
          <ac:chgData name="Marco Enzo Squillacioti" userId="8bd09d11-ad4d-478d-945e-bb0d471a23aa" providerId="ADAL" clId="{09AD583A-8946-465D-ACAE-7243DF37860B}" dt="2020-09-24T20:47:33.678" v="718" actId="164"/>
          <ac:cxnSpMkLst>
            <pc:docMk/>
            <pc:sldMk cId="1640325729" sldId="263"/>
            <ac:cxnSpMk id="50" creationId="{A7331529-E528-433B-98DE-EE9C17DE3958}"/>
          </ac:cxnSpMkLst>
        </pc:cxnChg>
        <pc:cxnChg chg="mod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53" creationId="{A8724D42-C0FC-44CC-BDCA-5393568AA4D6}"/>
          </ac:cxnSpMkLst>
        </pc:cxnChg>
        <pc:cxnChg chg="mod topLvl">
          <ac:chgData name="Marco Enzo Squillacioti" userId="8bd09d11-ad4d-478d-945e-bb0d471a23aa" providerId="ADAL" clId="{09AD583A-8946-465D-ACAE-7243DF37860B}" dt="2020-09-24T20:32:45.962" v="38" actId="208"/>
          <ac:cxnSpMkLst>
            <pc:docMk/>
            <pc:sldMk cId="1640325729" sldId="263"/>
            <ac:cxnSpMk id="55" creationId="{91F530AD-A577-4E47-85EC-88E0FFE55B98}"/>
          </ac:cxnSpMkLst>
        </pc:cxnChg>
        <pc:cxnChg chg="mod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58" creationId="{02CCFCCB-AD41-4DD0-ABCD-637F0E787F03}"/>
          </ac:cxnSpMkLst>
        </pc:cxnChg>
        <pc:cxnChg chg="mod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61" creationId="{7CA88D89-23DF-42F5-968D-FBD4BDD06034}"/>
          </ac:cxnSpMkLst>
        </pc:cxnChg>
        <pc:cxnChg chg="add mod">
          <ac:chgData name="Marco Enzo Squillacioti" userId="8bd09d11-ad4d-478d-945e-bb0d471a23aa" providerId="ADAL" clId="{09AD583A-8946-465D-ACAE-7243DF37860B}" dt="2020-09-24T20:29:46.175" v="13" actId="571"/>
          <ac:cxnSpMkLst>
            <pc:docMk/>
            <pc:sldMk cId="1640325729" sldId="263"/>
            <ac:cxnSpMk id="64" creationId="{E6C2D14E-BBC7-41CE-AB0D-615BC3038008}"/>
          </ac:cxnSpMkLst>
        </pc:cxnChg>
        <pc:cxnChg chg="mod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65" creationId="{B00DCDBF-2D52-4CB0-B898-3B68735422BF}"/>
          </ac:cxnSpMkLst>
        </pc:cxnChg>
        <pc:cxnChg chg="mod">
          <ac:chgData name="Marco Enzo Squillacioti" userId="8bd09d11-ad4d-478d-945e-bb0d471a23aa" providerId="ADAL" clId="{09AD583A-8946-465D-ACAE-7243DF37860B}" dt="2020-09-24T20:31:17.648" v="22" actId="165"/>
          <ac:cxnSpMkLst>
            <pc:docMk/>
            <pc:sldMk cId="1640325729" sldId="263"/>
            <ac:cxnSpMk id="71" creationId="{A345D3D3-A29A-4B84-96C5-6A53E002B7A9}"/>
          </ac:cxnSpMkLst>
        </pc:cxnChg>
        <pc:cxnChg chg="mod">
          <ac:chgData name="Marco Enzo Squillacioti" userId="8bd09d11-ad4d-478d-945e-bb0d471a23aa" providerId="ADAL" clId="{09AD583A-8946-465D-ACAE-7243DF37860B}" dt="2020-09-24T20:42:16.961" v="592" actId="17032"/>
          <ac:cxnSpMkLst>
            <pc:docMk/>
            <pc:sldMk cId="1640325729" sldId="263"/>
            <ac:cxnSpMk id="76" creationId="{4A21BCFA-6E50-40A1-9C0B-CC86A850CCDE}"/>
          </ac:cxnSpMkLst>
        </pc:cxnChg>
        <pc:cxnChg chg="mod topLvl">
          <ac:chgData name="Marco Enzo Squillacioti" userId="8bd09d11-ad4d-478d-945e-bb0d471a23aa" providerId="ADAL" clId="{09AD583A-8946-465D-ACAE-7243DF37860B}" dt="2020-09-24T20:47:42.093" v="719" actId="164"/>
          <ac:cxnSpMkLst>
            <pc:docMk/>
            <pc:sldMk cId="1640325729" sldId="263"/>
            <ac:cxnSpMk id="77" creationId="{765647E4-B0F5-4C20-B4C4-0BCFA373FD9E}"/>
          </ac:cxnSpMkLst>
        </pc:cxnChg>
        <pc:cxnChg chg="mod">
          <ac:chgData name="Marco Enzo Squillacioti" userId="8bd09d11-ad4d-478d-945e-bb0d471a23aa" providerId="ADAL" clId="{09AD583A-8946-465D-ACAE-7243DF37860B}" dt="2020-09-24T20:42:21.880" v="593" actId="571"/>
          <ac:cxnSpMkLst>
            <pc:docMk/>
            <pc:sldMk cId="1640325729" sldId="263"/>
            <ac:cxnSpMk id="81" creationId="{2AAD635D-E8AE-4BD1-984E-A37C25D67305}"/>
          </ac:cxnSpMkLst>
        </pc:cxnChg>
        <pc:cxnChg chg="mod">
          <ac:chgData name="Marco Enzo Squillacioti" userId="8bd09d11-ad4d-478d-945e-bb0d471a23aa" providerId="ADAL" clId="{09AD583A-8946-465D-ACAE-7243DF37860B}" dt="2020-09-24T20:43:52.696" v="619" actId="1076"/>
          <ac:cxnSpMkLst>
            <pc:docMk/>
            <pc:sldMk cId="1640325729" sldId="263"/>
            <ac:cxnSpMk id="84" creationId="{D7971819-C7CC-44DB-8587-7AB6124DC152}"/>
          </ac:cxnSpMkLst>
        </pc:cxnChg>
        <pc:cxnChg chg="mod topLvl">
          <ac:chgData name="Marco Enzo Squillacioti" userId="8bd09d11-ad4d-478d-945e-bb0d471a23aa" providerId="ADAL" clId="{09AD583A-8946-465D-ACAE-7243DF37860B}" dt="2020-09-24T20:47:48.991" v="720" actId="164"/>
          <ac:cxnSpMkLst>
            <pc:docMk/>
            <pc:sldMk cId="1640325729" sldId="263"/>
            <ac:cxnSpMk id="85" creationId="{C7F04959-0648-4112-A5C1-8629E054730C}"/>
          </ac:cxnSpMkLst>
        </pc:cxnChg>
        <pc:cxnChg chg="mod">
          <ac:chgData name="Marco Enzo Squillacioti" userId="8bd09d11-ad4d-478d-945e-bb0d471a23aa" providerId="ADAL" clId="{09AD583A-8946-465D-ACAE-7243DF37860B}" dt="2020-09-24T20:42:42.678" v="611" actId="571"/>
          <ac:cxnSpMkLst>
            <pc:docMk/>
            <pc:sldMk cId="1640325729" sldId="263"/>
            <ac:cxnSpMk id="89" creationId="{D3F405B1-7838-4738-BF47-64C787DE2CB5}"/>
          </ac:cxnSpMkLst>
        </pc:cxnChg>
        <pc:cxnChg chg="mod">
          <ac:chgData name="Marco Enzo Squillacioti" userId="8bd09d11-ad4d-478d-945e-bb0d471a23aa" providerId="ADAL" clId="{09AD583A-8946-465D-ACAE-7243DF37860B}" dt="2020-09-24T20:43:34.624" v="616" actId="571"/>
          <ac:cxnSpMkLst>
            <pc:docMk/>
            <pc:sldMk cId="1640325729" sldId="263"/>
            <ac:cxnSpMk id="92" creationId="{379236A5-D011-44C9-B887-EAB7EC114806}"/>
          </ac:cxnSpMkLst>
        </pc:cxnChg>
        <pc:cxnChg chg="mod">
          <ac:chgData name="Marco Enzo Squillacioti" userId="8bd09d11-ad4d-478d-945e-bb0d471a23aa" providerId="ADAL" clId="{09AD583A-8946-465D-ACAE-7243DF37860B}" dt="2020-09-24T20:43:46.762" v="617" actId="571"/>
          <ac:cxnSpMkLst>
            <pc:docMk/>
            <pc:sldMk cId="1640325729" sldId="263"/>
            <ac:cxnSpMk id="95" creationId="{A668328A-82E9-4CAF-B7B5-D50D7B3C5D27}"/>
          </ac:cxnSpMkLst>
        </pc:cxnChg>
        <pc:cxnChg chg="mod">
          <ac:chgData name="Marco Enzo Squillacioti" userId="8bd09d11-ad4d-478d-945e-bb0d471a23aa" providerId="ADAL" clId="{09AD583A-8946-465D-ACAE-7243DF37860B}" dt="2020-09-24T20:44:03.679" v="621" actId="571"/>
          <ac:cxnSpMkLst>
            <pc:docMk/>
            <pc:sldMk cId="1640325729" sldId="263"/>
            <ac:cxnSpMk id="98" creationId="{BF7BB6F7-72F3-4DAD-A1C9-99724808549C}"/>
          </ac:cxnSpMkLst>
        </pc:cxnChg>
      </pc:sldChg>
      <pc:sldChg chg="modSp mod">
        <pc:chgData name="Marco Enzo Squillacioti" userId="8bd09d11-ad4d-478d-945e-bb0d471a23aa" providerId="ADAL" clId="{09AD583A-8946-465D-ACAE-7243DF37860B}" dt="2020-09-25T10:54:11.240" v="1120" actId="27107"/>
        <pc:sldMkLst>
          <pc:docMk/>
          <pc:sldMk cId="3432409663" sldId="267"/>
        </pc:sldMkLst>
        <pc:spChg chg="mod">
          <ac:chgData name="Marco Enzo Squillacioti" userId="8bd09d11-ad4d-478d-945e-bb0d471a23aa" providerId="ADAL" clId="{09AD583A-8946-465D-ACAE-7243DF37860B}" dt="2020-09-25T10:54:11.240" v="1120" actId="27107"/>
          <ac:spMkLst>
            <pc:docMk/>
            <pc:sldMk cId="3432409663" sldId="267"/>
            <ac:spMk id="3" creationId="{BB317D25-C387-4E5B-83EF-F47F60A19983}"/>
          </ac:spMkLst>
        </pc:spChg>
      </pc:sldChg>
    </pc:docChg>
  </pc:docChgLst>
  <pc:docChgLst>
    <pc:chgData name="Ameena Butt" userId="3740027a-9852-48ba-8a90-1d771889ae13" providerId="ADAL" clId="{D11C7619-25C2-7340-BA74-7F1F8F3C4CDE}"/>
    <pc:docChg chg="undo custSel mod modSld">
      <pc:chgData name="Ameena Butt" userId="3740027a-9852-48ba-8a90-1d771889ae13" providerId="ADAL" clId="{D11C7619-25C2-7340-BA74-7F1F8F3C4CDE}" dt="2020-09-19T10:10:55.244" v="370" actId="313"/>
      <pc:docMkLst>
        <pc:docMk/>
      </pc:docMkLst>
      <pc:sldChg chg="modSp mod modNotes modNotesTx">
        <pc:chgData name="Ameena Butt" userId="3740027a-9852-48ba-8a90-1d771889ae13" providerId="ADAL" clId="{D11C7619-25C2-7340-BA74-7F1F8F3C4CDE}" dt="2020-09-19T10:03:26.612" v="182" actId="20577"/>
        <pc:sldMkLst>
          <pc:docMk/>
          <pc:sldMk cId="382337933" sldId="265"/>
        </pc:sldMkLst>
        <pc:spChg chg="mod">
          <ac:chgData name="Ameena Butt" userId="3740027a-9852-48ba-8a90-1d771889ae13" providerId="ADAL" clId="{D11C7619-25C2-7340-BA74-7F1F8F3C4CDE}" dt="2020-09-19T09:54:27.011" v="7" actId="20577"/>
          <ac:spMkLst>
            <pc:docMk/>
            <pc:sldMk cId="382337933" sldId="265"/>
            <ac:spMk id="2" creationId="{DA488C6C-4E7C-47C1-9310-C6FA123A5907}"/>
          </ac:spMkLst>
        </pc:spChg>
        <pc:spChg chg="mod">
          <ac:chgData name="Ameena Butt" userId="3740027a-9852-48ba-8a90-1d771889ae13" providerId="ADAL" clId="{D11C7619-25C2-7340-BA74-7F1F8F3C4CDE}" dt="2020-09-19T10:03:26.612" v="182" actId="20577"/>
          <ac:spMkLst>
            <pc:docMk/>
            <pc:sldMk cId="382337933" sldId="265"/>
            <ac:spMk id="3" creationId="{BB317D25-C387-4E5B-83EF-F47F60A19983}"/>
          </ac:spMkLst>
        </pc:spChg>
      </pc:sldChg>
      <pc:sldChg chg="addSp modSp mod setBg modNotesTx">
        <pc:chgData name="Ameena Butt" userId="3740027a-9852-48ba-8a90-1d771889ae13" providerId="ADAL" clId="{D11C7619-25C2-7340-BA74-7F1F8F3C4CDE}" dt="2020-09-19T10:10:55.244" v="370" actId="313"/>
        <pc:sldMkLst>
          <pc:docMk/>
          <pc:sldMk cId="3432409663" sldId="267"/>
        </pc:sldMkLst>
        <pc:spChg chg="mod">
          <ac:chgData name="Ameena Butt" userId="3740027a-9852-48ba-8a90-1d771889ae13" providerId="ADAL" clId="{D11C7619-25C2-7340-BA74-7F1F8F3C4CDE}" dt="2020-09-19T10:09:56.350" v="348" actId="14100"/>
          <ac:spMkLst>
            <pc:docMk/>
            <pc:sldMk cId="3432409663" sldId="267"/>
            <ac:spMk id="2" creationId="{DA488C6C-4E7C-47C1-9310-C6FA123A5907}"/>
          </ac:spMkLst>
        </pc:spChg>
        <pc:spChg chg="mod">
          <ac:chgData name="Ameena Butt" userId="3740027a-9852-48ba-8a90-1d771889ae13" providerId="ADAL" clId="{D11C7619-25C2-7340-BA74-7F1F8F3C4CDE}" dt="2020-09-19T10:10:55.244" v="370" actId="313"/>
          <ac:spMkLst>
            <pc:docMk/>
            <pc:sldMk cId="3432409663" sldId="267"/>
            <ac:spMk id="3" creationId="{BB317D25-C387-4E5B-83EF-F47F60A19983}"/>
          </ac:spMkLst>
        </pc:spChg>
        <pc:spChg chg="add">
          <ac:chgData name="Ameena Butt" userId="3740027a-9852-48ba-8a90-1d771889ae13" providerId="ADAL" clId="{D11C7619-25C2-7340-BA74-7F1F8F3C4CDE}" dt="2020-09-19T10:09:30.992" v="344" actId="26606"/>
          <ac:spMkLst>
            <pc:docMk/>
            <pc:sldMk cId="3432409663" sldId="267"/>
            <ac:spMk id="9" creationId="{5B6D324E-2D03-4162-AF1E-D5E32234E254}"/>
          </ac:spMkLst>
        </pc:spChg>
        <pc:picChg chg="add mod">
          <ac:chgData name="Ameena Butt" userId="3740027a-9852-48ba-8a90-1d771889ae13" providerId="ADAL" clId="{D11C7619-25C2-7340-BA74-7F1F8F3C4CDE}" dt="2020-09-19T10:09:50.798" v="347" actId="14100"/>
          <ac:picMkLst>
            <pc:docMk/>
            <pc:sldMk cId="3432409663" sldId="267"/>
            <ac:picMk id="5" creationId="{7CCD48C1-D48D-4138-9C60-E1165CE31A78}"/>
          </ac:picMkLst>
        </pc:picChg>
      </pc:sldChg>
    </pc:docChg>
  </pc:docChgLst>
  <pc:docChgLst>
    <pc:chgData name="Prasad Jagtap" userId="S::s200109@win.dtu.dk::11453833-8954-4db7-bf9d-87af5de79883" providerId="AD" clId="Web-{01E3F1EC-77EA-4D48-9782-EECC9007F249}"/>
    <pc:docChg chg="modSld">
      <pc:chgData name="Prasad Jagtap" userId="S::s200109@win.dtu.dk::11453833-8954-4db7-bf9d-87af5de79883" providerId="AD" clId="Web-{01E3F1EC-77EA-4D48-9782-EECC9007F249}" dt="2020-09-22T18:15:22.326" v="0" actId="14100"/>
      <pc:docMkLst>
        <pc:docMk/>
      </pc:docMkLst>
      <pc:sldChg chg="modSp">
        <pc:chgData name="Prasad Jagtap" userId="S::s200109@win.dtu.dk::11453833-8954-4db7-bf9d-87af5de79883" providerId="AD" clId="Web-{01E3F1EC-77EA-4D48-9782-EECC9007F249}" dt="2020-09-22T18:15:22.326" v="0" actId="14100"/>
        <pc:sldMkLst>
          <pc:docMk/>
          <pc:sldMk cId="1640325729" sldId="263"/>
        </pc:sldMkLst>
        <pc:spChg chg="mod">
          <ac:chgData name="Prasad Jagtap" userId="S::s200109@win.dtu.dk::11453833-8954-4db7-bf9d-87af5de79883" providerId="AD" clId="Web-{01E3F1EC-77EA-4D48-9782-EECC9007F249}" dt="2020-09-22T18:15:22.326" v="0" actId="14100"/>
          <ac:spMkLst>
            <pc:docMk/>
            <pc:sldMk cId="1640325729" sldId="263"/>
            <ac:spMk id="40" creationId="{9796FB03-EC74-461C-8CE5-30532A0EA1D5}"/>
          </ac:spMkLst>
        </pc:spChg>
      </pc:sldChg>
    </pc:docChg>
  </pc:docChgLst>
  <pc:docChgLst>
    <pc:chgData name="Prasad Jagtap" userId="S::s200109@win.dtu.dk::11453833-8954-4db7-bf9d-87af5de79883" providerId="AD" clId="Web-{DEE55F65-86A2-4332-8BAC-A95EDF87F79B}"/>
    <pc:docChg chg="modSld">
      <pc:chgData name="Prasad Jagtap" userId="S::s200109@win.dtu.dk::11453833-8954-4db7-bf9d-87af5de79883" providerId="AD" clId="Web-{DEE55F65-86A2-4332-8BAC-A95EDF87F79B}" dt="2020-09-24T20:45:12.347" v="21" actId="20577"/>
      <pc:docMkLst>
        <pc:docMk/>
      </pc:docMkLst>
      <pc:sldChg chg="modSp">
        <pc:chgData name="Prasad Jagtap" userId="S::s200109@win.dtu.dk::11453833-8954-4db7-bf9d-87af5de79883" providerId="AD" clId="Web-{DEE55F65-86A2-4332-8BAC-A95EDF87F79B}" dt="2020-09-24T20:45:12.347" v="21" actId="20577"/>
        <pc:sldMkLst>
          <pc:docMk/>
          <pc:sldMk cId="2992867135" sldId="269"/>
        </pc:sldMkLst>
        <pc:spChg chg="mod">
          <ac:chgData name="Prasad Jagtap" userId="S::s200109@win.dtu.dk::11453833-8954-4db7-bf9d-87af5de79883" providerId="AD" clId="Web-{DEE55F65-86A2-4332-8BAC-A95EDF87F79B}" dt="2020-09-24T20:45:12.347" v="21" actId="20577"/>
          <ac:spMkLst>
            <pc:docMk/>
            <pc:sldMk cId="2992867135" sldId="269"/>
            <ac:spMk id="7" creationId="{56C3F045-867B-4369-B622-136D951258FF}"/>
          </ac:spMkLst>
        </pc:spChg>
      </pc:sldChg>
    </pc:docChg>
  </pc:docChgLst>
  <pc:docChgLst>
    <pc:chgData name="Joern Andreas Appelt" userId="98b46129-6d0a-4894-933b-fbbcf2e18e6b" providerId="ADAL" clId="{40FAC1CD-F5A9-9C4B-903D-50AD70BB49C0}"/>
    <pc:docChg chg="undo custSel mod addSld delSld modSld sldOrd">
      <pc:chgData name="Joern Andreas Appelt" userId="98b46129-6d0a-4894-933b-fbbcf2e18e6b" providerId="ADAL" clId="{40FAC1CD-F5A9-9C4B-903D-50AD70BB49C0}" dt="2020-09-25T12:31:58.153" v="1042"/>
      <pc:docMkLst>
        <pc:docMk/>
      </pc:docMkLst>
      <pc:sldChg chg="addSp modSp mod">
        <pc:chgData name="Joern Andreas Appelt" userId="98b46129-6d0a-4894-933b-fbbcf2e18e6b" providerId="ADAL" clId="{40FAC1CD-F5A9-9C4B-903D-50AD70BB49C0}" dt="2020-09-25T12:10:30.786" v="822"/>
        <pc:sldMkLst>
          <pc:docMk/>
          <pc:sldMk cId="0" sldId="256"/>
        </pc:sldMkLst>
        <pc:spChg chg="mod">
          <ac:chgData name="Joern Andreas Appelt" userId="98b46129-6d0a-4894-933b-fbbcf2e18e6b" providerId="ADAL" clId="{40FAC1CD-F5A9-9C4B-903D-50AD70BB49C0}" dt="2020-09-25T12:10:30.786" v="822"/>
          <ac:spMkLst>
            <pc:docMk/>
            <pc:sldMk cId="0" sldId="256"/>
            <ac:spMk id="54" creationId="{00000000-0000-0000-0000-000000000000}"/>
          </ac:spMkLst>
        </pc:spChg>
        <pc:spChg chg="mod">
          <ac:chgData name="Joern Andreas Appelt" userId="98b46129-6d0a-4894-933b-fbbcf2e18e6b" providerId="ADAL" clId="{40FAC1CD-F5A9-9C4B-903D-50AD70BB49C0}" dt="2020-09-21T15:35:47.321" v="681" actId="108"/>
          <ac:spMkLst>
            <pc:docMk/>
            <pc:sldMk cId="0" sldId="256"/>
            <ac:spMk id="55" creationId="{00000000-0000-0000-0000-000000000000}"/>
          </ac:spMkLst>
        </pc:spChg>
        <pc:graphicFrameChg chg="add mod modGraphic">
          <ac:chgData name="Joern Andreas Appelt" userId="98b46129-6d0a-4894-933b-fbbcf2e18e6b" providerId="ADAL" clId="{40FAC1CD-F5A9-9C4B-903D-50AD70BB49C0}" dt="2020-09-21T15:37:17.860" v="710" actId="2084"/>
          <ac:graphicFrameMkLst>
            <pc:docMk/>
            <pc:sldMk cId="0" sldId="256"/>
            <ac:graphicFrameMk id="2" creationId="{3D4CD2E9-3808-8F44-849C-4CA6CF4DA1D5}"/>
          </ac:graphicFrameMkLst>
        </pc:graphicFrameChg>
      </pc:sldChg>
      <pc:sldChg chg="modSp mod ord">
        <pc:chgData name="Joern Andreas Appelt" userId="98b46129-6d0a-4894-933b-fbbcf2e18e6b" providerId="ADAL" clId="{40FAC1CD-F5A9-9C4B-903D-50AD70BB49C0}" dt="2020-09-25T12:08:38.088" v="789" actId="20577"/>
        <pc:sldMkLst>
          <pc:docMk/>
          <pc:sldMk cId="1640325729" sldId="263"/>
        </pc:sldMkLst>
        <pc:spChg chg="mod">
          <ac:chgData name="Joern Andreas Appelt" userId="98b46129-6d0a-4894-933b-fbbcf2e18e6b" providerId="ADAL" clId="{40FAC1CD-F5A9-9C4B-903D-50AD70BB49C0}" dt="2020-09-25T12:08:38.088" v="789" actId="20577"/>
          <ac:spMkLst>
            <pc:docMk/>
            <pc:sldMk cId="1640325729" sldId="263"/>
            <ac:spMk id="74" creationId="{8D926F87-A761-48BC-B658-F81D9DB1A288}"/>
          </ac:spMkLst>
        </pc:spChg>
      </pc:sldChg>
      <pc:sldChg chg="addSp delSp modSp add del mod modAnim delDesignElem">
        <pc:chgData name="Joern Andreas Appelt" userId="98b46129-6d0a-4894-933b-fbbcf2e18e6b" providerId="ADAL" clId="{40FAC1CD-F5A9-9C4B-903D-50AD70BB49C0}" dt="2020-09-25T12:25:39.826" v="975" actId="113"/>
        <pc:sldMkLst>
          <pc:docMk/>
          <pc:sldMk cId="588022432" sldId="264"/>
        </pc:sldMkLst>
        <pc:spChg chg="del mod">
          <ac:chgData name="Joern Andreas Appelt" userId="98b46129-6d0a-4894-933b-fbbcf2e18e6b" providerId="ADAL" clId="{40FAC1CD-F5A9-9C4B-903D-50AD70BB49C0}" dt="2020-09-21T15:22:26.560" v="265" actId="478"/>
          <ac:spMkLst>
            <pc:docMk/>
            <pc:sldMk cId="588022432" sldId="264"/>
            <ac:spMk id="2" creationId="{DA488C6C-4E7C-47C1-9310-C6FA123A5907}"/>
          </ac:spMkLst>
        </pc:spChg>
        <pc:spChg chg="mod">
          <ac:chgData name="Joern Andreas Appelt" userId="98b46129-6d0a-4894-933b-fbbcf2e18e6b" providerId="ADAL" clId="{40FAC1CD-F5A9-9C4B-903D-50AD70BB49C0}" dt="2020-09-25T12:25:39.826" v="975" actId="113"/>
          <ac:spMkLst>
            <pc:docMk/>
            <pc:sldMk cId="588022432" sldId="264"/>
            <ac:spMk id="3" creationId="{BB317D25-C387-4E5B-83EF-F47F60A19983}"/>
          </ac:spMkLst>
        </pc:spChg>
        <pc:spChg chg="add del mod">
          <ac:chgData name="Joern Andreas Appelt" userId="98b46129-6d0a-4894-933b-fbbcf2e18e6b" providerId="ADAL" clId="{40FAC1CD-F5A9-9C4B-903D-50AD70BB49C0}" dt="2020-09-21T15:22:30.107" v="267" actId="478"/>
          <ac:spMkLst>
            <pc:docMk/>
            <pc:sldMk cId="588022432" sldId="264"/>
            <ac:spMk id="6" creationId="{08BD43FE-C547-1146-B73C-2BD67D1E6DD9}"/>
          </ac:spMkLst>
        </pc:spChg>
        <pc:spChg chg="add mod">
          <ac:chgData name="Joern Andreas Appelt" userId="98b46129-6d0a-4894-933b-fbbcf2e18e6b" providerId="ADAL" clId="{40FAC1CD-F5A9-9C4B-903D-50AD70BB49C0}" dt="2020-09-21T15:22:46.276" v="308" actId="20577"/>
          <ac:spMkLst>
            <pc:docMk/>
            <pc:sldMk cId="588022432" sldId="264"/>
            <ac:spMk id="8" creationId="{53FD31DF-33C0-E949-ABD4-733B34DC9112}"/>
          </ac:spMkLst>
        </pc:spChg>
        <pc:spChg chg="add del">
          <ac:chgData name="Joern Andreas Appelt" userId="98b46129-6d0a-4894-933b-fbbcf2e18e6b" providerId="ADAL" clId="{40FAC1CD-F5A9-9C4B-903D-50AD70BB49C0}" dt="2020-09-25T12:10:30.786" v="822"/>
          <ac:spMkLst>
            <pc:docMk/>
            <pc:sldMk cId="588022432" sldId="264"/>
            <ac:spMk id="9" creationId="{5B6D324E-2D03-4162-AF1E-D5E32234E254}"/>
          </ac:spMkLst>
        </pc:spChg>
      </pc:sldChg>
      <pc:sldChg chg="addSp delSp modSp mod setBg setClrOvrMap delDesignElem">
        <pc:chgData name="Joern Andreas Appelt" userId="98b46129-6d0a-4894-933b-fbbcf2e18e6b" providerId="ADAL" clId="{40FAC1CD-F5A9-9C4B-903D-50AD70BB49C0}" dt="2020-09-25T12:22:15.492" v="913" actId="1076"/>
        <pc:sldMkLst>
          <pc:docMk/>
          <pc:sldMk cId="382337933" sldId="265"/>
        </pc:sldMkLst>
        <pc:spChg chg="mod">
          <ac:chgData name="Joern Andreas Appelt" userId="98b46129-6d0a-4894-933b-fbbcf2e18e6b" providerId="ADAL" clId="{40FAC1CD-F5A9-9C4B-903D-50AD70BB49C0}" dt="2020-09-25T12:22:15.492" v="913" actId="1076"/>
          <ac:spMkLst>
            <pc:docMk/>
            <pc:sldMk cId="382337933" sldId="265"/>
            <ac:spMk id="2" creationId="{DA488C6C-4E7C-47C1-9310-C6FA123A5907}"/>
          </ac:spMkLst>
        </pc:spChg>
        <pc:spChg chg="mod ord">
          <ac:chgData name="Joern Andreas Appelt" userId="98b46129-6d0a-4894-933b-fbbcf2e18e6b" providerId="ADAL" clId="{40FAC1CD-F5A9-9C4B-903D-50AD70BB49C0}" dt="2020-09-25T12:14:10.513" v="858" actId="26606"/>
          <ac:spMkLst>
            <pc:docMk/>
            <pc:sldMk cId="382337933" sldId="265"/>
            <ac:spMk id="3" creationId="{BB317D25-C387-4E5B-83EF-F47F60A19983}"/>
          </ac:spMkLst>
        </pc:spChg>
        <pc:spChg chg="add del mod">
          <ac:chgData name="Joern Andreas Appelt" userId="98b46129-6d0a-4894-933b-fbbcf2e18e6b" providerId="ADAL" clId="{40FAC1CD-F5A9-9C4B-903D-50AD70BB49C0}" dt="2020-09-25T12:10:07.900" v="806"/>
          <ac:spMkLst>
            <pc:docMk/>
            <pc:sldMk cId="382337933" sldId="265"/>
            <ac:spMk id="4" creationId="{550DE68C-61B4-2241-9E71-6249B99980A5}"/>
          </ac:spMkLst>
        </pc:spChg>
        <pc:spChg chg="add del mod">
          <ac:chgData name="Joern Andreas Appelt" userId="98b46129-6d0a-4894-933b-fbbcf2e18e6b" providerId="ADAL" clId="{40FAC1CD-F5A9-9C4B-903D-50AD70BB49C0}" dt="2020-09-25T12:10:11.391" v="810"/>
          <ac:spMkLst>
            <pc:docMk/>
            <pc:sldMk cId="382337933" sldId="265"/>
            <ac:spMk id="5" creationId="{C066A785-80CB-8842-BE2C-885F71A15CD3}"/>
          </ac:spMkLst>
        </pc:spChg>
        <pc:spChg chg="add del mod">
          <ac:chgData name="Joern Andreas Appelt" userId="98b46129-6d0a-4894-933b-fbbcf2e18e6b" providerId="ADAL" clId="{40FAC1CD-F5A9-9C4B-903D-50AD70BB49C0}" dt="2020-09-25T12:10:12.615" v="812"/>
          <ac:spMkLst>
            <pc:docMk/>
            <pc:sldMk cId="382337933" sldId="265"/>
            <ac:spMk id="6" creationId="{6CC0CD23-A51D-C349-A33D-E6D466DF613E}"/>
          </ac:spMkLst>
        </pc:spChg>
        <pc:spChg chg="add del">
          <ac:chgData name="Joern Andreas Appelt" userId="98b46129-6d0a-4894-933b-fbbcf2e18e6b" providerId="ADAL" clId="{40FAC1CD-F5A9-9C4B-903D-50AD70BB49C0}" dt="2020-09-25T12:14:10.513" v="858" actId="26606"/>
          <ac:spMkLst>
            <pc:docMk/>
            <pc:sldMk cId="382337933" sldId="265"/>
            <ac:spMk id="8" creationId="{594710DA-1DB4-42E4-845A-4625DA80D36B}"/>
          </ac:spMkLst>
        </pc:spChg>
        <pc:spChg chg="add del">
          <ac:chgData name="Joern Andreas Appelt" userId="98b46129-6d0a-4894-933b-fbbcf2e18e6b" providerId="ADAL" clId="{40FAC1CD-F5A9-9C4B-903D-50AD70BB49C0}" dt="2020-09-25T12:14:10.513" v="858" actId="26606"/>
          <ac:spMkLst>
            <pc:docMk/>
            <pc:sldMk cId="382337933" sldId="265"/>
            <ac:spMk id="10" creationId="{5DB0431E-0B04-44A1-9C51-531E28D18A60}"/>
          </ac:spMkLst>
        </pc:spChg>
        <pc:spChg chg="add del">
          <ac:chgData name="Joern Andreas Appelt" userId="98b46129-6d0a-4894-933b-fbbcf2e18e6b" providerId="ADAL" clId="{40FAC1CD-F5A9-9C4B-903D-50AD70BB49C0}" dt="2020-09-25T12:14:10.513" v="858" actId="26606"/>
          <ac:spMkLst>
            <pc:docMk/>
            <pc:sldMk cId="382337933" sldId="265"/>
            <ac:spMk id="12" creationId="{6B424749-EEE0-49C9-9ABF-97B171A3EA00}"/>
          </ac:spMkLst>
        </pc:spChg>
        <pc:spChg chg="add del">
          <ac:chgData name="Joern Andreas Appelt" userId="98b46129-6d0a-4894-933b-fbbcf2e18e6b" providerId="ADAL" clId="{40FAC1CD-F5A9-9C4B-903D-50AD70BB49C0}" dt="2020-09-25T12:10:57.382" v="824" actId="26606"/>
          <ac:spMkLst>
            <pc:docMk/>
            <pc:sldMk cId="382337933" sldId="265"/>
            <ac:spMk id="17" creationId="{8BA3D8AB-075F-4BA0-86FD-E58CCD85BC6E}"/>
          </ac:spMkLst>
        </pc:spChg>
        <pc:spChg chg="add del">
          <ac:chgData name="Joern Andreas Appelt" userId="98b46129-6d0a-4894-933b-fbbcf2e18e6b" providerId="ADAL" clId="{40FAC1CD-F5A9-9C4B-903D-50AD70BB49C0}" dt="2020-09-25T12:10:57.382" v="824" actId="26606"/>
          <ac:spMkLst>
            <pc:docMk/>
            <pc:sldMk cId="382337933" sldId="265"/>
            <ac:spMk id="19" creationId="{C758EC8D-68D1-4138-B719-BE00C78AD146}"/>
          </ac:spMkLst>
        </pc:spChg>
        <pc:spChg chg="add del">
          <ac:chgData name="Joern Andreas Appelt" userId="98b46129-6d0a-4894-933b-fbbcf2e18e6b" providerId="ADAL" clId="{40FAC1CD-F5A9-9C4B-903D-50AD70BB49C0}" dt="2020-09-25T12:10:57.382" v="824" actId="26606"/>
          <ac:spMkLst>
            <pc:docMk/>
            <pc:sldMk cId="382337933" sldId="265"/>
            <ac:spMk id="21" creationId="{514579E4-5B5F-42C9-B08F-A904C81B14E8}"/>
          </ac:spMkLst>
        </pc:spChg>
        <pc:spChg chg="add del">
          <ac:chgData name="Joern Andreas Appelt" userId="98b46129-6d0a-4894-933b-fbbcf2e18e6b" providerId="ADAL" clId="{40FAC1CD-F5A9-9C4B-903D-50AD70BB49C0}" dt="2020-09-25T12:10:57.382" v="824" actId="26606"/>
          <ac:spMkLst>
            <pc:docMk/>
            <pc:sldMk cId="382337933" sldId="265"/>
            <ac:spMk id="23" creationId="{B41BF6CF-E1B8-4EE2-9AE1-86A58DAFD753}"/>
          </ac:spMkLst>
        </pc:spChg>
        <pc:spChg chg="add">
          <ac:chgData name="Joern Andreas Appelt" userId="98b46129-6d0a-4894-933b-fbbcf2e18e6b" providerId="ADAL" clId="{40FAC1CD-F5A9-9C4B-903D-50AD70BB49C0}" dt="2020-09-25T12:14:10.513" v="858" actId="26606"/>
          <ac:spMkLst>
            <pc:docMk/>
            <pc:sldMk cId="382337933" sldId="265"/>
            <ac:spMk id="71" creationId="{5B6D324E-2D03-4162-AF1E-D5E32234E254}"/>
          </ac:spMkLst>
        </pc:spChg>
        <pc:picChg chg="add mod">
          <ac:chgData name="Joern Andreas Appelt" userId="98b46129-6d0a-4894-933b-fbbcf2e18e6b" providerId="ADAL" clId="{40FAC1CD-F5A9-9C4B-903D-50AD70BB49C0}" dt="2020-09-25T12:14:10.513" v="858" actId="26606"/>
          <ac:picMkLst>
            <pc:docMk/>
            <pc:sldMk cId="382337933" sldId="265"/>
            <ac:picMk id="1026" creationId="{6B033A4E-BBA2-8446-B9EE-E2B25C157AE7}"/>
          </ac:picMkLst>
        </pc:picChg>
      </pc:sldChg>
      <pc:sldChg chg="addSp delSp modSp mod delDesignElem">
        <pc:chgData name="Joern Andreas Appelt" userId="98b46129-6d0a-4894-933b-fbbcf2e18e6b" providerId="ADAL" clId="{40FAC1CD-F5A9-9C4B-903D-50AD70BB49C0}" dt="2020-09-25T12:15:16.553" v="862" actId="26606"/>
        <pc:sldMkLst>
          <pc:docMk/>
          <pc:sldMk cId="3432409663" sldId="267"/>
        </pc:sldMkLst>
        <pc:spChg chg="mod">
          <ac:chgData name="Joern Andreas Appelt" userId="98b46129-6d0a-4894-933b-fbbcf2e18e6b" providerId="ADAL" clId="{40FAC1CD-F5A9-9C4B-903D-50AD70BB49C0}" dt="2020-09-25T12:15:16.553" v="862" actId="26606"/>
          <ac:spMkLst>
            <pc:docMk/>
            <pc:sldMk cId="3432409663" sldId="267"/>
            <ac:spMk id="2" creationId="{DA488C6C-4E7C-47C1-9310-C6FA123A5907}"/>
          </ac:spMkLst>
        </pc:spChg>
        <pc:spChg chg="mod">
          <ac:chgData name="Joern Andreas Appelt" userId="98b46129-6d0a-4894-933b-fbbcf2e18e6b" providerId="ADAL" clId="{40FAC1CD-F5A9-9C4B-903D-50AD70BB49C0}" dt="2020-09-25T12:15:16.553" v="862" actId="26606"/>
          <ac:spMkLst>
            <pc:docMk/>
            <pc:sldMk cId="3432409663" sldId="267"/>
            <ac:spMk id="3" creationId="{BB317D25-C387-4E5B-83EF-F47F60A19983}"/>
          </ac:spMkLst>
        </pc:spChg>
        <pc:spChg chg="add del">
          <ac:chgData name="Joern Andreas Appelt" userId="98b46129-6d0a-4894-933b-fbbcf2e18e6b" providerId="ADAL" clId="{40FAC1CD-F5A9-9C4B-903D-50AD70BB49C0}" dt="2020-09-25T12:15:16.553" v="862" actId="26606"/>
          <ac:spMkLst>
            <pc:docMk/>
            <pc:sldMk cId="3432409663" sldId="267"/>
            <ac:spMk id="9" creationId="{5B6D324E-2D03-4162-AF1E-D5E32234E254}"/>
          </ac:spMkLst>
        </pc:spChg>
        <pc:spChg chg="add">
          <ac:chgData name="Joern Andreas Appelt" userId="98b46129-6d0a-4894-933b-fbbcf2e18e6b" providerId="ADAL" clId="{40FAC1CD-F5A9-9C4B-903D-50AD70BB49C0}" dt="2020-09-25T12:15:16.553" v="862" actId="26606"/>
          <ac:spMkLst>
            <pc:docMk/>
            <pc:sldMk cId="3432409663" sldId="267"/>
            <ac:spMk id="11" creationId="{5B6D324E-2D03-4162-AF1E-D5E32234E254}"/>
          </ac:spMkLst>
        </pc:spChg>
        <pc:spChg chg="add del">
          <ac:chgData name="Joern Andreas Appelt" userId="98b46129-6d0a-4894-933b-fbbcf2e18e6b" providerId="ADAL" clId="{40FAC1CD-F5A9-9C4B-903D-50AD70BB49C0}" dt="2020-09-25T12:15:01.447" v="860" actId="26606"/>
          <ac:spMkLst>
            <pc:docMk/>
            <pc:sldMk cId="3432409663" sldId="267"/>
            <ac:spMk id="14" creationId="{5B6D324E-2D03-4162-AF1E-D5E32234E254}"/>
          </ac:spMkLst>
        </pc:spChg>
        <pc:picChg chg="mod">
          <ac:chgData name="Joern Andreas Appelt" userId="98b46129-6d0a-4894-933b-fbbcf2e18e6b" providerId="ADAL" clId="{40FAC1CD-F5A9-9C4B-903D-50AD70BB49C0}" dt="2020-09-25T12:15:16.553" v="862" actId="26606"/>
          <ac:picMkLst>
            <pc:docMk/>
            <pc:sldMk cId="3432409663" sldId="267"/>
            <ac:picMk id="5" creationId="{7CCD48C1-D48D-4138-9C60-E1165CE31A78}"/>
          </ac:picMkLst>
        </pc:picChg>
      </pc:sldChg>
      <pc:sldChg chg="addSp delSp modSp mod delDesignElem">
        <pc:chgData name="Joern Andreas Appelt" userId="98b46129-6d0a-4894-933b-fbbcf2e18e6b" providerId="ADAL" clId="{40FAC1CD-F5A9-9C4B-903D-50AD70BB49C0}" dt="2020-09-25T12:21:42.737" v="911" actId="113"/>
        <pc:sldMkLst>
          <pc:docMk/>
          <pc:sldMk cId="2052608467" sldId="268"/>
        </pc:sldMkLst>
        <pc:spChg chg="del">
          <ac:chgData name="Joern Andreas Appelt" userId="98b46129-6d0a-4894-933b-fbbcf2e18e6b" providerId="ADAL" clId="{40FAC1CD-F5A9-9C4B-903D-50AD70BB49C0}" dt="2020-09-25T12:17:24.123" v="863" actId="478"/>
          <ac:spMkLst>
            <pc:docMk/>
            <pc:sldMk cId="2052608467" sldId="268"/>
            <ac:spMk id="2" creationId="{DA488C6C-4E7C-47C1-9310-C6FA123A5907}"/>
          </ac:spMkLst>
        </pc:spChg>
        <pc:spChg chg="add del mod">
          <ac:chgData name="Joern Andreas Appelt" userId="98b46129-6d0a-4894-933b-fbbcf2e18e6b" providerId="ADAL" clId="{40FAC1CD-F5A9-9C4B-903D-50AD70BB49C0}" dt="2020-09-25T12:17:28.004" v="864" actId="478"/>
          <ac:spMkLst>
            <pc:docMk/>
            <pc:sldMk cId="2052608467" sldId="268"/>
            <ac:spMk id="4" creationId="{B6646049-3D57-A442-8331-F5547FBEAC9C}"/>
          </ac:spMkLst>
        </pc:spChg>
        <pc:spChg chg="add del">
          <ac:chgData name="Joern Andreas Appelt" userId="98b46129-6d0a-4894-933b-fbbcf2e18e6b" providerId="ADAL" clId="{40FAC1CD-F5A9-9C4B-903D-50AD70BB49C0}" dt="2020-09-25T12:18:14.201" v="871" actId="26606"/>
          <ac:spMkLst>
            <pc:docMk/>
            <pc:sldMk cId="2052608467" sldId="268"/>
            <ac:spMk id="15" creationId="{C68C397E-C9BC-4DE8-986D-204E427AD949}"/>
          </ac:spMkLst>
        </pc:spChg>
        <pc:spChg chg="add del">
          <ac:chgData name="Joern Andreas Appelt" userId="98b46129-6d0a-4894-933b-fbbcf2e18e6b" providerId="ADAL" clId="{40FAC1CD-F5A9-9C4B-903D-50AD70BB49C0}" dt="2020-09-25T12:18:14.201" v="871" actId="26606"/>
          <ac:spMkLst>
            <pc:docMk/>
            <pc:sldMk cId="2052608467" sldId="268"/>
            <ac:spMk id="16" creationId="{30B3D270-B19D-4DB8-BD3C-3E707485B515}"/>
          </ac:spMkLst>
        </pc:spChg>
        <pc:spChg chg="add del">
          <ac:chgData name="Joern Andreas Appelt" userId="98b46129-6d0a-4894-933b-fbbcf2e18e6b" providerId="ADAL" clId="{40FAC1CD-F5A9-9C4B-903D-50AD70BB49C0}" dt="2020-09-25T12:18:14.201" v="871" actId="26606"/>
          <ac:spMkLst>
            <pc:docMk/>
            <pc:sldMk cId="2052608467" sldId="268"/>
            <ac:spMk id="17" creationId="{49BDAF94-B52E-4307-B54C-EF413086FC77}"/>
          </ac:spMkLst>
        </pc:spChg>
        <pc:spChg chg="add del">
          <ac:chgData name="Joern Andreas Appelt" userId="98b46129-6d0a-4894-933b-fbbcf2e18e6b" providerId="ADAL" clId="{40FAC1CD-F5A9-9C4B-903D-50AD70BB49C0}" dt="2020-09-25T12:17:47.095" v="870" actId="26606"/>
          <ac:spMkLst>
            <pc:docMk/>
            <pc:sldMk cId="2052608467" sldId="268"/>
            <ac:spMk id="71" creationId="{5B6D324E-2D03-4162-AF1E-D5E32234E254}"/>
          </ac:spMkLst>
        </pc:spChg>
        <pc:spChg chg="add">
          <ac:chgData name="Joern Andreas Appelt" userId="98b46129-6d0a-4894-933b-fbbcf2e18e6b" providerId="ADAL" clId="{40FAC1CD-F5A9-9C4B-903D-50AD70BB49C0}" dt="2020-09-25T12:18:39.945" v="875" actId="26606"/>
          <ac:spMkLst>
            <pc:docMk/>
            <pc:sldMk cId="2052608467" sldId="268"/>
            <ac:spMk id="73" creationId="{5B6D324E-2D03-4162-AF1E-D5E32234E254}"/>
          </ac:spMkLst>
        </pc:spChg>
        <pc:spChg chg="add del">
          <ac:chgData name="Joern Andreas Appelt" userId="98b46129-6d0a-4894-933b-fbbcf2e18e6b" providerId="ADAL" clId="{40FAC1CD-F5A9-9C4B-903D-50AD70BB49C0}" dt="2020-09-25T12:18:39.945" v="875" actId="26606"/>
          <ac:spMkLst>
            <pc:docMk/>
            <pc:sldMk cId="2052608467" sldId="268"/>
            <ac:spMk id="2052" creationId="{6FA0A1AD-DEE2-4598-8D3B-C1F65F315A79}"/>
          </ac:spMkLst>
        </pc:spChg>
        <pc:graphicFrameChg chg="mod ord modGraphic">
          <ac:chgData name="Joern Andreas Appelt" userId="98b46129-6d0a-4894-933b-fbbcf2e18e6b" providerId="ADAL" clId="{40FAC1CD-F5A9-9C4B-903D-50AD70BB49C0}" dt="2020-09-25T12:21:42.737" v="911" actId="113"/>
          <ac:graphicFrameMkLst>
            <pc:docMk/>
            <pc:sldMk cId="2052608467" sldId="268"/>
            <ac:graphicFrameMk id="19" creationId="{DAD8F20F-747E-4928-B487-29D4C1ED3F0F}"/>
          </ac:graphicFrameMkLst>
        </pc:graphicFrameChg>
        <pc:picChg chg="add mod">
          <ac:chgData name="Joern Andreas Appelt" userId="98b46129-6d0a-4894-933b-fbbcf2e18e6b" providerId="ADAL" clId="{40FAC1CD-F5A9-9C4B-903D-50AD70BB49C0}" dt="2020-09-25T12:19:04.413" v="879" actId="1076"/>
          <ac:picMkLst>
            <pc:docMk/>
            <pc:sldMk cId="2052608467" sldId="268"/>
            <ac:picMk id="2050" creationId="{30375B05-5E5B-4543-9ADE-989D358E5B09}"/>
          </ac:picMkLst>
        </pc:picChg>
      </pc:sldChg>
      <pc:sldChg chg="add del">
        <pc:chgData name="Joern Andreas Appelt" userId="98b46129-6d0a-4894-933b-fbbcf2e18e6b" providerId="ADAL" clId="{40FAC1CD-F5A9-9C4B-903D-50AD70BB49C0}" dt="2020-09-21T15:23:01.154" v="312" actId="2696"/>
        <pc:sldMkLst>
          <pc:docMk/>
          <pc:sldMk cId="516766752" sldId="270"/>
        </pc:sldMkLst>
      </pc:sldChg>
      <pc:sldChg chg="addSp delSp modSp add del mod setBg delDesignElem">
        <pc:chgData name="Joern Andreas Appelt" userId="98b46129-6d0a-4894-933b-fbbcf2e18e6b" providerId="ADAL" clId="{40FAC1CD-F5A9-9C4B-903D-50AD70BB49C0}" dt="2020-09-25T12:30:14.250" v="1003" actId="1035"/>
        <pc:sldMkLst>
          <pc:docMk/>
          <pc:sldMk cId="2661146842" sldId="271"/>
        </pc:sldMkLst>
        <pc:spChg chg="mod ord">
          <ac:chgData name="Joern Andreas Appelt" userId="98b46129-6d0a-4894-933b-fbbcf2e18e6b" providerId="ADAL" clId="{40FAC1CD-F5A9-9C4B-903D-50AD70BB49C0}" dt="2020-09-25T12:30:14.250" v="1003" actId="1035"/>
          <ac:spMkLst>
            <pc:docMk/>
            <pc:sldMk cId="2661146842" sldId="271"/>
            <ac:spMk id="3" creationId="{BB317D25-C387-4E5B-83EF-F47F60A19983}"/>
          </ac:spMkLst>
        </pc:spChg>
        <pc:spChg chg="mod">
          <ac:chgData name="Joern Andreas Appelt" userId="98b46129-6d0a-4894-933b-fbbcf2e18e6b" providerId="ADAL" clId="{40FAC1CD-F5A9-9C4B-903D-50AD70BB49C0}" dt="2020-09-25T12:15:09.711" v="861" actId="26606"/>
          <ac:spMkLst>
            <pc:docMk/>
            <pc:sldMk cId="2661146842" sldId="271"/>
            <ac:spMk id="8" creationId="{53FD31DF-33C0-E949-ABD4-733B34DC9112}"/>
          </ac:spMkLst>
        </pc:spChg>
        <pc:spChg chg="del">
          <ac:chgData name="Joern Andreas Appelt" userId="98b46129-6d0a-4894-933b-fbbcf2e18e6b" providerId="ADAL" clId="{40FAC1CD-F5A9-9C4B-903D-50AD70BB49C0}" dt="2020-09-21T15:22:59.486" v="311"/>
          <ac:spMkLst>
            <pc:docMk/>
            <pc:sldMk cId="2661146842" sldId="271"/>
            <ac:spMk id="9" creationId="{5B6D324E-2D03-4162-AF1E-D5E32234E254}"/>
          </ac:spMkLst>
        </pc:spChg>
        <pc:spChg chg="add">
          <ac:chgData name="Joern Andreas Appelt" userId="98b46129-6d0a-4894-933b-fbbcf2e18e6b" providerId="ADAL" clId="{40FAC1CD-F5A9-9C4B-903D-50AD70BB49C0}" dt="2020-09-25T12:15:09.711" v="861" actId="26606"/>
          <ac:spMkLst>
            <pc:docMk/>
            <pc:sldMk cId="2661146842" sldId="271"/>
            <ac:spMk id="71" creationId="{5B6D324E-2D03-4162-AF1E-D5E32234E254}"/>
          </ac:spMkLst>
        </pc:spChg>
        <pc:picChg chg="del">
          <ac:chgData name="Joern Andreas Appelt" userId="98b46129-6d0a-4894-933b-fbbcf2e18e6b" providerId="ADAL" clId="{40FAC1CD-F5A9-9C4B-903D-50AD70BB49C0}" dt="2020-09-21T15:30:07.707" v="538" actId="478"/>
          <ac:picMkLst>
            <pc:docMk/>
            <pc:sldMk cId="2661146842" sldId="271"/>
            <ac:picMk id="4" creationId="{11629AB1-5F70-482D-B095-2A9848B7DE8B}"/>
          </ac:picMkLst>
        </pc:picChg>
        <pc:picChg chg="add mod">
          <ac:chgData name="Joern Andreas Appelt" userId="98b46129-6d0a-4894-933b-fbbcf2e18e6b" providerId="ADAL" clId="{40FAC1CD-F5A9-9C4B-903D-50AD70BB49C0}" dt="2020-09-25T12:15:09.711" v="861" actId="26606"/>
          <ac:picMkLst>
            <pc:docMk/>
            <pc:sldMk cId="2661146842" sldId="271"/>
            <ac:picMk id="1026" creationId="{A446B137-38BD-AB48-B81E-B583E296FCAC}"/>
          </ac:picMkLst>
        </pc:picChg>
      </pc:sldChg>
      <pc:sldChg chg="addSp delSp modSp mod setBg setClrOvrMap delDesignElem">
        <pc:chgData name="Joern Andreas Appelt" userId="98b46129-6d0a-4894-933b-fbbcf2e18e6b" providerId="ADAL" clId="{40FAC1CD-F5A9-9C4B-903D-50AD70BB49C0}" dt="2020-09-25T12:31:58.153" v="1042"/>
        <pc:sldMkLst>
          <pc:docMk/>
          <pc:sldMk cId="1573570789" sldId="273"/>
        </pc:sldMkLst>
        <pc:spChg chg="mod">
          <ac:chgData name="Joern Andreas Appelt" userId="98b46129-6d0a-4894-933b-fbbcf2e18e6b" providerId="ADAL" clId="{40FAC1CD-F5A9-9C4B-903D-50AD70BB49C0}" dt="2020-09-25T12:31:47.876" v="1040" actId="27636"/>
          <ac:spMkLst>
            <pc:docMk/>
            <pc:sldMk cId="1573570789" sldId="273"/>
            <ac:spMk id="3" creationId="{1D6A0679-0543-4A0E-9A4A-D0F2A7A62156}"/>
          </ac:spMkLst>
        </pc:spChg>
        <pc:spChg chg="add del">
          <ac:chgData name="Joern Andreas Appelt" userId="98b46129-6d0a-4894-933b-fbbcf2e18e6b" providerId="ADAL" clId="{40FAC1CD-F5A9-9C4B-903D-50AD70BB49C0}" dt="2020-09-25T12:31:58.153" v="1042"/>
          <ac:spMkLst>
            <pc:docMk/>
            <pc:sldMk cId="1573570789" sldId="273"/>
            <ac:spMk id="8" creationId="{594710DA-1DB4-42E4-845A-4625DA80D36B}"/>
          </ac:spMkLst>
        </pc:spChg>
        <pc:spChg chg="add del">
          <ac:chgData name="Joern Andreas Appelt" userId="98b46129-6d0a-4894-933b-fbbcf2e18e6b" providerId="ADAL" clId="{40FAC1CD-F5A9-9C4B-903D-50AD70BB49C0}" dt="2020-09-25T12:31:58.153" v="1042"/>
          <ac:spMkLst>
            <pc:docMk/>
            <pc:sldMk cId="1573570789" sldId="273"/>
            <ac:spMk id="10" creationId="{5DB0431E-0B04-44A1-9C51-531E28D18A60}"/>
          </ac:spMkLst>
        </pc:spChg>
        <pc:spChg chg="add del">
          <ac:chgData name="Joern Andreas Appelt" userId="98b46129-6d0a-4894-933b-fbbcf2e18e6b" providerId="ADAL" clId="{40FAC1CD-F5A9-9C4B-903D-50AD70BB49C0}" dt="2020-09-25T12:31:58.153" v="1042"/>
          <ac:spMkLst>
            <pc:docMk/>
            <pc:sldMk cId="1573570789" sldId="273"/>
            <ac:spMk id="12" creationId="{6B424749-EEE0-49C9-9ABF-97B171A3EA00}"/>
          </ac:spMkLst>
        </pc:spChg>
      </pc:sldChg>
    </pc:docChg>
  </pc:docChgLst>
  <pc:docChgLst>
    <pc:chgData name="Joern Andreas Appelt" userId="S::s202854@win.dtu.dk::98b46129-6d0a-4894-933b-fbbcf2e18e6b" providerId="AD" clId="Web-{A74E853F-E920-4EBE-A3C5-23BF5B5497CA}"/>
    <pc:docChg chg="modSld">
      <pc:chgData name="Joern Andreas Appelt" userId="S::s202854@win.dtu.dk::98b46129-6d0a-4894-933b-fbbcf2e18e6b" providerId="AD" clId="Web-{A74E853F-E920-4EBE-A3C5-23BF5B5497CA}" dt="2020-09-21T15:12:05.557" v="8" actId="20577"/>
      <pc:docMkLst>
        <pc:docMk/>
      </pc:docMkLst>
      <pc:sldChg chg="modSp">
        <pc:chgData name="Joern Andreas Appelt" userId="S::s202854@win.dtu.dk::98b46129-6d0a-4894-933b-fbbcf2e18e6b" providerId="AD" clId="Web-{A74E853F-E920-4EBE-A3C5-23BF5B5497CA}" dt="2020-09-21T15:12:04.698" v="6" actId="20577"/>
        <pc:sldMkLst>
          <pc:docMk/>
          <pc:sldMk cId="2052608467" sldId="268"/>
        </pc:sldMkLst>
        <pc:spChg chg="mod">
          <ac:chgData name="Joern Andreas Appelt" userId="S::s202854@win.dtu.dk::98b46129-6d0a-4894-933b-fbbcf2e18e6b" providerId="AD" clId="Web-{A74E853F-E920-4EBE-A3C5-23BF5B5497CA}" dt="2020-09-21T15:12:04.698" v="6" actId="20577"/>
          <ac:spMkLst>
            <pc:docMk/>
            <pc:sldMk cId="2052608467" sldId="268"/>
            <ac:spMk id="2" creationId="{DA488C6C-4E7C-47C1-9310-C6FA123A5907}"/>
          </ac:spMkLst>
        </pc:spChg>
      </pc:sldChg>
    </pc:docChg>
  </pc:docChgLst>
  <pc:docChgLst>
    <pc:chgData name="Prasad Jagtap" userId="S::s200109@win.dtu.dk::11453833-8954-4db7-bf9d-87af5de79883" providerId="AD" clId="Web-{229B0E03-550E-4AA7-8286-7442F4BD6827}"/>
    <pc:docChg chg="modSld">
      <pc:chgData name="Prasad Jagtap" userId="S::s200109@win.dtu.dk::11453833-8954-4db7-bf9d-87af5de79883" providerId="AD" clId="Web-{229B0E03-550E-4AA7-8286-7442F4BD6827}" dt="2020-09-25T07:39:32.483" v="56" actId="20577"/>
      <pc:docMkLst>
        <pc:docMk/>
      </pc:docMkLst>
      <pc:sldChg chg="modSp addAnim modAnim">
        <pc:chgData name="Prasad Jagtap" userId="S::s200109@win.dtu.dk::11453833-8954-4db7-bf9d-87af5de79883" providerId="AD" clId="Web-{229B0E03-550E-4AA7-8286-7442F4BD6827}" dt="2020-09-25T07:39:32.483" v="56" actId="20577"/>
        <pc:sldMkLst>
          <pc:docMk/>
          <pc:sldMk cId="2992867135" sldId="269"/>
        </pc:sldMkLst>
        <pc:spChg chg="mod">
          <ac:chgData name="Prasad Jagtap" userId="S::s200109@win.dtu.dk::11453833-8954-4db7-bf9d-87af5de79883" providerId="AD" clId="Web-{229B0E03-550E-4AA7-8286-7442F4BD6827}" dt="2020-09-25T07:39:32.483" v="56" actId="20577"/>
          <ac:spMkLst>
            <pc:docMk/>
            <pc:sldMk cId="2992867135" sldId="269"/>
            <ac:spMk id="7" creationId="{56C3F045-867B-4369-B622-136D951258FF}"/>
          </ac:spMkLst>
        </pc:spChg>
        <pc:graphicFrameChg chg="mod">
          <ac:chgData name="Prasad Jagtap" userId="S::s200109@win.dtu.dk::11453833-8954-4db7-bf9d-87af5de79883" providerId="AD" clId="Web-{229B0E03-550E-4AA7-8286-7442F4BD6827}" dt="2020-09-25T07:33:39.369" v="11" actId="1076"/>
          <ac:graphicFrameMkLst>
            <pc:docMk/>
            <pc:sldMk cId="2992867135" sldId="269"/>
            <ac:graphicFrameMk id="16" creationId="{54E89A53-B21C-49EE-BC88-D79954153282}"/>
          </ac:graphicFrameMkLst>
        </pc:graphicFrameChg>
      </pc:sldChg>
      <pc:sldChg chg="addAnim modAnim">
        <pc:chgData name="Prasad Jagtap" userId="S::s200109@win.dtu.dk::11453833-8954-4db7-bf9d-87af5de79883" providerId="AD" clId="Web-{229B0E03-550E-4AA7-8286-7442F4BD6827}" dt="2020-09-25T07:34:54.151" v="19"/>
        <pc:sldMkLst>
          <pc:docMk/>
          <pc:sldMk cId="1150912739" sldId="272"/>
        </pc:sldMkLst>
      </pc:sldChg>
    </pc:docChg>
  </pc:docChgLst>
  <pc:docChgLst>
    <pc:chgData name="Shubham Sanjay Ingole" userId="S::s200092@win.dtu.dk::ec40096c-0047-4d8d-8a90-1675687b99a4" providerId="AD" clId="Web-{D882BCB3-A870-44AB-8E35-F89310209787}"/>
    <pc:docChg chg="delSld">
      <pc:chgData name="Shubham Sanjay Ingole" userId="S::s200092@win.dtu.dk::ec40096c-0047-4d8d-8a90-1675687b99a4" providerId="AD" clId="Web-{D882BCB3-A870-44AB-8E35-F89310209787}" dt="2020-09-18T11:46:10.699" v="0"/>
      <pc:docMkLst>
        <pc:docMk/>
      </pc:docMkLst>
      <pc:sldChg chg="del">
        <pc:chgData name="Shubham Sanjay Ingole" userId="S::s200092@win.dtu.dk::ec40096c-0047-4d8d-8a90-1675687b99a4" providerId="AD" clId="Web-{D882BCB3-A870-44AB-8E35-F89310209787}" dt="2020-09-18T11:46:10.699" v="0"/>
        <pc:sldMkLst>
          <pc:docMk/>
          <pc:sldMk cId="3947798799" sldId="262"/>
        </pc:sldMkLst>
      </pc:sldChg>
    </pc:docChg>
  </pc:docChgLst>
  <pc:docChgLst>
    <pc:chgData name="Prasad Jagtap" userId="S::s200109@win.dtu.dk::11453833-8954-4db7-bf9d-87af5de79883" providerId="AD" clId="Web-{2BDA76C9-8869-4084-BE85-A5CCEB104E54}"/>
    <pc:docChg chg="modSld">
      <pc:chgData name="Prasad Jagtap" userId="S::s200109@win.dtu.dk::11453833-8954-4db7-bf9d-87af5de79883" providerId="AD" clId="Web-{2BDA76C9-8869-4084-BE85-A5CCEB104E54}" dt="2020-09-22T23:12:19.368" v="125" actId="1076"/>
      <pc:docMkLst>
        <pc:docMk/>
      </pc:docMkLst>
      <pc:sldChg chg="modSp">
        <pc:chgData name="Prasad Jagtap" userId="S::s200109@win.dtu.dk::11453833-8954-4db7-bf9d-87af5de79883" providerId="AD" clId="Web-{2BDA76C9-8869-4084-BE85-A5CCEB104E54}" dt="2020-09-22T23:07:08.518" v="1" actId="1076"/>
        <pc:sldMkLst>
          <pc:docMk/>
          <pc:sldMk cId="2992867135" sldId="269"/>
        </pc:sldMkLst>
        <pc:spChg chg="mod">
          <ac:chgData name="Prasad Jagtap" userId="S::s200109@win.dtu.dk::11453833-8954-4db7-bf9d-87af5de79883" providerId="AD" clId="Web-{2BDA76C9-8869-4084-BE85-A5CCEB104E54}" dt="2020-09-22T23:07:08.518" v="1" actId="1076"/>
          <ac:spMkLst>
            <pc:docMk/>
            <pc:sldMk cId="2992867135" sldId="269"/>
            <ac:spMk id="2" creationId="{DA488C6C-4E7C-47C1-9310-C6FA123A5907}"/>
          </ac:spMkLst>
        </pc:spChg>
      </pc:sldChg>
      <pc:sldChg chg="modSp">
        <pc:chgData name="Prasad Jagtap" userId="S::s200109@win.dtu.dk::11453833-8954-4db7-bf9d-87af5de79883" providerId="AD" clId="Web-{2BDA76C9-8869-4084-BE85-A5CCEB104E54}" dt="2020-09-22T23:12:19.368" v="125" actId="1076"/>
        <pc:sldMkLst>
          <pc:docMk/>
          <pc:sldMk cId="1150912739" sldId="272"/>
        </pc:sldMkLst>
        <pc:spChg chg="mod">
          <ac:chgData name="Prasad Jagtap" userId="S::s200109@win.dtu.dk::11453833-8954-4db7-bf9d-87af5de79883" providerId="AD" clId="Web-{2BDA76C9-8869-4084-BE85-A5CCEB104E54}" dt="2020-09-22T23:07:31.877" v="4" actId="1076"/>
          <ac:spMkLst>
            <pc:docMk/>
            <pc:sldMk cId="1150912739" sldId="272"/>
            <ac:spMk id="2" creationId="{DA488C6C-4E7C-47C1-9310-C6FA123A5907}"/>
          </ac:spMkLst>
        </pc:spChg>
        <pc:spChg chg="mod">
          <ac:chgData name="Prasad Jagtap" userId="S::s200109@win.dtu.dk::11453833-8954-4db7-bf9d-87af5de79883" providerId="AD" clId="Web-{2BDA76C9-8869-4084-BE85-A5CCEB104E54}" dt="2020-09-22T23:11:31.524" v="113" actId="1076"/>
          <ac:spMkLst>
            <pc:docMk/>
            <pc:sldMk cId="1150912739" sldId="272"/>
            <ac:spMk id="9" creationId="{A5602A1F-A963-43C0-AC23-A6A00603E078}"/>
          </ac:spMkLst>
        </pc:spChg>
        <pc:spChg chg="mod">
          <ac:chgData name="Prasad Jagtap" userId="S::s200109@win.dtu.dk::11453833-8954-4db7-bf9d-87af5de79883" providerId="AD" clId="Web-{2BDA76C9-8869-4084-BE85-A5CCEB104E54}" dt="2020-09-22T23:12:19.368" v="125" actId="1076"/>
          <ac:spMkLst>
            <pc:docMk/>
            <pc:sldMk cId="1150912739" sldId="272"/>
            <ac:spMk id="10" creationId="{B5A8BE2F-2A8B-4925-BC8C-0DA0E97C7A20}"/>
          </ac:spMkLst>
        </pc:spChg>
        <pc:picChg chg="mod">
          <ac:chgData name="Prasad Jagtap" userId="S::s200109@win.dtu.dk::11453833-8954-4db7-bf9d-87af5de79883" providerId="AD" clId="Web-{2BDA76C9-8869-4084-BE85-A5CCEB104E54}" dt="2020-09-22T23:07:20.049" v="3" actId="1076"/>
          <ac:picMkLst>
            <pc:docMk/>
            <pc:sldMk cId="1150912739" sldId="272"/>
            <ac:picMk id="3" creationId="{19964D39-EAEE-44E1-8A02-E4F263854178}"/>
          </ac:picMkLst>
        </pc:picChg>
      </pc:sldChg>
    </pc:docChg>
  </pc:docChgLst>
  <pc:docChgLst>
    <pc:chgData name="Shubham Sanjay Ingole" userId="S::s200092@win.dtu.dk::ec40096c-0047-4d8d-8a90-1675687b99a4" providerId="AD" clId="Web-{334B2F2E-E444-46D3-B677-F6B616E54F5A}"/>
    <pc:docChg chg="modSld">
      <pc:chgData name="Shubham Sanjay Ingole" userId="S::s200092@win.dtu.dk::ec40096c-0047-4d8d-8a90-1675687b99a4" providerId="AD" clId="Web-{334B2F2E-E444-46D3-B677-F6B616E54F5A}" dt="2020-09-18T12:00:07.338" v="201" actId="20577"/>
      <pc:docMkLst>
        <pc:docMk/>
      </pc:docMkLst>
      <pc:sldChg chg="addSp delSp modSp">
        <pc:chgData name="Shubham Sanjay Ingole" userId="S::s200092@win.dtu.dk::ec40096c-0047-4d8d-8a90-1675687b99a4" providerId="AD" clId="Web-{334B2F2E-E444-46D3-B677-F6B616E54F5A}" dt="2020-09-18T12:00:05.994" v="199" actId="20577"/>
        <pc:sldMkLst>
          <pc:docMk/>
          <pc:sldMk cId="1640325729" sldId="263"/>
        </pc:sldMkLst>
        <pc:spChg chg="add mod">
          <ac:chgData name="Shubham Sanjay Ingole" userId="S::s200092@win.dtu.dk::ec40096c-0047-4d8d-8a90-1675687b99a4" providerId="AD" clId="Web-{334B2F2E-E444-46D3-B677-F6B616E54F5A}" dt="2020-09-18T12:00:05.994" v="199" actId="20577"/>
          <ac:spMkLst>
            <pc:docMk/>
            <pc:sldMk cId="1640325729" sldId="263"/>
            <ac:spMk id="2" creationId="{67524928-1FEA-4E61-9E63-0EB1EFEFD212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4:55.303" v="124" actId="1076"/>
          <ac:spMkLst>
            <pc:docMk/>
            <pc:sldMk cId="1640325729" sldId="263"/>
            <ac:spMk id="34" creationId="{A2506A8A-97A6-4EF1-B3C1-012F698FDDD3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3:46.599" v="95" actId="20577"/>
          <ac:spMkLst>
            <pc:docMk/>
            <pc:sldMk cId="1640325729" sldId="263"/>
            <ac:spMk id="36" creationId="{15CF722B-5298-436F-A081-0F74630EA9DC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5:37.116" v="148" actId="20577"/>
          <ac:spMkLst>
            <pc:docMk/>
            <pc:sldMk cId="1640325729" sldId="263"/>
            <ac:spMk id="38" creationId="{2F550142-7546-43C8-864F-BB4BB8EE7A13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4:06.599" v="97" actId="1076"/>
          <ac:spMkLst>
            <pc:docMk/>
            <pc:sldMk cId="1640325729" sldId="263"/>
            <ac:spMk id="40" creationId="{9796FB03-EC74-461C-8CE5-30532A0EA1D5}"/>
          </ac:spMkLst>
        </pc:spChg>
        <pc:spChg chg="add mod">
          <ac:chgData name="Shubham Sanjay Ingole" userId="S::s200092@win.dtu.dk::ec40096c-0047-4d8d-8a90-1675687b99a4" providerId="AD" clId="Web-{334B2F2E-E444-46D3-B677-F6B616E54F5A}" dt="2020-09-18T11:53:36.240" v="93" actId="20577"/>
          <ac:spMkLst>
            <pc:docMk/>
            <pc:sldMk cId="1640325729" sldId="263"/>
            <ac:spMk id="41" creationId="{8CE30E36-EC9D-4D75-8052-9B22FACCFD01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9:21.884" v="169" actId="1076"/>
          <ac:spMkLst>
            <pc:docMk/>
            <pc:sldMk cId="1640325729" sldId="263"/>
            <ac:spMk id="43" creationId="{B87B5B26-9F99-4312-B15B-2EB985A841C2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4:23.975" v="111" actId="20577"/>
          <ac:spMkLst>
            <pc:docMk/>
            <pc:sldMk cId="1640325729" sldId="263"/>
            <ac:spMk id="44" creationId="{4C479BD0-14FC-4417-96B2-98F6F567ECC8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4:29.693" v="121" actId="20577"/>
          <ac:spMkLst>
            <pc:docMk/>
            <pc:sldMk cId="1640325729" sldId="263"/>
            <ac:spMk id="47" creationId="{BE780BC8-1553-492E-BF32-DB489E926221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6:23.398" v="153" actId="1076"/>
          <ac:spMkLst>
            <pc:docMk/>
            <pc:sldMk cId="1640325729" sldId="263"/>
            <ac:spMk id="51" creationId="{36F57B5C-9D1B-45A2-81D4-69CBA56C41E6}"/>
          </ac:spMkLst>
        </pc:spChg>
        <pc:spChg chg="add mod">
          <ac:chgData name="Shubham Sanjay Ingole" userId="S::s200092@win.dtu.dk::ec40096c-0047-4d8d-8a90-1675687b99a4" providerId="AD" clId="Web-{334B2F2E-E444-46D3-B677-F6B616E54F5A}" dt="2020-09-18T11:55:19.866" v="140" actId="20577"/>
          <ac:spMkLst>
            <pc:docMk/>
            <pc:sldMk cId="1640325729" sldId="263"/>
            <ac:spMk id="56" creationId="{259F1FD8-14B5-41ED-A4CE-D00D54632E06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4:20.943" v="106" actId="20577"/>
          <ac:spMkLst>
            <pc:docMk/>
            <pc:sldMk cId="1640325729" sldId="263"/>
            <ac:spMk id="63" creationId="{3A917492-5847-4D89-818E-CCFEC009BA92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3:06.568" v="75" actId="20577"/>
          <ac:spMkLst>
            <pc:docMk/>
            <pc:sldMk cId="1640325729" sldId="263"/>
            <ac:spMk id="66" creationId="{CB366E8D-304C-4CDA-A272-72860DF8ACFF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3:03.286" v="67" actId="20577"/>
          <ac:spMkLst>
            <pc:docMk/>
            <pc:sldMk cId="1640325729" sldId="263"/>
            <ac:spMk id="72" creationId="{53F16B58-A571-49CE-9046-53ABE7305DBD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4:17.428" v="101" actId="20577"/>
          <ac:spMkLst>
            <pc:docMk/>
            <pc:sldMk cId="1640325729" sldId="263"/>
            <ac:spMk id="75" creationId="{4ED60D48-1C7B-477E-B37A-56954240BF19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2:14.051" v="52" actId="1076"/>
          <ac:spMkLst>
            <pc:docMk/>
            <pc:sldMk cId="1640325729" sldId="263"/>
            <ac:spMk id="78" creationId="{A452BCF9-5747-4633-862B-01DD9128E564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1:49.020" v="35" actId="20577"/>
          <ac:spMkLst>
            <pc:docMk/>
            <pc:sldMk cId="1640325729" sldId="263"/>
            <ac:spMk id="83" creationId="{73A588AA-BCA7-467C-B1B7-5D8219362714}"/>
          </ac:spMkLst>
        </pc:spChg>
        <pc:spChg chg="mod">
          <ac:chgData name="Shubham Sanjay Ingole" userId="S::s200092@win.dtu.dk::ec40096c-0047-4d8d-8a90-1675687b99a4" providerId="AD" clId="Web-{334B2F2E-E444-46D3-B677-F6B616E54F5A}" dt="2020-09-18T11:59:18.119" v="166" actId="1076"/>
          <ac:spMkLst>
            <pc:docMk/>
            <pc:sldMk cId="1640325729" sldId="263"/>
            <ac:spMk id="86" creationId="{ECD0178E-972A-4222-9001-AFA176451967}"/>
          </ac:spMkLst>
        </pc:spChg>
        <pc:grpChg chg="add del mod">
          <ac:chgData name="Shubham Sanjay Ingole" userId="S::s200092@win.dtu.dk::ec40096c-0047-4d8d-8a90-1675687b99a4" providerId="AD" clId="Web-{334B2F2E-E444-46D3-B677-F6B616E54F5A}" dt="2020-09-18T11:57:17.742" v="158"/>
          <ac:grpSpMkLst>
            <pc:docMk/>
            <pc:sldMk cId="1640325729" sldId="263"/>
            <ac:grpSpMk id="42" creationId="{5551C4A4-EEAC-4419-B343-C631E432E837}"/>
          </ac:grpSpMkLst>
        </pc:grpChg>
        <pc:grpChg chg="mod">
          <ac:chgData name="Shubham Sanjay Ingole" userId="S::s200092@win.dtu.dk::ec40096c-0047-4d8d-8a90-1675687b99a4" providerId="AD" clId="Web-{334B2F2E-E444-46D3-B677-F6B616E54F5A}" dt="2020-09-18T11:56:00.679" v="150" actId="14100"/>
          <ac:grpSpMkLst>
            <pc:docMk/>
            <pc:sldMk cId="1640325729" sldId="263"/>
            <ac:grpSpMk id="48" creationId="{3A81D216-F010-4F08-8C5B-39B02E560804}"/>
          </ac:grpSpMkLst>
        </pc:grpChg>
        <pc:grpChg chg="add mod">
          <ac:chgData name="Shubham Sanjay Ingole" userId="S::s200092@win.dtu.dk::ec40096c-0047-4d8d-8a90-1675687b99a4" providerId="AD" clId="Web-{334B2F2E-E444-46D3-B677-F6B616E54F5A}" dt="2020-09-18T11:59:18.181" v="167" actId="1076"/>
          <ac:grpSpMkLst>
            <pc:docMk/>
            <pc:sldMk cId="1640325729" sldId="263"/>
            <ac:grpSpMk id="52" creationId="{F662C1AE-43F8-4D5F-AAA6-B224EA0E1D40}"/>
          </ac:grpSpMkLst>
        </pc:grpChg>
        <pc:grpChg chg="add mod">
          <ac:chgData name="Shubham Sanjay Ingole" userId="S::s200092@win.dtu.dk::ec40096c-0047-4d8d-8a90-1675687b99a4" providerId="AD" clId="Web-{334B2F2E-E444-46D3-B677-F6B616E54F5A}" dt="2020-09-18T11:56:50.820" v="157" actId="14100"/>
          <ac:grpSpMkLst>
            <pc:docMk/>
            <pc:sldMk cId="1640325729" sldId="263"/>
            <ac:grpSpMk id="57" creationId="{FC29F277-49E6-438D-9435-BC3E8D4558A7}"/>
          </ac:grpSpMkLst>
        </pc:grpChg>
        <pc:grpChg chg="add mod">
          <ac:chgData name="Shubham Sanjay Ingole" userId="S::s200092@win.dtu.dk::ec40096c-0047-4d8d-8a90-1675687b99a4" providerId="AD" clId="Web-{334B2F2E-E444-46D3-B677-F6B616E54F5A}" dt="2020-09-18T11:56:36.633" v="155" actId="14100"/>
          <ac:grpSpMkLst>
            <pc:docMk/>
            <pc:sldMk cId="1640325729" sldId="263"/>
            <ac:grpSpMk id="60" creationId="{A0455462-A0C6-4457-BE11-1526C90F1A5D}"/>
          </ac:grpSpMkLst>
        </pc:grpChg>
        <pc:grpChg chg="mod">
          <ac:chgData name="Shubham Sanjay Ingole" userId="S::s200092@win.dtu.dk::ec40096c-0047-4d8d-8a90-1675687b99a4" providerId="AD" clId="Web-{334B2F2E-E444-46D3-B677-F6B616E54F5A}" dt="2020-09-18T11:52:48.833" v="58" actId="1076"/>
          <ac:grpSpMkLst>
            <pc:docMk/>
            <pc:sldMk cId="1640325729" sldId="263"/>
            <ac:grpSpMk id="68" creationId="{D79B909F-C814-4135-8A7D-6955342CD46B}"/>
          </ac:grpSpMkLst>
        </pc:grpChg>
        <pc:grpChg chg="del mod">
          <ac:chgData name="Shubham Sanjay Ingole" userId="S::s200092@win.dtu.dk::ec40096c-0047-4d8d-8a90-1675687b99a4" providerId="AD" clId="Web-{334B2F2E-E444-46D3-B677-F6B616E54F5A}" dt="2020-09-18T11:59:30.650" v="171"/>
          <ac:grpSpMkLst>
            <pc:docMk/>
            <pc:sldMk cId="1640325729" sldId="263"/>
            <ac:grpSpMk id="69" creationId="{19082B52-315E-42D6-949B-A0A5F80474F8}"/>
          </ac:grpSpMkLst>
        </pc:grpChg>
        <pc:grpChg chg="mod">
          <ac:chgData name="Shubham Sanjay Ingole" userId="S::s200092@win.dtu.dk::ec40096c-0047-4d8d-8a90-1675687b99a4" providerId="AD" clId="Web-{334B2F2E-E444-46D3-B677-F6B616E54F5A}" dt="2020-09-18T11:57:31.539" v="160" actId="1076"/>
          <ac:grpSpMkLst>
            <pc:docMk/>
            <pc:sldMk cId="1640325729" sldId="263"/>
            <ac:grpSpMk id="70" creationId="{A489B202-A0A5-47AD-A4B1-E88C0CD1F75C}"/>
          </ac:grpSpMkLst>
        </pc:grpChg>
        <pc:grpChg chg="del mod">
          <ac:chgData name="Shubham Sanjay Ingole" userId="S::s200092@win.dtu.dk::ec40096c-0047-4d8d-8a90-1675687b99a4" providerId="AD" clId="Web-{334B2F2E-E444-46D3-B677-F6B616E54F5A}" dt="2020-09-18T11:59:28.041" v="170"/>
          <ac:grpSpMkLst>
            <pc:docMk/>
            <pc:sldMk cId="1640325729" sldId="263"/>
            <ac:grpSpMk id="73" creationId="{FB752C2D-2897-4806-95F4-10AC5790CCC5}"/>
          </ac:grpSpMkLst>
        </pc:grpChg>
        <pc:grpChg chg="del mod">
          <ac:chgData name="Shubham Sanjay Ingole" userId="S::s200092@win.dtu.dk::ec40096c-0047-4d8d-8a90-1675687b99a4" providerId="AD" clId="Web-{334B2F2E-E444-46D3-B677-F6B616E54F5A}" dt="2020-09-18T11:59:18.072" v="164"/>
          <ac:grpSpMkLst>
            <pc:docMk/>
            <pc:sldMk cId="1640325729" sldId="263"/>
            <ac:grpSpMk id="81" creationId="{D3555886-D67C-4BE6-BC7D-2F897EF4CD02}"/>
          </ac:grpSpMkLst>
        </pc:grpChg>
        <pc:cxnChg chg="mod">
          <ac:chgData name="Shubham Sanjay Ingole" userId="S::s200092@win.dtu.dk::ec40096c-0047-4d8d-8a90-1675687b99a4" providerId="AD" clId="Web-{334B2F2E-E444-46D3-B677-F6B616E54F5A}" dt="2020-09-18T11:54:55.303" v="123" actId="1076"/>
          <ac:cxnSpMkLst>
            <pc:docMk/>
            <pc:sldMk cId="1640325729" sldId="263"/>
            <ac:cxnSpMk id="7" creationId="{B8703123-6C19-4382-844C-F4FFB45CB649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2:48.802" v="56" actId="1076"/>
          <ac:cxnSpMkLst>
            <pc:docMk/>
            <pc:sldMk cId="1640325729" sldId="263"/>
            <ac:cxnSpMk id="13" creationId="{0B02CDE2-5B92-42FB-8C7A-4FC9539279B5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3:55.287" v="96" actId="1076"/>
          <ac:cxnSpMkLst>
            <pc:docMk/>
            <pc:sldMk cId="1640325729" sldId="263"/>
            <ac:cxnSpMk id="15" creationId="{CE29F4B1-AE05-4DAE-9875-6F6F8D028931}"/>
          </ac:cxnSpMkLst>
        </pc:cxnChg>
        <pc:cxnChg chg="add mod">
          <ac:chgData name="Shubham Sanjay Ingole" userId="S::s200092@win.dtu.dk::ec40096c-0047-4d8d-8a90-1675687b99a4" providerId="AD" clId="Web-{334B2F2E-E444-46D3-B677-F6B616E54F5A}" dt="2020-09-18T11:53:23.911" v="81" actId="1076"/>
          <ac:cxnSpMkLst>
            <pc:docMk/>
            <pc:sldMk cId="1640325729" sldId="263"/>
            <ac:cxnSpMk id="39" creationId="{8E8CB31C-51E4-410B-8BC9-651D1C55E29B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6:07.413" v="151" actId="1076"/>
          <ac:cxnSpMkLst>
            <pc:docMk/>
            <pc:sldMk cId="1640325729" sldId="263"/>
            <ac:cxnSpMk id="45" creationId="{EFFEAB0F-405C-4597-9F87-5D077013F515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3:18.005" v="79"/>
          <ac:cxnSpMkLst>
            <pc:docMk/>
            <pc:sldMk cId="1640325729" sldId="263"/>
            <ac:cxnSpMk id="46" creationId="{256CA31F-2FEB-4545-97F5-3F182921A067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6:17.148" v="152" actId="1076"/>
          <ac:cxnSpMkLst>
            <pc:docMk/>
            <pc:sldMk cId="1640325729" sldId="263"/>
            <ac:cxnSpMk id="50" creationId="{A7331529-E528-433B-98DE-EE9C17DE3958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3:18.021" v="80"/>
          <ac:cxnSpMkLst>
            <pc:docMk/>
            <pc:sldMk cId="1640325729" sldId="263"/>
            <ac:cxnSpMk id="53" creationId="{A8724D42-C0FC-44CC-BDCA-5393568AA4D6}"/>
          </ac:cxnSpMkLst>
        </pc:cxnChg>
        <pc:cxnChg chg="add mod">
          <ac:chgData name="Shubham Sanjay Ingole" userId="S::s200092@win.dtu.dk::ec40096c-0047-4d8d-8a90-1675687b99a4" providerId="AD" clId="Web-{334B2F2E-E444-46D3-B677-F6B616E54F5A}" dt="2020-09-18T11:55:07.506" v="131" actId="1076"/>
          <ac:cxnSpMkLst>
            <pc:docMk/>
            <pc:sldMk cId="1640325729" sldId="263"/>
            <ac:cxnSpMk id="55" creationId="{91F530AD-A577-4E47-85EC-88E0FFE55B98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4:59.631" v="129"/>
          <ac:cxnSpMkLst>
            <pc:docMk/>
            <pc:sldMk cId="1640325729" sldId="263"/>
            <ac:cxnSpMk id="58" creationId="{02CCFCCB-AD41-4DD0-ABCD-637F0E787F03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4:59.663" v="130"/>
          <ac:cxnSpMkLst>
            <pc:docMk/>
            <pc:sldMk cId="1640325729" sldId="263"/>
            <ac:cxnSpMk id="61" creationId="{7CA88D89-23DF-42F5-968D-FBD4BDD06034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2:19.130" v="54" actId="1076"/>
          <ac:cxnSpMkLst>
            <pc:docMk/>
            <pc:sldMk cId="1640325729" sldId="263"/>
            <ac:cxnSpMk id="77" creationId="{765647E4-B0F5-4C20-B4C4-0BCFA373FD9E}"/>
          </ac:cxnSpMkLst>
        </pc:cxnChg>
        <pc:cxnChg chg="mod">
          <ac:chgData name="Shubham Sanjay Ingole" userId="S::s200092@win.dtu.dk::ec40096c-0047-4d8d-8a90-1675687b99a4" providerId="AD" clId="Web-{334B2F2E-E444-46D3-B677-F6B616E54F5A}" dt="2020-09-18T11:59:18.119" v="165" actId="1076"/>
          <ac:cxnSpMkLst>
            <pc:docMk/>
            <pc:sldMk cId="1640325729" sldId="263"/>
            <ac:cxnSpMk id="85" creationId="{C7F04959-0648-4112-A5C1-8629E054730C}"/>
          </ac:cxnSpMkLst>
        </pc:cxnChg>
      </pc:sldChg>
    </pc:docChg>
  </pc:docChgLst>
  <pc:docChgLst>
    <pc:chgData name="Ameena Butt" userId="S::s153791@win.dtu.dk::3740027a-9852-48ba-8a90-1d771889ae13" providerId="AD" clId="Web-{52C35E86-FB46-4DB3-9175-DFBC0A4AA2C2}"/>
    <pc:docChg chg="addSld modSld">
      <pc:chgData name="Ameena Butt" userId="S::s153791@win.dtu.dk::3740027a-9852-48ba-8a90-1d771889ae13" providerId="AD" clId="Web-{52C35E86-FB46-4DB3-9175-DFBC0A4AA2C2}" dt="2020-09-18T12:20:10.780" v="228" actId="20577"/>
      <pc:docMkLst>
        <pc:docMk/>
      </pc:docMkLst>
      <pc:sldChg chg="modSp">
        <pc:chgData name="Ameena Butt" userId="S::s153791@win.dtu.dk::3740027a-9852-48ba-8a90-1d771889ae13" providerId="AD" clId="Web-{52C35E86-FB46-4DB3-9175-DFBC0A4AA2C2}" dt="2020-09-18T12:17:58.974" v="95" actId="20577"/>
        <pc:sldMkLst>
          <pc:docMk/>
          <pc:sldMk cId="0" sldId="256"/>
        </pc:sldMkLst>
        <pc:spChg chg="mod">
          <ac:chgData name="Ameena Butt" userId="S::s153791@win.dtu.dk::3740027a-9852-48ba-8a90-1d771889ae13" providerId="AD" clId="Web-{52C35E86-FB46-4DB3-9175-DFBC0A4AA2C2}" dt="2020-09-18T12:17:58.974" v="95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modSp">
        <pc:chgData name="Ameena Butt" userId="S::s153791@win.dtu.dk::3740027a-9852-48ba-8a90-1d771889ae13" providerId="AD" clId="Web-{52C35E86-FB46-4DB3-9175-DFBC0A4AA2C2}" dt="2020-09-18T12:18:41.698" v="155" actId="1076"/>
        <pc:sldMkLst>
          <pc:docMk/>
          <pc:sldMk cId="1640325729" sldId="263"/>
        </pc:sldMkLst>
        <pc:spChg chg="add mod">
          <ac:chgData name="Ameena Butt" userId="S::s153791@win.dtu.dk::3740027a-9852-48ba-8a90-1d771889ae13" providerId="AD" clId="Web-{52C35E86-FB46-4DB3-9175-DFBC0A4AA2C2}" dt="2020-09-18T12:18:41.698" v="155" actId="1076"/>
          <ac:spMkLst>
            <pc:docMk/>
            <pc:sldMk cId="1640325729" sldId="263"/>
            <ac:spMk id="4" creationId="{B6657F64-BD05-4C5B-A1BE-28A8D416E5B1}"/>
          </ac:spMkLst>
        </pc:spChg>
      </pc:sldChg>
      <pc:sldChg chg="modSp">
        <pc:chgData name="Ameena Butt" userId="S::s153791@win.dtu.dk::3740027a-9852-48ba-8a90-1d771889ae13" providerId="AD" clId="Web-{52C35E86-FB46-4DB3-9175-DFBC0A4AA2C2}" dt="2020-09-18T12:16:27.075" v="16" actId="20577"/>
        <pc:sldMkLst>
          <pc:docMk/>
          <pc:sldMk cId="588022432" sldId="264"/>
        </pc:sldMkLst>
        <pc:spChg chg="mod">
          <ac:chgData name="Ameena Butt" userId="S::s153791@win.dtu.dk::3740027a-9852-48ba-8a90-1d771889ae13" providerId="AD" clId="Web-{52C35E86-FB46-4DB3-9175-DFBC0A4AA2C2}" dt="2020-09-18T12:16:27.075" v="16" actId="20577"/>
          <ac:spMkLst>
            <pc:docMk/>
            <pc:sldMk cId="588022432" sldId="264"/>
            <ac:spMk id="2" creationId="{DA488C6C-4E7C-47C1-9310-C6FA123A5907}"/>
          </ac:spMkLst>
        </pc:spChg>
      </pc:sldChg>
      <pc:sldChg chg="modSp">
        <pc:chgData name="Ameena Butt" userId="S::s153791@win.dtu.dk::3740027a-9852-48ba-8a90-1d771889ae13" providerId="AD" clId="Web-{52C35E86-FB46-4DB3-9175-DFBC0A4AA2C2}" dt="2020-09-18T12:16:31.335" v="33" actId="20577"/>
        <pc:sldMkLst>
          <pc:docMk/>
          <pc:sldMk cId="382337933" sldId="265"/>
        </pc:sldMkLst>
        <pc:spChg chg="mod">
          <ac:chgData name="Ameena Butt" userId="S::s153791@win.dtu.dk::3740027a-9852-48ba-8a90-1d771889ae13" providerId="AD" clId="Web-{52C35E86-FB46-4DB3-9175-DFBC0A4AA2C2}" dt="2020-09-18T12:16:31.335" v="33" actId="20577"/>
          <ac:spMkLst>
            <pc:docMk/>
            <pc:sldMk cId="382337933" sldId="265"/>
            <ac:spMk id="2" creationId="{DA488C6C-4E7C-47C1-9310-C6FA123A5907}"/>
          </ac:spMkLst>
        </pc:spChg>
      </pc:sldChg>
      <pc:sldChg chg="modSp">
        <pc:chgData name="Ameena Butt" userId="S::s153791@win.dtu.dk::3740027a-9852-48ba-8a90-1d771889ae13" providerId="AD" clId="Web-{52C35E86-FB46-4DB3-9175-DFBC0A4AA2C2}" dt="2020-09-18T12:17:05.211" v="82" actId="20577"/>
        <pc:sldMkLst>
          <pc:docMk/>
          <pc:sldMk cId="3432409663" sldId="267"/>
        </pc:sldMkLst>
        <pc:spChg chg="mod">
          <ac:chgData name="Ameena Butt" userId="S::s153791@win.dtu.dk::3740027a-9852-48ba-8a90-1d771889ae13" providerId="AD" clId="Web-{52C35E86-FB46-4DB3-9175-DFBC0A4AA2C2}" dt="2020-09-18T12:17:05.211" v="82" actId="20577"/>
          <ac:spMkLst>
            <pc:docMk/>
            <pc:sldMk cId="3432409663" sldId="267"/>
            <ac:spMk id="2" creationId="{DA488C6C-4E7C-47C1-9310-C6FA123A5907}"/>
          </ac:spMkLst>
        </pc:spChg>
      </pc:sldChg>
      <pc:sldChg chg="modSp">
        <pc:chgData name="Ameena Butt" userId="S::s153791@win.dtu.dk::3740027a-9852-48ba-8a90-1d771889ae13" providerId="AD" clId="Web-{52C35E86-FB46-4DB3-9175-DFBC0A4AA2C2}" dt="2020-09-18T12:20:10.778" v="227" actId="20577"/>
        <pc:sldMkLst>
          <pc:docMk/>
          <pc:sldMk cId="2052608467" sldId="268"/>
        </pc:sldMkLst>
        <pc:spChg chg="mod">
          <ac:chgData name="Ameena Butt" userId="S::s153791@win.dtu.dk::3740027a-9852-48ba-8a90-1d771889ae13" providerId="AD" clId="Web-{52C35E86-FB46-4DB3-9175-DFBC0A4AA2C2}" dt="2020-09-18T12:20:10.778" v="227" actId="20577"/>
          <ac:spMkLst>
            <pc:docMk/>
            <pc:sldMk cId="2052608467" sldId="268"/>
            <ac:spMk id="2" creationId="{DA488C6C-4E7C-47C1-9310-C6FA123A5907}"/>
          </ac:spMkLst>
        </pc:spChg>
      </pc:sldChg>
      <pc:sldChg chg="modSp add replId">
        <pc:chgData name="Ameena Butt" userId="S::s153791@win.dtu.dk::3740027a-9852-48ba-8a90-1d771889ae13" providerId="AD" clId="Web-{52C35E86-FB46-4DB3-9175-DFBC0A4AA2C2}" dt="2020-09-18T12:19:00.767" v="200" actId="20577"/>
        <pc:sldMkLst>
          <pc:docMk/>
          <pc:sldMk cId="2992867135" sldId="269"/>
        </pc:sldMkLst>
        <pc:spChg chg="mod">
          <ac:chgData name="Ameena Butt" userId="S::s153791@win.dtu.dk::3740027a-9852-48ba-8a90-1d771889ae13" providerId="AD" clId="Web-{52C35E86-FB46-4DB3-9175-DFBC0A4AA2C2}" dt="2020-09-18T12:18:58.201" v="199" actId="20577"/>
          <ac:spMkLst>
            <pc:docMk/>
            <pc:sldMk cId="2992867135" sldId="269"/>
            <ac:spMk id="2" creationId="{DA488C6C-4E7C-47C1-9310-C6FA123A5907}"/>
          </ac:spMkLst>
        </pc:spChg>
        <pc:spChg chg="mod">
          <ac:chgData name="Ameena Butt" userId="S::s153791@win.dtu.dk::3740027a-9852-48ba-8a90-1d771889ae13" providerId="AD" clId="Web-{52C35E86-FB46-4DB3-9175-DFBC0A4AA2C2}" dt="2020-09-18T12:19:00.767" v="200" actId="20577"/>
          <ac:spMkLst>
            <pc:docMk/>
            <pc:sldMk cId="2992867135" sldId="269"/>
            <ac:spMk id="3" creationId="{BB317D25-C387-4E5B-83EF-F47F60A19983}"/>
          </ac:spMkLst>
        </pc:spChg>
      </pc:sldChg>
    </pc:docChg>
  </pc:docChgLst>
  <pc:docChgLst>
    <pc:chgData name="Ameena Butt" userId="S::s153791@win.dtu.dk::3740027a-9852-48ba-8a90-1d771889ae13" providerId="AD" clId="Web-{6D30886B-9E6F-4E29-912D-4E828C8167D5}"/>
    <pc:docChg chg="addSld delSld modSld sldOrd addMainMaster delMainMaster">
      <pc:chgData name="Ameena Butt" userId="S::s153791@win.dtu.dk::3740027a-9852-48ba-8a90-1d771889ae13" providerId="AD" clId="Web-{6D30886B-9E6F-4E29-912D-4E828C8167D5}" dt="2020-09-18T11:54:35.759" v="199"/>
      <pc:docMkLst>
        <pc:docMk/>
      </pc:docMkLst>
      <pc:sldChg chg="modSp mod modClrScheme chgLayout">
        <pc:chgData name="Ameena Butt" userId="S::s153791@win.dtu.dk::3740027a-9852-48ba-8a90-1d771889ae13" providerId="AD" clId="Web-{6D30886B-9E6F-4E29-912D-4E828C8167D5}" dt="2020-09-18T11:52:51.507" v="146" actId="20577"/>
        <pc:sldMkLst>
          <pc:docMk/>
          <pc:sldMk cId="0" sldId="256"/>
        </pc:sldMkLst>
        <pc:spChg chg="mod ord">
          <ac:chgData name="Ameena Butt" userId="S::s153791@win.dtu.dk::3740027a-9852-48ba-8a90-1d771889ae13" providerId="AD" clId="Web-{6D30886B-9E6F-4E29-912D-4E828C8167D5}" dt="2020-09-18T11:52:51.507" v="146" actId="20577"/>
          <ac:spMkLst>
            <pc:docMk/>
            <pc:sldMk cId="0" sldId="256"/>
            <ac:spMk id="54" creationId="{00000000-0000-0000-0000-000000000000}"/>
          </ac:spMkLst>
        </pc:spChg>
        <pc:spChg chg="mod ord">
          <ac:chgData name="Ameena Butt" userId="S::s153791@win.dtu.dk::3740027a-9852-48ba-8a90-1d771889ae13" providerId="AD" clId="Web-{6D30886B-9E6F-4E29-912D-4E828C8167D5}" dt="2020-09-18T11:52:40.241" v="142"/>
          <ac:spMkLst>
            <pc:docMk/>
            <pc:sldMk cId="0" sldId="256"/>
            <ac:spMk id="55" creationId="{00000000-0000-0000-0000-000000000000}"/>
          </ac:spMkLst>
        </pc:spChg>
      </pc:sldChg>
      <pc:sldChg chg="mod ord modClrScheme chgLayout">
        <pc:chgData name="Ameena Butt" userId="S::s153791@win.dtu.dk::3740027a-9852-48ba-8a90-1d771889ae13" providerId="AD" clId="Web-{6D30886B-9E6F-4E29-912D-4E828C8167D5}" dt="2020-09-18T11:52:40.241" v="142"/>
        <pc:sldMkLst>
          <pc:docMk/>
          <pc:sldMk cId="1640325729" sldId="263"/>
        </pc:sldMkLst>
      </pc:sldChg>
      <pc:sldChg chg="addSp modSp new mod ord setBg modClrScheme chgLayout">
        <pc:chgData name="Ameena Butt" userId="S::s153791@win.dtu.dk::3740027a-9852-48ba-8a90-1d771889ae13" providerId="AD" clId="Web-{6D30886B-9E6F-4E29-912D-4E828C8167D5}" dt="2020-09-18T11:52:56.116" v="147"/>
        <pc:sldMkLst>
          <pc:docMk/>
          <pc:sldMk cId="588022432" sldId="264"/>
        </pc:sldMkLst>
        <pc:spChg chg="mod ord">
          <ac:chgData name="Ameena Butt" userId="S::s153791@win.dtu.dk::3740027a-9852-48ba-8a90-1d771889ae13" providerId="AD" clId="Web-{6D30886B-9E6F-4E29-912D-4E828C8167D5}" dt="2020-09-18T11:52:56.116" v="147"/>
          <ac:spMkLst>
            <pc:docMk/>
            <pc:sldMk cId="588022432" sldId="264"/>
            <ac:spMk id="2" creationId="{DA488C6C-4E7C-47C1-9310-C6FA123A5907}"/>
          </ac:spMkLst>
        </pc:spChg>
        <pc:spChg chg="mod ord">
          <ac:chgData name="Ameena Butt" userId="S::s153791@win.dtu.dk::3740027a-9852-48ba-8a90-1d771889ae13" providerId="AD" clId="Web-{6D30886B-9E6F-4E29-912D-4E828C8167D5}" dt="2020-09-18T11:52:56.116" v="147"/>
          <ac:spMkLst>
            <pc:docMk/>
            <pc:sldMk cId="588022432" sldId="264"/>
            <ac:spMk id="3" creationId="{BB317D25-C387-4E5B-83EF-F47F60A19983}"/>
          </ac:spMkLst>
        </pc:spChg>
        <pc:spChg chg="add">
          <ac:chgData name="Ameena Butt" userId="S::s153791@win.dtu.dk::3740027a-9852-48ba-8a90-1d771889ae13" providerId="AD" clId="Web-{6D30886B-9E6F-4E29-912D-4E828C8167D5}" dt="2020-09-18T11:52:56.116" v="147"/>
          <ac:spMkLst>
            <pc:docMk/>
            <pc:sldMk cId="588022432" sldId="264"/>
            <ac:spMk id="9" creationId="{5B6D324E-2D03-4162-AF1E-D5E32234E254}"/>
          </ac:spMkLst>
        </pc:spChg>
        <pc:picChg chg="mod">
          <ac:chgData name="Ameena Butt" userId="S::s153791@win.dtu.dk::3740027a-9852-48ba-8a90-1d771889ae13" providerId="AD" clId="Web-{6D30886B-9E6F-4E29-912D-4E828C8167D5}" dt="2020-09-18T11:52:56.116" v="147"/>
          <ac:picMkLst>
            <pc:docMk/>
            <pc:sldMk cId="588022432" sldId="264"/>
            <ac:picMk id="4" creationId="{11629AB1-5F70-482D-B095-2A9848B7DE8B}"/>
          </ac:picMkLst>
        </pc:picChg>
      </pc:sldChg>
      <pc:sldChg chg="addSp modSp add mod replId setBg modClrScheme setClrOvrMap chgLayout">
        <pc:chgData name="Ameena Butt" userId="S::s153791@win.dtu.dk::3740027a-9852-48ba-8a90-1d771889ae13" providerId="AD" clId="Web-{6D30886B-9E6F-4E29-912D-4E828C8167D5}" dt="2020-09-18T11:53:08.429" v="148"/>
        <pc:sldMkLst>
          <pc:docMk/>
          <pc:sldMk cId="382337933" sldId="265"/>
        </pc:sldMkLst>
        <pc:spChg chg="mod ord">
          <ac:chgData name="Ameena Butt" userId="S::s153791@win.dtu.dk::3740027a-9852-48ba-8a90-1d771889ae13" providerId="AD" clId="Web-{6D30886B-9E6F-4E29-912D-4E828C8167D5}" dt="2020-09-18T11:53:08.429" v="148"/>
          <ac:spMkLst>
            <pc:docMk/>
            <pc:sldMk cId="382337933" sldId="265"/>
            <ac:spMk id="2" creationId="{DA488C6C-4E7C-47C1-9310-C6FA123A5907}"/>
          </ac:spMkLst>
        </pc:spChg>
        <pc:spChg chg="mod ord">
          <ac:chgData name="Ameena Butt" userId="S::s153791@win.dtu.dk::3740027a-9852-48ba-8a90-1d771889ae13" providerId="AD" clId="Web-{6D30886B-9E6F-4E29-912D-4E828C8167D5}" dt="2020-09-18T11:53:08.429" v="148"/>
          <ac:spMkLst>
            <pc:docMk/>
            <pc:sldMk cId="382337933" sldId="265"/>
            <ac:spMk id="3" creationId="{BB317D25-C387-4E5B-83EF-F47F60A19983}"/>
          </ac:spMkLst>
        </pc:spChg>
        <pc:spChg chg="add">
          <ac:chgData name="Ameena Butt" userId="S::s153791@win.dtu.dk::3740027a-9852-48ba-8a90-1d771889ae13" providerId="AD" clId="Web-{6D30886B-9E6F-4E29-912D-4E828C8167D5}" dt="2020-09-18T11:53:08.429" v="148"/>
          <ac:spMkLst>
            <pc:docMk/>
            <pc:sldMk cId="382337933" sldId="265"/>
            <ac:spMk id="8" creationId="{594710DA-1DB4-42E4-845A-4625DA80D36B}"/>
          </ac:spMkLst>
        </pc:spChg>
        <pc:spChg chg="add">
          <ac:chgData name="Ameena Butt" userId="S::s153791@win.dtu.dk::3740027a-9852-48ba-8a90-1d771889ae13" providerId="AD" clId="Web-{6D30886B-9E6F-4E29-912D-4E828C8167D5}" dt="2020-09-18T11:53:08.429" v="148"/>
          <ac:spMkLst>
            <pc:docMk/>
            <pc:sldMk cId="382337933" sldId="265"/>
            <ac:spMk id="10" creationId="{5DB0431E-0B04-44A1-9C51-531E28D18A60}"/>
          </ac:spMkLst>
        </pc:spChg>
        <pc:spChg chg="add">
          <ac:chgData name="Ameena Butt" userId="S::s153791@win.dtu.dk::3740027a-9852-48ba-8a90-1d771889ae13" providerId="AD" clId="Web-{6D30886B-9E6F-4E29-912D-4E828C8167D5}" dt="2020-09-18T11:53:08.429" v="148"/>
          <ac:spMkLst>
            <pc:docMk/>
            <pc:sldMk cId="382337933" sldId="265"/>
            <ac:spMk id="12" creationId="{6B424749-EEE0-49C9-9ABF-97B171A3EA00}"/>
          </ac:spMkLst>
        </pc:spChg>
      </pc:sldChg>
      <pc:sldChg chg="modSp add del mod replId modClrScheme chgLayout">
        <pc:chgData name="Ameena Butt" userId="S::s153791@win.dtu.dk::3740027a-9852-48ba-8a90-1d771889ae13" providerId="AD" clId="Web-{6D30886B-9E6F-4E29-912D-4E828C8167D5}" dt="2020-09-18T11:54:35.759" v="199"/>
        <pc:sldMkLst>
          <pc:docMk/>
          <pc:sldMk cId="2641383226" sldId="266"/>
        </pc:sldMkLst>
        <pc:spChg chg="mod ord">
          <ac:chgData name="Ameena Butt" userId="S::s153791@win.dtu.dk::3740027a-9852-48ba-8a90-1d771889ae13" providerId="AD" clId="Web-{6D30886B-9E6F-4E29-912D-4E828C8167D5}" dt="2020-09-18T11:52:40.241" v="142"/>
          <ac:spMkLst>
            <pc:docMk/>
            <pc:sldMk cId="2641383226" sldId="266"/>
            <ac:spMk id="2" creationId="{DA488C6C-4E7C-47C1-9310-C6FA123A5907}"/>
          </ac:spMkLst>
        </pc:spChg>
        <pc:spChg chg="mod ord">
          <ac:chgData name="Ameena Butt" userId="S::s153791@win.dtu.dk::3740027a-9852-48ba-8a90-1d771889ae13" providerId="AD" clId="Web-{6D30886B-9E6F-4E29-912D-4E828C8167D5}" dt="2020-09-18T11:52:40.241" v="142"/>
          <ac:spMkLst>
            <pc:docMk/>
            <pc:sldMk cId="2641383226" sldId="266"/>
            <ac:spMk id="3" creationId="{BB317D25-C387-4E5B-83EF-F47F60A19983}"/>
          </ac:spMkLst>
        </pc:spChg>
      </pc:sldChg>
      <pc:sldChg chg="modSp add mod replId modClrScheme chgLayout">
        <pc:chgData name="Ameena Butt" userId="S::s153791@win.dtu.dk::3740027a-9852-48ba-8a90-1d771889ae13" providerId="AD" clId="Web-{6D30886B-9E6F-4E29-912D-4E828C8167D5}" dt="2020-09-18T11:52:40.241" v="142"/>
        <pc:sldMkLst>
          <pc:docMk/>
          <pc:sldMk cId="3432409663" sldId="267"/>
        </pc:sldMkLst>
        <pc:spChg chg="mod ord">
          <ac:chgData name="Ameena Butt" userId="S::s153791@win.dtu.dk::3740027a-9852-48ba-8a90-1d771889ae13" providerId="AD" clId="Web-{6D30886B-9E6F-4E29-912D-4E828C8167D5}" dt="2020-09-18T11:52:40.241" v="142"/>
          <ac:spMkLst>
            <pc:docMk/>
            <pc:sldMk cId="3432409663" sldId="267"/>
            <ac:spMk id="2" creationId="{DA488C6C-4E7C-47C1-9310-C6FA123A5907}"/>
          </ac:spMkLst>
        </pc:spChg>
        <pc:spChg chg="mod ord">
          <ac:chgData name="Ameena Butt" userId="S::s153791@win.dtu.dk::3740027a-9852-48ba-8a90-1d771889ae13" providerId="AD" clId="Web-{6D30886B-9E6F-4E29-912D-4E828C8167D5}" dt="2020-09-18T11:52:40.241" v="142"/>
          <ac:spMkLst>
            <pc:docMk/>
            <pc:sldMk cId="3432409663" sldId="267"/>
            <ac:spMk id="3" creationId="{BB317D25-C387-4E5B-83EF-F47F60A19983}"/>
          </ac:spMkLst>
        </pc:spChg>
      </pc:sldChg>
      <pc:sldChg chg="addSp delSp modSp add mod ord replId setBg setClrOvrMap">
        <pc:chgData name="Ameena Butt" userId="S::s153791@win.dtu.dk::3740027a-9852-48ba-8a90-1d771889ae13" providerId="AD" clId="Web-{6D30886B-9E6F-4E29-912D-4E828C8167D5}" dt="2020-09-18T11:54:33.602" v="198" actId="20577"/>
        <pc:sldMkLst>
          <pc:docMk/>
          <pc:sldMk cId="2052608467" sldId="268"/>
        </pc:sldMkLst>
        <pc:spChg chg="mod">
          <ac:chgData name="Ameena Butt" userId="S::s153791@win.dtu.dk::3740027a-9852-48ba-8a90-1d771889ae13" providerId="AD" clId="Web-{6D30886B-9E6F-4E29-912D-4E828C8167D5}" dt="2020-09-18T11:53:59.774" v="161" actId="14100"/>
          <ac:spMkLst>
            <pc:docMk/>
            <pc:sldMk cId="2052608467" sldId="268"/>
            <ac:spMk id="2" creationId="{DA488C6C-4E7C-47C1-9310-C6FA123A5907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3" creationId="{BB317D25-C387-4E5B-83EF-F47F60A19983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8" creationId="{594710DA-1DB4-42E4-845A-4625DA80D36B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10" creationId="{5DB0431E-0B04-44A1-9C51-531E28D18A60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12" creationId="{6B424749-EEE0-49C9-9ABF-97B171A3EA00}"/>
          </ac:spMkLst>
        </pc:spChg>
        <pc:spChg chg="add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15" creationId="{C68C397E-C9BC-4DE8-986D-204E427AD949}"/>
          </ac:spMkLst>
        </pc:spChg>
        <pc:spChg chg="add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16" creationId="{30B3D270-B19D-4DB8-BD3C-3E707485B515}"/>
          </ac:spMkLst>
        </pc:spChg>
        <pc:spChg chg="add">
          <ac:chgData name="Ameena Butt" userId="S::s153791@win.dtu.dk::3740027a-9852-48ba-8a90-1d771889ae13" providerId="AD" clId="Web-{6D30886B-9E6F-4E29-912D-4E828C8167D5}" dt="2020-09-18T11:53:31.679" v="152"/>
          <ac:spMkLst>
            <pc:docMk/>
            <pc:sldMk cId="2052608467" sldId="268"/>
            <ac:spMk id="17" creationId="{49BDAF94-B52E-4307-B54C-EF413086FC77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48" v="151"/>
          <ac:spMkLst>
            <pc:docMk/>
            <pc:sldMk cId="2052608467" sldId="268"/>
            <ac:spMk id="18" creationId="{C68C397E-C9BC-4DE8-986D-204E427AD949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48" v="151"/>
          <ac:spMkLst>
            <pc:docMk/>
            <pc:sldMk cId="2052608467" sldId="268"/>
            <ac:spMk id="20" creationId="{876248C8-0720-48AB-91BA-5F530BB41E5E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48" v="151"/>
          <ac:spMkLst>
            <pc:docMk/>
            <pc:sldMk cId="2052608467" sldId="268"/>
            <ac:spMk id="22" creationId="{523BEDA7-D0B8-4802-8168-92452653BC9F}"/>
          </ac:spMkLst>
        </pc:spChg>
        <pc:spChg chg="add del">
          <ac:chgData name="Ameena Butt" userId="S::s153791@win.dtu.dk::3740027a-9852-48ba-8a90-1d771889ae13" providerId="AD" clId="Web-{6D30886B-9E6F-4E29-912D-4E828C8167D5}" dt="2020-09-18T11:53:31.648" v="151"/>
          <ac:spMkLst>
            <pc:docMk/>
            <pc:sldMk cId="2052608467" sldId="268"/>
            <ac:spMk id="24" creationId="{D2EFF34B-7B1A-4F9D-8CEE-A40962BC7C21}"/>
          </ac:spMkLst>
        </pc:spChg>
        <pc:graphicFrameChg chg="add del">
          <ac:chgData name="Ameena Butt" userId="S::s153791@win.dtu.dk::3740027a-9852-48ba-8a90-1d771889ae13" providerId="AD" clId="Web-{6D30886B-9E6F-4E29-912D-4E828C8167D5}" dt="2020-09-18T11:53:31.648" v="151"/>
          <ac:graphicFrameMkLst>
            <pc:docMk/>
            <pc:sldMk cId="2052608467" sldId="268"/>
            <ac:graphicFrameMk id="14" creationId="{72E80FAA-4863-44C1-867D-C14CB6DE25F7}"/>
          </ac:graphicFrameMkLst>
        </pc:graphicFrameChg>
        <pc:graphicFrameChg chg="add modGraphic">
          <ac:chgData name="Ameena Butt" userId="S::s153791@win.dtu.dk::3740027a-9852-48ba-8a90-1d771889ae13" providerId="AD" clId="Web-{6D30886B-9E6F-4E29-912D-4E828C8167D5}" dt="2020-09-18T11:54:33.602" v="198" actId="20577"/>
          <ac:graphicFrameMkLst>
            <pc:docMk/>
            <pc:sldMk cId="2052608467" sldId="268"/>
            <ac:graphicFrameMk id="19" creationId="{DAD8F20F-747E-4928-B487-29D4C1ED3F0F}"/>
          </ac:graphicFrameMkLst>
        </pc:graphicFrameChg>
      </pc:sldChg>
      <pc:sldMasterChg chg="del delSldLayout">
        <pc:chgData name="Ameena Butt" userId="S::s153791@win.dtu.dk::3740027a-9852-48ba-8a90-1d771889ae13" providerId="AD" clId="Web-{6D30886B-9E6F-4E29-912D-4E828C8167D5}" dt="2020-09-18T11:52:40.241" v="142"/>
        <pc:sldMasterMkLst>
          <pc:docMk/>
          <pc:sldMasterMk cId="0" sldId="2147483659"/>
        </pc:sldMasterMkLst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 modSldLayout">
        <pc:chgData name="Ameena Butt" userId="S::s153791@win.dtu.dk::3740027a-9852-48ba-8a90-1d771889ae13" providerId="AD" clId="Web-{6D30886B-9E6F-4E29-912D-4E828C8167D5}" dt="2020-09-18T11:52:40.241" v="142"/>
        <pc:sldMasterMkLst>
          <pc:docMk/>
          <pc:sldMasterMk cId="4147805908" sldId="2147483660"/>
        </pc:sldMasterMkLst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3333717254" sldId="2147483661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3468176703" sldId="2147483662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364201735" sldId="2147483663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958581633" sldId="2147483664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1111593979" sldId="2147483665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4101476945" sldId="2147483666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1953933121" sldId="2147483667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899260855" sldId="2147483668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3009375093" sldId="2147483669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4249389643" sldId="2147483670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3131033978" sldId="2147483671"/>
          </pc:sldLayoutMkLst>
        </pc:sldLayoutChg>
        <pc:sldLayoutChg chg="add mod replId">
          <pc:chgData name="Ameena Butt" userId="S::s153791@win.dtu.dk::3740027a-9852-48ba-8a90-1d771889ae13" providerId="AD" clId="Web-{6D30886B-9E6F-4E29-912D-4E828C8167D5}" dt="2020-09-18T11:52:40.241" v="142"/>
          <pc:sldLayoutMkLst>
            <pc:docMk/>
            <pc:sldMasterMk cId="4147805908" sldId="2147483660"/>
            <pc:sldLayoutMk cId="1350662958" sldId="2147483672"/>
          </pc:sldLayoutMkLst>
        </pc:sldLayoutChg>
      </pc:sldMasterChg>
    </pc:docChg>
  </pc:docChgLst>
  <pc:docChgLst>
    <pc:chgData name="Prasad Jagtap" userId="S::s200109@win.dtu.dk::11453833-8954-4db7-bf9d-87af5de79883" providerId="AD" clId="Web-{90A861EE-D130-40A1-8982-C95CAD1CC30F}"/>
    <pc:docChg chg="addSld delSld modSld">
      <pc:chgData name="Prasad Jagtap" userId="S::s200109@win.dtu.dk::11453833-8954-4db7-bf9d-87af5de79883" providerId="AD" clId="Web-{90A861EE-D130-40A1-8982-C95CAD1CC30F}" dt="2020-09-22T22:57:48.355" v="924" actId="1076"/>
      <pc:docMkLst>
        <pc:docMk/>
      </pc:docMkLst>
      <pc:sldChg chg="modSp">
        <pc:chgData name="Prasad Jagtap" userId="S::s200109@win.dtu.dk::11453833-8954-4db7-bf9d-87af5de79883" providerId="AD" clId="Web-{90A861EE-D130-40A1-8982-C95CAD1CC30F}" dt="2020-09-22T22:57:02.555" v="922" actId="1076"/>
        <pc:sldMkLst>
          <pc:docMk/>
          <pc:sldMk cId="2052608467" sldId="268"/>
        </pc:sldMkLst>
        <pc:spChg chg="mod">
          <ac:chgData name="Prasad Jagtap" userId="S::s200109@win.dtu.dk::11453833-8954-4db7-bf9d-87af5de79883" providerId="AD" clId="Web-{90A861EE-D130-40A1-8982-C95CAD1CC30F}" dt="2020-09-22T22:57:02.555" v="922" actId="1076"/>
          <ac:spMkLst>
            <pc:docMk/>
            <pc:sldMk cId="2052608467" sldId="268"/>
            <ac:spMk id="2" creationId="{DA488C6C-4E7C-47C1-9310-C6FA123A5907}"/>
          </ac:spMkLst>
        </pc:spChg>
      </pc:sldChg>
      <pc:sldChg chg="addSp delSp modSp">
        <pc:chgData name="Prasad Jagtap" userId="S::s200109@win.dtu.dk::11453833-8954-4db7-bf9d-87af5de79883" providerId="AD" clId="Web-{90A861EE-D130-40A1-8982-C95CAD1CC30F}" dt="2020-09-22T22:57:48.355" v="924" actId="1076"/>
        <pc:sldMkLst>
          <pc:docMk/>
          <pc:sldMk cId="2992867135" sldId="269"/>
        </pc:sldMkLst>
        <pc:spChg chg="mod">
          <ac:chgData name="Prasad Jagtap" userId="S::s200109@win.dtu.dk::11453833-8954-4db7-bf9d-87af5de79883" providerId="AD" clId="Web-{90A861EE-D130-40A1-8982-C95CAD1CC30F}" dt="2020-09-22T22:56:38.475" v="920" actId="1076"/>
          <ac:spMkLst>
            <pc:docMk/>
            <pc:sldMk cId="2992867135" sldId="269"/>
            <ac:spMk id="2" creationId="{DA488C6C-4E7C-47C1-9310-C6FA123A5907}"/>
          </ac:spMkLst>
        </pc:spChg>
        <pc:spChg chg="del">
          <ac:chgData name="Prasad Jagtap" userId="S::s200109@win.dtu.dk::11453833-8954-4db7-bf9d-87af5de79883" providerId="AD" clId="Web-{90A861EE-D130-40A1-8982-C95CAD1CC30F}" dt="2020-09-22T19:40:05.671" v="4"/>
          <ac:spMkLst>
            <pc:docMk/>
            <pc:sldMk cId="2992867135" sldId="269"/>
            <ac:spMk id="3" creationId="{BB317D25-C387-4E5B-83EF-F47F60A19983}"/>
          </ac:spMkLst>
        </pc:spChg>
        <pc:spChg chg="add del mod">
          <ac:chgData name="Prasad Jagtap" userId="S::s200109@win.dtu.dk::11453833-8954-4db7-bf9d-87af5de79883" providerId="AD" clId="Web-{90A861EE-D130-40A1-8982-C95CAD1CC30F}" dt="2020-09-22T22:48:19.870" v="719"/>
          <ac:spMkLst>
            <pc:docMk/>
            <pc:sldMk cId="2992867135" sldId="269"/>
            <ac:spMk id="5" creationId="{D2F580FB-F91B-476C-B199-E4090F913E97}"/>
          </ac:spMkLst>
        </pc:spChg>
        <pc:spChg chg="add mod">
          <ac:chgData name="Prasad Jagtap" userId="S::s200109@win.dtu.dk::11453833-8954-4db7-bf9d-87af5de79883" providerId="AD" clId="Web-{90A861EE-D130-40A1-8982-C95CAD1CC30F}" dt="2020-09-22T22:57:48.355" v="924" actId="1076"/>
          <ac:spMkLst>
            <pc:docMk/>
            <pc:sldMk cId="2992867135" sldId="269"/>
            <ac:spMk id="7" creationId="{56C3F045-867B-4369-B622-136D951258FF}"/>
          </ac:spMkLst>
        </pc:spChg>
        <pc:spChg chg="add del">
          <ac:chgData name="Prasad Jagtap" userId="S::s200109@win.dtu.dk::11453833-8954-4db7-bf9d-87af5de79883" providerId="AD" clId="Web-{90A861EE-D130-40A1-8982-C95CAD1CC30F}" dt="2020-09-22T19:48:46.197" v="98"/>
          <ac:spMkLst>
            <pc:docMk/>
            <pc:sldMk cId="2992867135" sldId="269"/>
            <ac:spMk id="8" creationId="{AEF67823-7127-46D9-B23B-66EE22C7F357}"/>
          </ac:spMkLst>
        </pc:spChg>
        <pc:spChg chg="add mod">
          <ac:chgData name="Prasad Jagtap" userId="S::s200109@win.dtu.dk::11453833-8954-4db7-bf9d-87af5de79883" providerId="AD" clId="Web-{90A861EE-D130-40A1-8982-C95CAD1CC30F}" dt="2020-09-22T22:49:02.733" v="725" actId="1076"/>
          <ac:spMkLst>
            <pc:docMk/>
            <pc:sldMk cId="2992867135" sldId="269"/>
            <ac:spMk id="287" creationId="{C0D7F3CF-8C25-4A31-90E1-530D90183CB9}"/>
          </ac:spMkLst>
        </pc:spChg>
        <pc:spChg chg="add mod">
          <ac:chgData name="Prasad Jagtap" userId="S::s200109@win.dtu.dk::11453833-8954-4db7-bf9d-87af5de79883" providerId="AD" clId="Web-{90A861EE-D130-40A1-8982-C95CAD1CC30F}" dt="2020-09-22T22:48:51.498" v="723" actId="1076"/>
          <ac:spMkLst>
            <pc:docMk/>
            <pc:sldMk cId="2992867135" sldId="269"/>
            <ac:spMk id="288" creationId="{83D890E1-8CF2-4EDA-A70F-BBC1C55C8EAA}"/>
          </ac:spMkLst>
        </pc:spChg>
        <pc:graphicFrameChg chg="add del mod modGraphic">
          <ac:chgData name="Prasad Jagtap" userId="S::s200109@win.dtu.dk::11453833-8954-4db7-bf9d-87af5de79883" providerId="AD" clId="Web-{90A861EE-D130-40A1-8982-C95CAD1CC30F}" dt="2020-09-22T22:43:47.456" v="637"/>
          <ac:graphicFrameMkLst>
            <pc:docMk/>
            <pc:sldMk cId="2992867135" sldId="269"/>
            <ac:graphicFrameMk id="3" creationId="{8FB7980B-0C93-43FD-91DB-D5E486433ED8}"/>
          </ac:graphicFrameMkLst>
        </pc:graphicFrameChg>
        <pc:graphicFrameChg chg="add mod modGraphic">
          <ac:chgData name="Prasad Jagtap" userId="S::s200109@win.dtu.dk::11453833-8954-4db7-bf9d-87af5de79883" providerId="AD" clId="Web-{90A861EE-D130-40A1-8982-C95CAD1CC30F}" dt="2020-09-22T22:48:57.795" v="724" actId="1076"/>
          <ac:graphicFrameMkLst>
            <pc:docMk/>
            <pc:sldMk cId="2992867135" sldId="269"/>
            <ac:graphicFrameMk id="16" creationId="{54E89A53-B21C-49EE-BC88-D79954153282}"/>
          </ac:graphicFrameMkLst>
        </pc:graphicFrameChg>
        <pc:picChg chg="add mod">
          <ac:chgData name="Prasad Jagtap" userId="S::s200109@win.dtu.dk::11453833-8954-4db7-bf9d-87af5de79883" providerId="AD" clId="Web-{90A861EE-D130-40A1-8982-C95CAD1CC30F}" dt="2020-09-22T22:56:45.741" v="921" actId="1076"/>
          <ac:picMkLst>
            <pc:docMk/>
            <pc:sldMk cId="2992867135" sldId="269"/>
            <ac:picMk id="4" creationId="{AA5F78DC-7681-494B-86B6-59EEF4C4BB62}"/>
          </ac:picMkLst>
        </pc:picChg>
      </pc:sldChg>
      <pc:sldChg chg="addSp delSp modSp add replId">
        <pc:chgData name="Prasad Jagtap" userId="S::s200109@win.dtu.dk::11453833-8954-4db7-bf9d-87af5de79883" providerId="AD" clId="Web-{90A861EE-D130-40A1-8982-C95CAD1CC30F}" dt="2020-09-22T20:08:14.022" v="539" actId="1076"/>
        <pc:sldMkLst>
          <pc:docMk/>
          <pc:sldMk cId="1150912739" sldId="272"/>
        </pc:sldMkLst>
        <pc:spChg chg="add del mod">
          <ac:chgData name="Prasad Jagtap" userId="S::s200109@win.dtu.dk::11453833-8954-4db7-bf9d-87af5de79883" providerId="AD" clId="Web-{90A861EE-D130-40A1-8982-C95CAD1CC30F}" dt="2020-09-22T19:46:32.454" v="88"/>
          <ac:spMkLst>
            <pc:docMk/>
            <pc:sldMk cId="1150912739" sldId="272"/>
            <ac:spMk id="7" creationId="{416E96D0-01C4-4951-AC89-B6A34C5B9916}"/>
          </ac:spMkLst>
        </pc:spChg>
        <pc:spChg chg="add">
          <ac:chgData name="Prasad Jagtap" userId="S::s200109@win.dtu.dk::11453833-8954-4db7-bf9d-87af5de79883" providerId="AD" clId="Web-{90A861EE-D130-40A1-8982-C95CAD1CC30F}" dt="2020-09-22T19:46:41.454" v="89"/>
          <ac:spMkLst>
            <pc:docMk/>
            <pc:sldMk cId="1150912739" sldId="272"/>
            <ac:spMk id="9" creationId="{A5602A1F-A963-43C0-AC23-A6A00603E078}"/>
          </ac:spMkLst>
        </pc:spChg>
        <pc:spChg chg="add mod">
          <ac:chgData name="Prasad Jagtap" userId="S::s200109@win.dtu.dk::11453833-8954-4db7-bf9d-87af5de79883" providerId="AD" clId="Web-{90A861EE-D130-40A1-8982-C95CAD1CC30F}" dt="2020-09-22T20:08:14.022" v="539" actId="1076"/>
          <ac:spMkLst>
            <pc:docMk/>
            <pc:sldMk cId="1150912739" sldId="272"/>
            <ac:spMk id="10" creationId="{B5A8BE2F-2A8B-4925-BC8C-0DA0E97C7A20}"/>
          </ac:spMkLst>
        </pc:spChg>
        <pc:picChg chg="add mod">
          <ac:chgData name="Prasad Jagtap" userId="S::s200109@win.dtu.dk::11453833-8954-4db7-bf9d-87af5de79883" providerId="AD" clId="Web-{90A861EE-D130-40A1-8982-C95CAD1CC30F}" dt="2020-09-22T20:02:49.595" v="448" actId="1076"/>
          <ac:picMkLst>
            <pc:docMk/>
            <pc:sldMk cId="1150912739" sldId="272"/>
            <ac:picMk id="3" creationId="{19964D39-EAEE-44E1-8A02-E4F263854178}"/>
          </ac:picMkLst>
        </pc:picChg>
        <pc:picChg chg="del mod">
          <ac:chgData name="Prasad Jagtap" userId="S::s200109@win.dtu.dk::11453833-8954-4db7-bf9d-87af5de79883" providerId="AD" clId="Web-{90A861EE-D130-40A1-8982-C95CAD1CC30F}" dt="2020-09-22T19:42:11.038" v="22"/>
          <ac:picMkLst>
            <pc:docMk/>
            <pc:sldMk cId="1150912739" sldId="272"/>
            <ac:picMk id="4" creationId="{AA5F78DC-7681-494B-86B6-59EEF4C4BB62}"/>
          </ac:picMkLst>
        </pc:picChg>
        <pc:picChg chg="add del mod">
          <ac:chgData name="Prasad Jagtap" userId="S::s200109@win.dtu.dk::11453833-8954-4db7-bf9d-87af5de79883" providerId="AD" clId="Web-{90A861EE-D130-40A1-8982-C95CAD1CC30F}" dt="2020-09-22T19:43:50.302" v="35"/>
          <ac:picMkLst>
            <pc:docMk/>
            <pc:sldMk cId="1150912739" sldId="272"/>
            <ac:picMk id="5" creationId="{4879B376-0307-4C9A-B78C-7D2D35B4F2BF}"/>
          </ac:picMkLst>
        </pc:picChg>
        <pc:picChg chg="add mod">
          <ac:chgData name="Prasad Jagtap" userId="S::s200109@win.dtu.dk::11453833-8954-4db7-bf9d-87af5de79883" providerId="AD" clId="Web-{90A861EE-D130-40A1-8982-C95CAD1CC30F}" dt="2020-09-22T20:02:55.252" v="449" actId="1076"/>
          <ac:picMkLst>
            <pc:docMk/>
            <pc:sldMk cId="1150912739" sldId="272"/>
            <ac:picMk id="6" creationId="{4FA4B80A-AE6C-4320-889B-4571AFD8B451}"/>
          </ac:picMkLst>
        </pc:picChg>
      </pc:sldChg>
      <pc:sldChg chg="new del">
        <pc:chgData name="Prasad Jagtap" userId="S::s200109@win.dtu.dk::11453833-8954-4db7-bf9d-87af5de79883" providerId="AD" clId="Web-{90A861EE-D130-40A1-8982-C95CAD1CC30F}" dt="2020-09-22T19:41:07.581" v="15"/>
        <pc:sldMkLst>
          <pc:docMk/>
          <pc:sldMk cId="3135817934" sldId="272"/>
        </pc:sldMkLst>
      </pc:sldChg>
    </pc:docChg>
  </pc:docChgLst>
  <pc:docChgLst>
    <pc:chgData name="Joern Andreas Appelt" userId="S::s202854@win.dtu.dk::98b46129-6d0a-4894-933b-fbbcf2e18e6b" providerId="AD" clId="Web-{DE64A5CF-A5B9-42D8-9522-61122A305B48}"/>
    <pc:docChg chg="modSld">
      <pc:chgData name="Joern Andreas Appelt" userId="S::s202854@win.dtu.dk::98b46129-6d0a-4894-933b-fbbcf2e18e6b" providerId="AD" clId="Web-{DE64A5CF-A5B9-42D8-9522-61122A305B48}" dt="2020-09-25T10:37:59.184" v="178" actId="20577"/>
      <pc:docMkLst>
        <pc:docMk/>
      </pc:docMkLst>
      <pc:sldChg chg="modSp">
        <pc:chgData name="Joern Andreas Appelt" userId="S::s202854@win.dtu.dk::98b46129-6d0a-4894-933b-fbbcf2e18e6b" providerId="AD" clId="Web-{DE64A5CF-A5B9-42D8-9522-61122A305B48}" dt="2020-09-25T10:37:59.184" v="177" actId="20577"/>
        <pc:sldMkLst>
          <pc:docMk/>
          <pc:sldMk cId="588022432" sldId="264"/>
        </pc:sldMkLst>
        <pc:spChg chg="mod">
          <ac:chgData name="Joern Andreas Appelt" userId="S::s202854@win.dtu.dk::98b46129-6d0a-4894-933b-fbbcf2e18e6b" providerId="AD" clId="Web-{DE64A5CF-A5B9-42D8-9522-61122A305B48}" dt="2020-09-25T10:37:59.184" v="177" actId="20577"/>
          <ac:spMkLst>
            <pc:docMk/>
            <pc:sldMk cId="588022432" sldId="264"/>
            <ac:spMk id="3" creationId="{BB317D25-C387-4E5B-83EF-F47F60A19983}"/>
          </ac:spMkLst>
        </pc:spChg>
      </pc:sldChg>
    </pc:docChg>
  </pc:docChgLst>
  <pc:docChgLst>
    <pc:chgData name="Shubham Sanjay Ingole" userId="S::s200092@win.dtu.dk::ec40096c-0047-4d8d-8a90-1675687b99a4" providerId="AD" clId="Web-{79EFC882-E0A1-4F94-A604-D9B833D29019}"/>
    <pc:docChg chg="addSld modSld">
      <pc:chgData name="Shubham Sanjay Ingole" userId="S::s200092@win.dtu.dk::ec40096c-0047-4d8d-8a90-1675687b99a4" providerId="AD" clId="Web-{79EFC882-E0A1-4F94-A604-D9B833D29019}" dt="2020-09-24T22:10:45.147" v="18"/>
      <pc:docMkLst>
        <pc:docMk/>
      </pc:docMkLst>
      <pc:sldChg chg="delSp modSp new">
        <pc:chgData name="Shubham Sanjay Ingole" userId="S::s200092@win.dtu.dk::ec40096c-0047-4d8d-8a90-1675687b99a4" providerId="AD" clId="Web-{79EFC882-E0A1-4F94-A604-D9B833D29019}" dt="2020-09-24T22:10:45.147" v="18"/>
        <pc:sldMkLst>
          <pc:docMk/>
          <pc:sldMk cId="1573570789" sldId="273"/>
        </pc:sldMkLst>
        <pc:spChg chg="del">
          <ac:chgData name="Shubham Sanjay Ingole" userId="S::s200092@win.dtu.dk::ec40096c-0047-4d8d-8a90-1675687b99a4" providerId="AD" clId="Web-{79EFC882-E0A1-4F94-A604-D9B833D29019}" dt="2020-09-24T22:10:45.147" v="18"/>
          <ac:spMkLst>
            <pc:docMk/>
            <pc:sldMk cId="1573570789" sldId="273"/>
            <ac:spMk id="2" creationId="{B2B53A8C-8DD7-44CE-A65A-58539CF44ADD}"/>
          </ac:spMkLst>
        </pc:spChg>
        <pc:spChg chg="mod">
          <ac:chgData name="Shubham Sanjay Ingole" userId="S::s200092@win.dtu.dk::ec40096c-0047-4d8d-8a90-1675687b99a4" providerId="AD" clId="Web-{79EFC882-E0A1-4F94-A604-D9B833D29019}" dt="2020-09-24T22:10:29.975" v="17" actId="20577"/>
          <ac:spMkLst>
            <pc:docMk/>
            <pc:sldMk cId="1573570789" sldId="273"/>
            <ac:spMk id="3" creationId="{1D6A0679-0543-4A0E-9A4A-D0F2A7A62156}"/>
          </ac:spMkLst>
        </pc:spChg>
      </pc:sldChg>
    </pc:docChg>
  </pc:docChgLst>
  <pc:docChgLst>
    <pc:chgData name="Joern Andreas Appelt" userId="S::s202854@win.dtu.dk::98b46129-6d0a-4894-933b-fbbcf2e18e6b" providerId="AD" clId="Web-{57018944-C5BE-4CBA-96CD-2F09BFFBC64B}"/>
    <pc:docChg chg="modSld">
      <pc:chgData name="Joern Andreas Appelt" userId="S::s202854@win.dtu.dk::98b46129-6d0a-4894-933b-fbbcf2e18e6b" providerId="AD" clId="Web-{57018944-C5BE-4CBA-96CD-2F09BFFBC64B}" dt="2020-09-18T11:50:29.783" v="9" actId="1076"/>
      <pc:docMkLst>
        <pc:docMk/>
      </pc:docMkLst>
      <pc:sldChg chg="modSp">
        <pc:chgData name="Joern Andreas Appelt" userId="S::s202854@win.dtu.dk::98b46129-6d0a-4894-933b-fbbcf2e18e6b" providerId="AD" clId="Web-{57018944-C5BE-4CBA-96CD-2F09BFFBC64B}" dt="2020-09-18T11:49:37.454" v="6" actId="20577"/>
        <pc:sldMkLst>
          <pc:docMk/>
          <pc:sldMk cId="0" sldId="256"/>
        </pc:sldMkLst>
        <pc:spChg chg="mod">
          <ac:chgData name="Joern Andreas Appelt" userId="S::s202854@win.dtu.dk::98b46129-6d0a-4894-933b-fbbcf2e18e6b" providerId="AD" clId="Web-{57018944-C5BE-4CBA-96CD-2F09BFFBC64B}" dt="2020-09-18T11:49:37.454" v="6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">
        <pc:chgData name="Joern Andreas Appelt" userId="S::s202854@win.dtu.dk::98b46129-6d0a-4894-933b-fbbcf2e18e6b" providerId="AD" clId="Web-{57018944-C5BE-4CBA-96CD-2F09BFFBC64B}" dt="2020-09-18T11:50:29.783" v="9" actId="1076"/>
        <pc:sldMkLst>
          <pc:docMk/>
          <pc:sldMk cId="588022432" sldId="264"/>
        </pc:sldMkLst>
        <pc:spChg chg="mod">
          <ac:chgData name="Joern Andreas Appelt" userId="S::s202854@win.dtu.dk::98b46129-6d0a-4894-933b-fbbcf2e18e6b" providerId="AD" clId="Web-{57018944-C5BE-4CBA-96CD-2F09BFFBC64B}" dt="2020-09-18T11:50:24.736" v="7" actId="14100"/>
          <ac:spMkLst>
            <pc:docMk/>
            <pc:sldMk cId="588022432" sldId="264"/>
            <ac:spMk id="3" creationId="{BB317D25-C387-4E5B-83EF-F47F60A19983}"/>
          </ac:spMkLst>
        </pc:spChg>
        <pc:picChg chg="add mod">
          <ac:chgData name="Joern Andreas Appelt" userId="S::s202854@win.dtu.dk::98b46129-6d0a-4894-933b-fbbcf2e18e6b" providerId="AD" clId="Web-{57018944-C5BE-4CBA-96CD-2F09BFFBC64B}" dt="2020-09-18T11:50:29.783" v="9" actId="1076"/>
          <ac:picMkLst>
            <pc:docMk/>
            <pc:sldMk cId="588022432" sldId="264"/>
            <ac:picMk id="4" creationId="{11629AB1-5F70-482D-B095-2A9848B7DE8B}"/>
          </ac:picMkLst>
        </pc:picChg>
      </pc:sldChg>
    </pc:docChg>
  </pc:docChgLst>
  <pc:docChgLst>
    <pc:chgData name="Shubham Sanjay Ingole" userId="ec40096c-0047-4d8d-8a90-1675687b99a4" providerId="ADAL" clId="{8844FB49-750A-4C89-B92E-2F35F35A39E5}"/>
    <pc:docChg chg="custSel addSld delSld modSld sldOrd">
      <pc:chgData name="Shubham Sanjay Ingole" userId="ec40096c-0047-4d8d-8a90-1675687b99a4" providerId="ADAL" clId="{8844FB49-750A-4C89-B92E-2F35F35A39E5}" dt="2020-09-25T12:40:28.583" v="802" actId="12100"/>
      <pc:docMkLst>
        <pc:docMk/>
      </pc:docMkLst>
      <pc:sldChg chg="modSp">
        <pc:chgData name="Shubham Sanjay Ingole" userId="ec40096c-0047-4d8d-8a90-1675687b99a4" providerId="ADAL" clId="{8844FB49-750A-4C89-B92E-2F35F35A39E5}" dt="2020-09-25T12:15:28.717" v="787" actId="14100"/>
        <pc:sldMkLst>
          <pc:docMk/>
          <pc:sldMk cId="382337933" sldId="265"/>
        </pc:sldMkLst>
        <pc:picChg chg="mod">
          <ac:chgData name="Shubham Sanjay Ingole" userId="ec40096c-0047-4d8d-8a90-1675687b99a4" providerId="ADAL" clId="{8844FB49-750A-4C89-B92E-2F35F35A39E5}" dt="2020-09-25T12:15:28.717" v="787" actId="14100"/>
          <ac:picMkLst>
            <pc:docMk/>
            <pc:sldMk cId="382337933" sldId="265"/>
            <ac:picMk id="1026" creationId="{6B033A4E-BBA2-8446-B9EE-E2B25C157AE7}"/>
          </ac:picMkLst>
        </pc:picChg>
      </pc:sldChg>
      <pc:sldChg chg="modSp mod addCm modCm modNotesTx">
        <pc:chgData name="Shubham Sanjay Ingole" userId="ec40096c-0047-4d8d-8a90-1675687b99a4" providerId="ADAL" clId="{8844FB49-750A-4C89-B92E-2F35F35A39E5}" dt="2020-09-25T12:40:28.583" v="802" actId="12100"/>
        <pc:sldMkLst>
          <pc:docMk/>
          <pc:sldMk cId="2052608467" sldId="268"/>
        </pc:sldMkLst>
        <pc:spChg chg="mod">
          <ac:chgData name="Shubham Sanjay Ingole" userId="ec40096c-0047-4d8d-8a90-1675687b99a4" providerId="ADAL" clId="{8844FB49-750A-4C89-B92E-2F35F35A39E5}" dt="2020-09-18T19:44:55.116" v="9" actId="20577"/>
          <ac:spMkLst>
            <pc:docMk/>
            <pc:sldMk cId="2052608467" sldId="268"/>
            <ac:spMk id="2" creationId="{DA488C6C-4E7C-47C1-9310-C6FA123A5907}"/>
          </ac:spMkLst>
        </pc:spChg>
        <pc:graphicFrameChg chg="mod">
          <ac:chgData name="Shubham Sanjay Ingole" userId="ec40096c-0047-4d8d-8a90-1675687b99a4" providerId="ADAL" clId="{8844FB49-750A-4C89-B92E-2F35F35A39E5}" dt="2020-09-25T12:40:28.583" v="802" actId="12100"/>
          <ac:graphicFrameMkLst>
            <pc:docMk/>
            <pc:sldMk cId="2052608467" sldId="268"/>
            <ac:graphicFrameMk id="19" creationId="{DAD8F20F-747E-4928-B487-29D4C1ED3F0F}"/>
          </ac:graphicFrameMkLst>
        </pc:graphicFrameChg>
        <pc:picChg chg="mod">
          <ac:chgData name="Shubham Sanjay Ingole" userId="ec40096c-0047-4d8d-8a90-1675687b99a4" providerId="ADAL" clId="{8844FB49-750A-4C89-B92E-2F35F35A39E5}" dt="2020-09-25T12:25:57.271" v="799" actId="339"/>
          <ac:picMkLst>
            <pc:docMk/>
            <pc:sldMk cId="2052608467" sldId="268"/>
            <ac:picMk id="2050" creationId="{30375B05-5E5B-4543-9ADE-989D358E5B09}"/>
          </ac:picMkLst>
        </pc:picChg>
      </pc:sldChg>
      <pc:sldChg chg="modSp">
        <pc:chgData name="Shubham Sanjay Ingole" userId="ec40096c-0047-4d8d-8a90-1675687b99a4" providerId="ADAL" clId="{8844FB49-750A-4C89-B92E-2F35F35A39E5}" dt="2020-09-25T12:16:13.493" v="791" actId="12100"/>
        <pc:sldMkLst>
          <pc:docMk/>
          <pc:sldMk cId="2992867135" sldId="269"/>
        </pc:sldMkLst>
        <pc:graphicFrameChg chg="mod">
          <ac:chgData name="Shubham Sanjay Ingole" userId="ec40096c-0047-4d8d-8a90-1675687b99a4" providerId="ADAL" clId="{8844FB49-750A-4C89-B92E-2F35F35A39E5}" dt="2020-09-25T12:16:13.493" v="791" actId="12100"/>
          <ac:graphicFrameMkLst>
            <pc:docMk/>
            <pc:sldMk cId="2992867135" sldId="269"/>
            <ac:graphicFrameMk id="16" creationId="{54E89A53-B21C-49EE-BC88-D79954153282}"/>
          </ac:graphicFrameMkLst>
        </pc:graphicFrameChg>
      </pc:sldChg>
      <pc:sldChg chg="modSp">
        <pc:chgData name="Shubham Sanjay Ingole" userId="ec40096c-0047-4d8d-8a90-1675687b99a4" providerId="ADAL" clId="{8844FB49-750A-4C89-B92E-2F35F35A39E5}" dt="2020-09-25T12:15:50.198" v="790" actId="1366"/>
        <pc:sldMkLst>
          <pc:docMk/>
          <pc:sldMk cId="2661146842" sldId="271"/>
        </pc:sldMkLst>
        <pc:picChg chg="mod">
          <ac:chgData name="Shubham Sanjay Ingole" userId="ec40096c-0047-4d8d-8a90-1675687b99a4" providerId="ADAL" clId="{8844FB49-750A-4C89-B92E-2F35F35A39E5}" dt="2020-09-25T12:15:50.198" v="790" actId="1366"/>
          <ac:picMkLst>
            <pc:docMk/>
            <pc:sldMk cId="2661146842" sldId="271"/>
            <ac:picMk id="1026" creationId="{A446B137-38BD-AB48-B81E-B583E296FCAC}"/>
          </ac:picMkLst>
        </pc:picChg>
      </pc:sldChg>
      <pc:sldChg chg="del">
        <pc:chgData name="Shubham Sanjay Ingole" userId="ec40096c-0047-4d8d-8a90-1675687b99a4" providerId="ADAL" clId="{8844FB49-750A-4C89-B92E-2F35F35A39E5}" dt="2020-09-25T12:27:07.992" v="800" actId="2696"/>
        <pc:sldMkLst>
          <pc:docMk/>
          <pc:sldMk cId="1150912739" sldId="272"/>
        </pc:sldMkLst>
      </pc:sldChg>
      <pc:sldChg chg="del">
        <pc:chgData name="Shubham Sanjay Ingole" userId="ec40096c-0047-4d8d-8a90-1675687b99a4" providerId="ADAL" clId="{8844FB49-750A-4C89-B92E-2F35F35A39E5}" dt="2020-09-25T12:27:11.721" v="801" actId="2696"/>
        <pc:sldMkLst>
          <pc:docMk/>
          <pc:sldMk cId="3424145780" sldId="274"/>
        </pc:sldMkLst>
      </pc:sldChg>
      <pc:sldChg chg="delSp modSp add del mod ord delAnim">
        <pc:chgData name="Shubham Sanjay Ingole" userId="ec40096c-0047-4d8d-8a90-1675687b99a4" providerId="ADAL" clId="{8844FB49-750A-4C89-B92E-2F35F35A39E5}" dt="2020-09-25T12:14:02.566" v="781" actId="2696"/>
        <pc:sldMkLst>
          <pc:docMk/>
          <pc:sldMk cId="4007385598" sldId="274"/>
        </pc:sldMkLst>
        <pc:spChg chg="del">
          <ac:chgData name="Shubham Sanjay Ingole" userId="ec40096c-0047-4d8d-8a90-1675687b99a4" providerId="ADAL" clId="{8844FB49-750A-4C89-B92E-2F35F35A39E5}" dt="2020-09-25T12:13:17.163" v="773" actId="478"/>
          <ac:spMkLst>
            <pc:docMk/>
            <pc:sldMk cId="4007385598" sldId="274"/>
            <ac:spMk id="2" creationId="{67524928-1FEA-4E61-9E63-0EB1EFEFD212}"/>
          </ac:spMkLst>
        </pc:spChg>
        <pc:spChg chg="del">
          <ac:chgData name="Shubham Sanjay Ingole" userId="ec40096c-0047-4d8d-8a90-1675687b99a4" providerId="ADAL" clId="{8844FB49-750A-4C89-B92E-2F35F35A39E5}" dt="2020-09-25T12:13:38.894" v="777" actId="478"/>
          <ac:spMkLst>
            <pc:docMk/>
            <pc:sldMk cId="4007385598" sldId="274"/>
            <ac:spMk id="34" creationId="{A2506A8A-97A6-4EF1-B3C1-012F698FDDD3}"/>
          </ac:spMkLst>
        </pc:spChg>
        <pc:spChg chg="del">
          <ac:chgData name="Shubham Sanjay Ingole" userId="ec40096c-0047-4d8d-8a90-1675687b99a4" providerId="ADAL" clId="{8844FB49-750A-4C89-B92E-2F35F35A39E5}" dt="2020-09-25T12:13:17.163" v="773" actId="478"/>
          <ac:spMkLst>
            <pc:docMk/>
            <pc:sldMk cId="4007385598" sldId="274"/>
            <ac:spMk id="36" creationId="{15CF722B-5298-436F-A081-0F74630EA9DC}"/>
          </ac:spMkLst>
        </pc:spChg>
        <pc:spChg chg="del mod">
          <ac:chgData name="Shubham Sanjay Ingole" userId="ec40096c-0047-4d8d-8a90-1675687b99a4" providerId="ADAL" clId="{8844FB49-750A-4C89-B92E-2F35F35A39E5}" dt="2020-09-25T12:13:45.294" v="779" actId="478"/>
          <ac:spMkLst>
            <pc:docMk/>
            <pc:sldMk cId="4007385598" sldId="274"/>
            <ac:spMk id="38" creationId="{2F550142-7546-43C8-864F-BB4BB8EE7A13}"/>
          </ac:spMkLst>
        </pc:spChg>
        <pc:spChg chg="del">
          <ac:chgData name="Shubham Sanjay Ingole" userId="ec40096c-0047-4d8d-8a90-1675687b99a4" providerId="ADAL" clId="{8844FB49-750A-4C89-B92E-2F35F35A39E5}" dt="2020-09-25T12:13:17.163" v="773" actId="478"/>
          <ac:spMkLst>
            <pc:docMk/>
            <pc:sldMk cId="4007385598" sldId="274"/>
            <ac:spMk id="40" creationId="{9796FB03-EC74-461C-8CE5-30532A0EA1D5}"/>
          </ac:spMkLst>
        </pc:spChg>
        <pc:spChg chg="del">
          <ac:chgData name="Shubham Sanjay Ingole" userId="ec40096c-0047-4d8d-8a90-1675687b99a4" providerId="ADAL" clId="{8844FB49-750A-4C89-B92E-2F35F35A39E5}" dt="2020-09-25T12:13:17.163" v="773" actId="478"/>
          <ac:spMkLst>
            <pc:docMk/>
            <pc:sldMk cId="4007385598" sldId="274"/>
            <ac:spMk id="41" creationId="{8CE30E36-EC9D-4D75-8052-9B22FACCFD01}"/>
          </ac:spMkLst>
        </pc:spChg>
        <pc:spChg chg="del">
          <ac:chgData name="Shubham Sanjay Ingole" userId="ec40096c-0047-4d8d-8a90-1675687b99a4" providerId="ADAL" clId="{8844FB49-750A-4C89-B92E-2F35F35A39E5}" dt="2020-09-25T12:13:36.688" v="776" actId="478"/>
          <ac:spMkLst>
            <pc:docMk/>
            <pc:sldMk cId="4007385598" sldId="274"/>
            <ac:spMk id="43" creationId="{B87B5B26-9F99-4312-B15B-2EB985A841C2}"/>
          </ac:spMkLst>
        </pc:spChg>
        <pc:spChg chg="del">
          <ac:chgData name="Shubham Sanjay Ingole" userId="ec40096c-0047-4d8d-8a90-1675687b99a4" providerId="ADAL" clId="{8844FB49-750A-4C89-B92E-2F35F35A39E5}" dt="2020-09-25T12:13:42.296" v="778" actId="478"/>
          <ac:spMkLst>
            <pc:docMk/>
            <pc:sldMk cId="4007385598" sldId="274"/>
            <ac:spMk id="56" creationId="{259F1FD8-14B5-41ED-A4CE-D00D54632E06}"/>
          </ac:spMkLst>
        </pc:spChg>
        <pc:spChg chg="mod">
          <ac:chgData name="Shubham Sanjay Ingole" userId="ec40096c-0047-4d8d-8a90-1675687b99a4" providerId="ADAL" clId="{8844FB49-750A-4C89-B92E-2F35F35A39E5}" dt="2020-09-25T12:13:52.166" v="780" actId="1076"/>
          <ac:spMkLst>
            <pc:docMk/>
            <pc:sldMk cId="4007385598" sldId="274"/>
            <ac:spMk id="74" creationId="{8D926F87-A761-48BC-B658-F81D9DB1A288}"/>
          </ac:spMkLst>
        </pc:s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9" creationId="{36B42586-36DC-43B7-8548-D1E760269D14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10" creationId="{0BDDB843-2A83-46F5-9339-6D095A0AE18B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11" creationId="{0B5F81E0-2D64-42FB-B895-6DEDF295337B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12" creationId="{A6CAAF2E-4B4B-4671-B161-68109B78A173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48" creationId="{3A81D216-F010-4F08-8C5B-39B02E560804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52" creationId="{F662C1AE-43F8-4D5F-AAA6-B224EA0E1D40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57" creationId="{FC29F277-49E6-438D-9435-BC3E8D4558A7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60" creationId="{A0455462-A0C6-4457-BE11-1526C90F1A5D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68" creationId="{D79B909F-C814-4135-8A7D-6955342CD46B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70" creationId="{A489B202-A0A5-47AD-A4B1-E88C0CD1F75C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75" creationId="{7F6C929C-DC66-4BFA-AF3E-937A87DB99DC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80" creationId="{31FEEEC8-3555-4014-9F01-2F45E5716A67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83" creationId="{126F4DCC-0CD5-4075-A534-22D80A905C9F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88" creationId="{D2F93588-72C2-43FD-8060-F18CBAEDFB9A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91" creationId="{D33A807A-ECCB-49AA-A05B-57E6F776DCBC}"/>
          </ac:grpSpMkLst>
        </pc:grpChg>
        <pc:grpChg chg="del">
          <ac:chgData name="Shubham Sanjay Ingole" userId="ec40096c-0047-4d8d-8a90-1675687b99a4" providerId="ADAL" clId="{8844FB49-750A-4C89-B92E-2F35F35A39E5}" dt="2020-09-25T12:13:17.163" v="773" actId="478"/>
          <ac:grpSpMkLst>
            <pc:docMk/>
            <pc:sldMk cId="4007385598" sldId="274"/>
            <ac:grpSpMk id="97" creationId="{C20545E5-BB18-4B54-951F-C7F7B05281EF}"/>
          </ac:grpSpMkLst>
        </pc:grp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3" creationId="{F17F4054-A029-4905-91B8-7719B58A1234}"/>
          </ac:cxnSpMkLst>
        </pc:cxn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7" creationId="{B8703123-6C19-4382-844C-F4FFB45CB649}"/>
          </ac:cxnSpMkLst>
        </pc:cxn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8" creationId="{0D7E199C-D715-4D9C-8674-F5C7C1E78285}"/>
          </ac:cxnSpMkLst>
        </pc:cxn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13" creationId="{0B02CDE2-5B92-42FB-8C7A-4FC9539279B5}"/>
          </ac:cxnSpMkLst>
        </pc:cxn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15" creationId="{CE29F4B1-AE05-4DAE-9875-6F6F8D028931}"/>
          </ac:cxnSpMkLst>
        </pc:cxn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39" creationId="{8E8CB31C-51E4-410B-8BC9-651D1C55E29B}"/>
          </ac:cxnSpMkLst>
        </pc:cxnChg>
        <pc:cxnChg chg="del">
          <ac:chgData name="Shubham Sanjay Ingole" userId="ec40096c-0047-4d8d-8a90-1675687b99a4" providerId="ADAL" clId="{8844FB49-750A-4C89-B92E-2F35F35A39E5}" dt="2020-09-25T12:13:17.163" v="773" actId="478"/>
          <ac:cxnSpMkLst>
            <pc:docMk/>
            <pc:sldMk cId="4007385598" sldId="274"/>
            <ac:cxnSpMk id="55" creationId="{91F530AD-A577-4E47-85EC-88E0FFE55B98}"/>
          </ac:cxnSpMkLst>
        </pc:cxnChg>
      </pc:sldChg>
    </pc:docChg>
  </pc:docChgLst>
  <pc:docChgLst>
    <pc:chgData clId="Web-{D882BCB3-A870-44AB-8E35-F89310209787}"/>
    <pc:docChg chg="delSld">
      <pc:chgData name="" userId="" providerId="" clId="Web-{D882BCB3-A870-44AB-8E35-F89310209787}" dt="2020-09-18T11:46:04.957" v="2"/>
      <pc:docMkLst>
        <pc:docMk/>
      </pc:docMkLst>
      <pc:sldChg chg="del">
        <pc:chgData name="" userId="" providerId="" clId="Web-{D882BCB3-A870-44AB-8E35-F89310209787}" dt="2020-09-18T11:46:02.632" v="0"/>
        <pc:sldMkLst>
          <pc:docMk/>
          <pc:sldMk cId="0" sldId="259"/>
        </pc:sldMkLst>
      </pc:sldChg>
      <pc:sldChg chg="del">
        <pc:chgData name="" userId="" providerId="" clId="Web-{D882BCB3-A870-44AB-8E35-F89310209787}" dt="2020-09-18T11:46:04.029" v="1"/>
        <pc:sldMkLst>
          <pc:docMk/>
          <pc:sldMk cId="769562246" sldId="260"/>
        </pc:sldMkLst>
      </pc:sldChg>
      <pc:sldChg chg="del">
        <pc:chgData name="" userId="" providerId="" clId="Web-{D882BCB3-A870-44AB-8E35-F89310209787}" dt="2020-09-18T11:46:04.957" v="2"/>
        <pc:sldMkLst>
          <pc:docMk/>
          <pc:sldMk cId="3453263701" sldId="261"/>
        </pc:sldMkLst>
      </pc:sldChg>
    </pc:docChg>
  </pc:docChgLst>
  <pc:docChgLst>
    <pc:chgData name="Prasad Jagtap" userId="S::s200109@win.dtu.dk::11453833-8954-4db7-bf9d-87af5de79883" providerId="AD" clId="Web-{48D74010-0ECF-422B-B598-7663BA97FCA2}"/>
    <pc:docChg chg="modSld">
      <pc:chgData name="Prasad Jagtap" userId="S::s200109@win.dtu.dk::11453833-8954-4db7-bf9d-87af5de79883" providerId="AD" clId="Web-{48D74010-0ECF-422B-B598-7663BA97FCA2}" dt="2020-09-18T21:03:40.883" v="19" actId="20577"/>
      <pc:docMkLst>
        <pc:docMk/>
      </pc:docMkLst>
      <pc:sldChg chg="modSp">
        <pc:chgData name="Prasad Jagtap" userId="S::s200109@win.dtu.dk::11453833-8954-4db7-bf9d-87af5de79883" providerId="AD" clId="Web-{48D74010-0ECF-422B-B598-7663BA97FCA2}" dt="2020-09-18T21:03:26.726" v="11" actId="1076"/>
        <pc:sldMkLst>
          <pc:docMk/>
          <pc:sldMk cId="1640325729" sldId="263"/>
        </pc:sldMkLst>
        <pc:spChg chg="mod">
          <ac:chgData name="Prasad Jagtap" userId="S::s200109@win.dtu.dk::11453833-8954-4db7-bf9d-87af5de79883" providerId="AD" clId="Web-{48D74010-0ECF-422B-B598-7663BA97FCA2}" dt="2020-09-18T21:03:26.726" v="11" actId="1076"/>
          <ac:spMkLst>
            <pc:docMk/>
            <pc:sldMk cId="1640325729" sldId="263"/>
            <ac:spMk id="4" creationId="{B6657F64-BD05-4C5B-A1BE-28A8D416E5B1}"/>
          </ac:spMkLst>
        </pc:spChg>
      </pc:sldChg>
      <pc:sldChg chg="modSp">
        <pc:chgData name="Prasad Jagtap" userId="S::s200109@win.dtu.dk::11453833-8954-4db7-bf9d-87af5de79883" providerId="AD" clId="Web-{48D74010-0ECF-422B-B598-7663BA97FCA2}" dt="2020-09-18T21:03:40.883" v="19" actId="20577"/>
        <pc:sldMkLst>
          <pc:docMk/>
          <pc:sldMk cId="2992867135" sldId="269"/>
        </pc:sldMkLst>
        <pc:spChg chg="mod">
          <ac:chgData name="Prasad Jagtap" userId="S::s200109@win.dtu.dk::11453833-8954-4db7-bf9d-87af5de79883" providerId="AD" clId="Web-{48D74010-0ECF-422B-B598-7663BA97FCA2}" dt="2020-09-18T21:03:40.883" v="19" actId="20577"/>
          <ac:spMkLst>
            <pc:docMk/>
            <pc:sldMk cId="2992867135" sldId="269"/>
            <ac:spMk id="2" creationId="{DA488C6C-4E7C-47C1-9310-C6FA123A590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5T14:22:49.366" idx="1">
    <p:pos x="10" y="10"/>
    <p:text>Can we make it with same color, as it will look more similar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47F58-44AD-4E57-AE3F-DE40FA94DC92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C0225F91-77C3-49DA-ADF9-B431617476F1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Why</a:t>
          </a:r>
          <a:endParaRPr lang="en-US"/>
        </a:p>
      </dgm:t>
    </dgm:pt>
    <dgm:pt modelId="{2C837E7E-AF8A-439C-AA3C-C2F0D803D0CD}" type="parTrans" cxnId="{3E0680A5-B7D8-47B3-B45C-7A3F4B8B2F76}">
      <dgm:prSet/>
      <dgm:spPr/>
      <dgm:t>
        <a:bodyPr/>
        <a:lstStyle/>
        <a:p>
          <a:endParaRPr lang="en-US"/>
        </a:p>
      </dgm:t>
    </dgm:pt>
    <dgm:pt modelId="{AEDF3206-BDE8-4DE8-A7CE-AB7066B2FF05}" type="sibTrans" cxnId="{3E0680A5-B7D8-47B3-B45C-7A3F4B8B2F76}">
      <dgm:prSet/>
      <dgm:spPr/>
      <dgm:t>
        <a:bodyPr/>
        <a:lstStyle/>
        <a:p>
          <a:endParaRPr lang="en-US"/>
        </a:p>
      </dgm:t>
    </dgm:pt>
    <dgm:pt modelId="{8B85F312-87F5-4107-B7B9-89E368545774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Why</a:t>
          </a:r>
          <a:endParaRPr lang="en-US"/>
        </a:p>
      </dgm:t>
    </dgm:pt>
    <dgm:pt modelId="{757AB2F6-54F1-4FCE-B91E-5A33B4CF9958}" type="parTrans" cxnId="{CC66D09B-58CD-4E9A-A7A0-C711769AF128}">
      <dgm:prSet/>
      <dgm:spPr/>
      <dgm:t>
        <a:bodyPr/>
        <a:lstStyle/>
        <a:p>
          <a:endParaRPr lang="en-US"/>
        </a:p>
      </dgm:t>
    </dgm:pt>
    <dgm:pt modelId="{BBCF4CEC-CD25-4E78-86FA-70A72C2956B9}" type="sibTrans" cxnId="{CC66D09B-58CD-4E9A-A7A0-C711769AF128}">
      <dgm:prSet/>
      <dgm:spPr/>
      <dgm:t>
        <a:bodyPr/>
        <a:lstStyle/>
        <a:p>
          <a:endParaRPr lang="en-US"/>
        </a:p>
      </dgm:t>
    </dgm:pt>
    <dgm:pt modelId="{77459CD9-EA65-443C-9067-BF1C8A8FAC05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Why</a:t>
          </a:r>
          <a:endParaRPr lang="en-US"/>
        </a:p>
      </dgm:t>
    </dgm:pt>
    <dgm:pt modelId="{6E0A9DB1-8363-4164-8BA1-035C26FB168C}" type="parTrans" cxnId="{DC315CDB-1524-484C-9DFD-671D4E0C170D}">
      <dgm:prSet/>
      <dgm:spPr/>
      <dgm:t>
        <a:bodyPr/>
        <a:lstStyle/>
        <a:p>
          <a:endParaRPr lang="en-US"/>
        </a:p>
      </dgm:t>
    </dgm:pt>
    <dgm:pt modelId="{AFF7C32E-5126-40C8-A199-98511B23A6C8}" type="sibTrans" cxnId="{DC315CDB-1524-484C-9DFD-671D4E0C170D}">
      <dgm:prSet/>
      <dgm:spPr/>
      <dgm:t>
        <a:bodyPr/>
        <a:lstStyle/>
        <a:p>
          <a:endParaRPr lang="en-US"/>
        </a:p>
      </dgm:t>
    </dgm:pt>
    <dgm:pt modelId="{DE4421CE-B329-46A1-A095-871D4A832C73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Why</a:t>
          </a:r>
        </a:p>
      </dgm:t>
    </dgm:pt>
    <dgm:pt modelId="{9D9BE068-02AD-44D0-8B5A-C3B528F7B707}" type="parTrans" cxnId="{AE08E248-5C22-4985-9B35-713AD039254B}">
      <dgm:prSet/>
      <dgm:spPr/>
      <dgm:t>
        <a:bodyPr/>
        <a:lstStyle/>
        <a:p>
          <a:endParaRPr lang="en-US"/>
        </a:p>
      </dgm:t>
    </dgm:pt>
    <dgm:pt modelId="{A370014C-3DA2-48F9-B1FB-44B4D312CAFC}" type="sibTrans" cxnId="{AE08E248-5C22-4985-9B35-713AD039254B}">
      <dgm:prSet/>
      <dgm:spPr/>
      <dgm:t>
        <a:bodyPr/>
        <a:lstStyle/>
        <a:p>
          <a:endParaRPr lang="en-US"/>
        </a:p>
      </dgm:t>
    </dgm:pt>
    <dgm:pt modelId="{4F3E463C-37E0-4537-8F43-4ECA18ACFEA9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Why</a:t>
          </a:r>
        </a:p>
      </dgm:t>
    </dgm:pt>
    <dgm:pt modelId="{48B85E48-530E-4717-9623-E5AC3BBF78AF}" type="parTrans" cxnId="{6C695E21-B36D-451D-ACFE-9D6589D59ABE}">
      <dgm:prSet/>
      <dgm:spPr/>
      <dgm:t>
        <a:bodyPr/>
        <a:lstStyle/>
        <a:p>
          <a:endParaRPr lang="en-US"/>
        </a:p>
      </dgm:t>
    </dgm:pt>
    <dgm:pt modelId="{5AA3889E-03AB-4977-B8CF-B16CA6EA459B}" type="sibTrans" cxnId="{6C695E21-B36D-451D-ACFE-9D6589D59ABE}">
      <dgm:prSet/>
      <dgm:spPr/>
      <dgm:t>
        <a:bodyPr/>
        <a:lstStyle/>
        <a:p>
          <a:endParaRPr lang="en-US"/>
        </a:p>
      </dgm:t>
    </dgm:pt>
    <dgm:pt modelId="{2F9D85DF-78D9-4287-9715-43559E7B32A0}" type="pres">
      <dgm:prSet presAssocID="{FE947F58-44AD-4E57-AE3F-DE40FA94DC92}" presName="arrowDiagram" presStyleCnt="0">
        <dgm:presLayoutVars>
          <dgm:chMax val="5"/>
          <dgm:dir/>
          <dgm:resizeHandles val="exact"/>
        </dgm:presLayoutVars>
      </dgm:prSet>
      <dgm:spPr/>
    </dgm:pt>
    <dgm:pt modelId="{6948EF71-8724-4B91-B970-3C58055A732E}" type="pres">
      <dgm:prSet presAssocID="{FE947F58-44AD-4E57-AE3F-DE40FA94DC92}" presName="arrow" presStyleLbl="bgShp" presStyleIdx="0" presStyleCnt="1"/>
      <dgm:spPr/>
    </dgm:pt>
    <dgm:pt modelId="{E882AB9D-4910-4E8C-B21F-219A95A8A757}" type="pres">
      <dgm:prSet presAssocID="{FE947F58-44AD-4E57-AE3F-DE40FA94DC92}" presName="arrowDiagram5" presStyleCnt="0"/>
      <dgm:spPr/>
    </dgm:pt>
    <dgm:pt modelId="{ED2BECFB-AF9B-4BC2-956B-A0974E10442B}" type="pres">
      <dgm:prSet presAssocID="{C0225F91-77C3-49DA-ADF9-B431617476F1}" presName="bullet5a" presStyleLbl="node1" presStyleIdx="0" presStyleCnt="5"/>
      <dgm:spPr/>
    </dgm:pt>
    <dgm:pt modelId="{B18B383A-D791-42FB-BACE-EBFF1D74A65F}" type="pres">
      <dgm:prSet presAssocID="{C0225F91-77C3-49DA-ADF9-B431617476F1}" presName="textBox5a" presStyleLbl="revTx" presStyleIdx="0" presStyleCnt="5">
        <dgm:presLayoutVars>
          <dgm:bulletEnabled val="1"/>
        </dgm:presLayoutVars>
      </dgm:prSet>
      <dgm:spPr/>
    </dgm:pt>
    <dgm:pt modelId="{C54570E7-B207-432A-A1D3-EA12AB801E1F}" type="pres">
      <dgm:prSet presAssocID="{8B85F312-87F5-4107-B7B9-89E368545774}" presName="bullet5b" presStyleLbl="node1" presStyleIdx="1" presStyleCnt="5"/>
      <dgm:spPr/>
    </dgm:pt>
    <dgm:pt modelId="{7F51D4E5-7E7C-40BA-9D1A-977908B88F4A}" type="pres">
      <dgm:prSet presAssocID="{8B85F312-87F5-4107-B7B9-89E368545774}" presName="textBox5b" presStyleLbl="revTx" presStyleIdx="1" presStyleCnt="5">
        <dgm:presLayoutVars>
          <dgm:bulletEnabled val="1"/>
        </dgm:presLayoutVars>
      </dgm:prSet>
      <dgm:spPr/>
    </dgm:pt>
    <dgm:pt modelId="{E189AF6A-1C76-4F6B-85F0-9DE2739E065F}" type="pres">
      <dgm:prSet presAssocID="{77459CD9-EA65-443C-9067-BF1C8A8FAC05}" presName="bullet5c" presStyleLbl="node1" presStyleIdx="2" presStyleCnt="5"/>
      <dgm:spPr/>
    </dgm:pt>
    <dgm:pt modelId="{57D8918B-8A55-4440-B46B-8BBDC36E19E4}" type="pres">
      <dgm:prSet presAssocID="{77459CD9-EA65-443C-9067-BF1C8A8FAC05}" presName="textBox5c" presStyleLbl="revTx" presStyleIdx="2" presStyleCnt="5">
        <dgm:presLayoutVars>
          <dgm:bulletEnabled val="1"/>
        </dgm:presLayoutVars>
      </dgm:prSet>
      <dgm:spPr/>
    </dgm:pt>
    <dgm:pt modelId="{C3BAF7A9-ADF1-4115-A90C-A878DEDBD784}" type="pres">
      <dgm:prSet presAssocID="{4F3E463C-37E0-4537-8F43-4ECA18ACFEA9}" presName="bullet5d" presStyleLbl="node1" presStyleIdx="3" presStyleCnt="5"/>
      <dgm:spPr/>
    </dgm:pt>
    <dgm:pt modelId="{E3DF5405-DBFB-4292-B5FB-9AB2E45AD688}" type="pres">
      <dgm:prSet presAssocID="{4F3E463C-37E0-4537-8F43-4ECA18ACFEA9}" presName="textBox5d" presStyleLbl="revTx" presStyleIdx="3" presStyleCnt="5">
        <dgm:presLayoutVars>
          <dgm:bulletEnabled val="1"/>
        </dgm:presLayoutVars>
      </dgm:prSet>
      <dgm:spPr/>
    </dgm:pt>
    <dgm:pt modelId="{07441F8E-661F-4C9A-AFA1-F31A9DDE9940}" type="pres">
      <dgm:prSet presAssocID="{DE4421CE-B329-46A1-A095-871D4A832C73}" presName="bullet5e" presStyleLbl="node1" presStyleIdx="4" presStyleCnt="5"/>
      <dgm:spPr/>
    </dgm:pt>
    <dgm:pt modelId="{E5E5F8E0-D472-4F4C-9D57-DA9C429E890F}" type="pres">
      <dgm:prSet presAssocID="{DE4421CE-B329-46A1-A095-871D4A832C73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FAD40E0F-2DFB-420B-BD19-A3F1F90A54D3}" type="presOf" srcId="{C0225F91-77C3-49DA-ADF9-B431617476F1}" destId="{B18B383A-D791-42FB-BACE-EBFF1D74A65F}" srcOrd="0" destOrd="0" presId="urn:microsoft.com/office/officeart/2005/8/layout/arrow2"/>
    <dgm:cxn modelId="{6C695E21-B36D-451D-ACFE-9D6589D59ABE}" srcId="{FE947F58-44AD-4E57-AE3F-DE40FA94DC92}" destId="{4F3E463C-37E0-4537-8F43-4ECA18ACFEA9}" srcOrd="3" destOrd="0" parTransId="{48B85E48-530E-4717-9623-E5AC3BBF78AF}" sibTransId="{5AA3889E-03AB-4977-B8CF-B16CA6EA459B}"/>
    <dgm:cxn modelId="{4AFD0922-A81B-42A5-B2F7-81F86E450369}" type="presOf" srcId="{77459CD9-EA65-443C-9067-BF1C8A8FAC05}" destId="{57D8918B-8A55-4440-B46B-8BBDC36E19E4}" srcOrd="0" destOrd="0" presId="urn:microsoft.com/office/officeart/2005/8/layout/arrow2"/>
    <dgm:cxn modelId="{DEB94443-E013-4DFC-A5D2-DDE37D7FB9D0}" type="presOf" srcId="{4F3E463C-37E0-4537-8F43-4ECA18ACFEA9}" destId="{E3DF5405-DBFB-4292-B5FB-9AB2E45AD688}" srcOrd="0" destOrd="0" presId="urn:microsoft.com/office/officeart/2005/8/layout/arrow2"/>
    <dgm:cxn modelId="{AE08E248-5C22-4985-9B35-713AD039254B}" srcId="{FE947F58-44AD-4E57-AE3F-DE40FA94DC92}" destId="{DE4421CE-B329-46A1-A095-871D4A832C73}" srcOrd="4" destOrd="0" parTransId="{9D9BE068-02AD-44D0-8B5A-C3B528F7B707}" sibTransId="{A370014C-3DA2-48F9-B1FB-44B4D312CAFC}"/>
    <dgm:cxn modelId="{66BF237E-EA14-40E2-B1DC-05A530A26503}" type="presOf" srcId="{FE947F58-44AD-4E57-AE3F-DE40FA94DC92}" destId="{2F9D85DF-78D9-4287-9715-43559E7B32A0}" srcOrd="0" destOrd="0" presId="urn:microsoft.com/office/officeart/2005/8/layout/arrow2"/>
    <dgm:cxn modelId="{CC66D09B-58CD-4E9A-A7A0-C711769AF128}" srcId="{FE947F58-44AD-4E57-AE3F-DE40FA94DC92}" destId="{8B85F312-87F5-4107-B7B9-89E368545774}" srcOrd="1" destOrd="0" parTransId="{757AB2F6-54F1-4FCE-B91E-5A33B4CF9958}" sibTransId="{BBCF4CEC-CD25-4E78-86FA-70A72C2956B9}"/>
    <dgm:cxn modelId="{3E0680A5-B7D8-47B3-B45C-7A3F4B8B2F76}" srcId="{FE947F58-44AD-4E57-AE3F-DE40FA94DC92}" destId="{C0225F91-77C3-49DA-ADF9-B431617476F1}" srcOrd="0" destOrd="0" parTransId="{2C837E7E-AF8A-439C-AA3C-C2F0D803D0CD}" sibTransId="{AEDF3206-BDE8-4DE8-A7CE-AB7066B2FF05}"/>
    <dgm:cxn modelId="{189F38A9-9833-409C-883C-F079A732E9DA}" type="presOf" srcId="{DE4421CE-B329-46A1-A095-871D4A832C73}" destId="{E5E5F8E0-D472-4F4C-9D57-DA9C429E890F}" srcOrd="0" destOrd="0" presId="urn:microsoft.com/office/officeart/2005/8/layout/arrow2"/>
    <dgm:cxn modelId="{B6B649B8-AE21-4476-A0EB-B684D029FE1A}" type="presOf" srcId="{8B85F312-87F5-4107-B7B9-89E368545774}" destId="{7F51D4E5-7E7C-40BA-9D1A-977908B88F4A}" srcOrd="0" destOrd="0" presId="urn:microsoft.com/office/officeart/2005/8/layout/arrow2"/>
    <dgm:cxn modelId="{DC315CDB-1524-484C-9DFD-671D4E0C170D}" srcId="{FE947F58-44AD-4E57-AE3F-DE40FA94DC92}" destId="{77459CD9-EA65-443C-9067-BF1C8A8FAC05}" srcOrd="2" destOrd="0" parTransId="{6E0A9DB1-8363-4164-8BA1-035C26FB168C}" sibTransId="{AFF7C32E-5126-40C8-A199-98511B23A6C8}"/>
    <dgm:cxn modelId="{1F99C37C-921D-4080-BF93-2E284D0BFD59}" type="presParOf" srcId="{2F9D85DF-78D9-4287-9715-43559E7B32A0}" destId="{6948EF71-8724-4B91-B970-3C58055A732E}" srcOrd="0" destOrd="0" presId="urn:microsoft.com/office/officeart/2005/8/layout/arrow2"/>
    <dgm:cxn modelId="{258BD5CA-0A81-4052-9239-76EA1BC3D563}" type="presParOf" srcId="{2F9D85DF-78D9-4287-9715-43559E7B32A0}" destId="{E882AB9D-4910-4E8C-B21F-219A95A8A757}" srcOrd="1" destOrd="0" presId="urn:microsoft.com/office/officeart/2005/8/layout/arrow2"/>
    <dgm:cxn modelId="{3B01391F-476B-49DD-B476-24FBD1DF0D51}" type="presParOf" srcId="{E882AB9D-4910-4E8C-B21F-219A95A8A757}" destId="{ED2BECFB-AF9B-4BC2-956B-A0974E10442B}" srcOrd="0" destOrd="0" presId="urn:microsoft.com/office/officeart/2005/8/layout/arrow2"/>
    <dgm:cxn modelId="{DB6F17F2-157B-4B8B-AE2D-779A074E8358}" type="presParOf" srcId="{E882AB9D-4910-4E8C-B21F-219A95A8A757}" destId="{B18B383A-D791-42FB-BACE-EBFF1D74A65F}" srcOrd="1" destOrd="0" presId="urn:microsoft.com/office/officeart/2005/8/layout/arrow2"/>
    <dgm:cxn modelId="{A62D69EC-C2EF-4946-AB27-6D1E435BC011}" type="presParOf" srcId="{E882AB9D-4910-4E8C-B21F-219A95A8A757}" destId="{C54570E7-B207-432A-A1D3-EA12AB801E1F}" srcOrd="2" destOrd="0" presId="urn:microsoft.com/office/officeart/2005/8/layout/arrow2"/>
    <dgm:cxn modelId="{FC32F0FA-D4F1-4681-9CB0-EA87768110C9}" type="presParOf" srcId="{E882AB9D-4910-4E8C-B21F-219A95A8A757}" destId="{7F51D4E5-7E7C-40BA-9D1A-977908B88F4A}" srcOrd="3" destOrd="0" presId="urn:microsoft.com/office/officeart/2005/8/layout/arrow2"/>
    <dgm:cxn modelId="{C304C534-23E5-4F69-A7AE-A3A863BB130A}" type="presParOf" srcId="{E882AB9D-4910-4E8C-B21F-219A95A8A757}" destId="{E189AF6A-1C76-4F6B-85F0-9DE2739E065F}" srcOrd="4" destOrd="0" presId="urn:microsoft.com/office/officeart/2005/8/layout/arrow2"/>
    <dgm:cxn modelId="{1EC435A7-94AD-4A35-B608-D65D723DF9B3}" type="presParOf" srcId="{E882AB9D-4910-4E8C-B21F-219A95A8A757}" destId="{57D8918B-8A55-4440-B46B-8BBDC36E19E4}" srcOrd="5" destOrd="0" presId="urn:microsoft.com/office/officeart/2005/8/layout/arrow2"/>
    <dgm:cxn modelId="{8798F679-A848-41EF-9ADD-EB30D34F5D55}" type="presParOf" srcId="{E882AB9D-4910-4E8C-B21F-219A95A8A757}" destId="{C3BAF7A9-ADF1-4115-A90C-A878DEDBD784}" srcOrd="6" destOrd="0" presId="urn:microsoft.com/office/officeart/2005/8/layout/arrow2"/>
    <dgm:cxn modelId="{E19457EC-EB01-44A1-A7A9-3AF0EA7C1B90}" type="presParOf" srcId="{E882AB9D-4910-4E8C-B21F-219A95A8A757}" destId="{E3DF5405-DBFB-4292-B5FB-9AB2E45AD688}" srcOrd="7" destOrd="0" presId="urn:microsoft.com/office/officeart/2005/8/layout/arrow2"/>
    <dgm:cxn modelId="{FA40480A-8825-4609-8D93-7CB849EAE3DC}" type="presParOf" srcId="{E882AB9D-4910-4E8C-B21F-219A95A8A757}" destId="{07441F8E-661F-4C9A-AFA1-F31A9DDE9940}" srcOrd="8" destOrd="0" presId="urn:microsoft.com/office/officeart/2005/8/layout/arrow2"/>
    <dgm:cxn modelId="{79A5D400-F3FF-475F-815C-C7E1E7BD3A24}" type="presParOf" srcId="{E882AB9D-4910-4E8C-B21F-219A95A8A757}" destId="{E5E5F8E0-D472-4F4C-9D57-DA9C429E890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42C4A-0B29-4205-8B9A-775CB1EB0CC5}" type="doc">
      <dgm:prSet loTypeId="urn:microsoft.com/office/officeart/2005/8/layout/vList2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7A6F083-3EB1-4F81-86A5-F58EDC885E23}">
      <dgm:prSet custT="1"/>
      <dgm:spPr/>
      <dgm:t>
        <a:bodyPr/>
        <a:lstStyle/>
        <a:p>
          <a:pPr algn="just" rtl="0"/>
          <a:r>
            <a:rPr lang="en-US" sz="1300" b="1" i="0" u="none" strike="noStrike" cap="none" baseline="0" noProof="0">
              <a:latin typeface="Century Schoolbook"/>
            </a:rPr>
            <a:t>Advantages</a:t>
          </a:r>
        </a:p>
        <a:p>
          <a:pPr algn="just" rtl="0"/>
          <a:r>
            <a:rPr lang="en-US" sz="1300" b="0" i="0" u="none" strike="noStrike" cap="none" baseline="0" noProof="0">
              <a:latin typeface="Century Schoolbook"/>
            </a:rPr>
            <a:t>- Root cause of a problem or effect can be identified.</a:t>
          </a:r>
        </a:p>
        <a:p>
          <a:pPr algn="just" rtl="0"/>
          <a:r>
            <a:rPr lang="en-US" sz="1300" b="0" i="0" u="none" strike="noStrike" cap="none" baseline="0" noProof="0">
              <a:latin typeface="Century Schoolbook"/>
            </a:rPr>
            <a:t>- Relevant causes can be prioritize so that predominant, underlying root cause can be examine first.</a:t>
          </a:r>
        </a:p>
        <a:p>
          <a:pPr algn="just" rtl="0"/>
          <a:r>
            <a:rPr lang="en-US" sz="1300" b="0" i="0" u="none" strike="noStrike" cap="none" baseline="0" noProof="0">
              <a:latin typeface="Century Schoolbook"/>
            </a:rPr>
            <a:t>- It can be perform using joint brain storming discussions that allow broad-range thinking.</a:t>
          </a:r>
        </a:p>
        <a:p>
          <a:pPr algn="just" rtl="0"/>
          <a:r>
            <a:rPr lang="en-US" sz="1300" b="0" i="0"/>
            <a:t>- Inclusive and superior risk controls can be develop.</a:t>
          </a:r>
          <a:endParaRPr lang="en-US" sz="1300" b="0" i="0" u="none" strike="noStrike" cap="none" baseline="0" noProof="0">
            <a:latin typeface="Century Schoolbook"/>
          </a:endParaRPr>
        </a:p>
      </dgm:t>
    </dgm:pt>
    <dgm:pt modelId="{8E95C117-93B2-466B-B4D8-466E9E0CDD66}" type="parTrans" cxnId="{3C9102C9-832E-4B14-81CD-9A7A9B4B8A6E}">
      <dgm:prSet/>
      <dgm:spPr/>
      <dgm:t>
        <a:bodyPr/>
        <a:lstStyle/>
        <a:p>
          <a:endParaRPr lang="en-US"/>
        </a:p>
      </dgm:t>
    </dgm:pt>
    <dgm:pt modelId="{FD5EC22E-7392-4B48-84AC-A05C229B928C}" type="sibTrans" cxnId="{3C9102C9-832E-4B14-81CD-9A7A9B4B8A6E}">
      <dgm:prSet/>
      <dgm:spPr/>
      <dgm:t>
        <a:bodyPr/>
        <a:lstStyle/>
        <a:p>
          <a:endParaRPr lang="en-US"/>
        </a:p>
      </dgm:t>
    </dgm:pt>
    <dgm:pt modelId="{E78E319A-F5B2-46DD-BD56-0C6566EF217C}">
      <dgm:prSet custT="1"/>
      <dgm:spPr/>
      <dgm:t>
        <a:bodyPr/>
        <a:lstStyle/>
        <a:p>
          <a:pPr marL="0" lvl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strike="noStrike" kern="1200" cap="none" baseline="0">
              <a:latin typeface="Century Schoolbook"/>
              <a:ea typeface="+mn-ea"/>
              <a:cs typeface="+mn-cs"/>
            </a:rPr>
            <a:t>Disadvantages </a:t>
          </a:r>
        </a:p>
        <a:p>
          <a:pPr marL="0" lvl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>
              <a:latin typeface="Century Schoolbook"/>
              <a:ea typeface="+mn-ea"/>
              <a:cs typeface="+mn-cs"/>
            </a:rPr>
            <a:t>- The diverse interdependencies of several factors on a fishbone are difficult to identify.</a:t>
          </a:r>
        </a:p>
        <a:p>
          <a:pPr marL="0" lvl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>
              <a:latin typeface="Century Schoolbook"/>
              <a:ea typeface="+mn-ea"/>
              <a:cs typeface="+mn-cs"/>
            </a:rPr>
            <a:t>- Brainstorming is as often considered by opinion as on fact and evidence. It also produces irrelevant causes along with relevant ones.</a:t>
          </a:r>
        </a:p>
        <a:p>
          <a:pPr marL="0" lvl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>
              <a:latin typeface="Century Schoolbook"/>
              <a:ea typeface="+mn-ea"/>
              <a:cs typeface="+mn-cs"/>
            </a:rPr>
            <a:t>- Can not be use for reactive risk management activities.</a:t>
          </a:r>
        </a:p>
        <a:p>
          <a:pPr marL="0"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gm:t>
    </dgm:pt>
    <dgm:pt modelId="{960C3C67-B181-445A-9254-263C3E8C4269}" type="parTrans" cxnId="{D5A4D528-F2D3-400C-9E5A-3839CC55A4C5}">
      <dgm:prSet/>
      <dgm:spPr/>
      <dgm:t>
        <a:bodyPr/>
        <a:lstStyle/>
        <a:p>
          <a:endParaRPr lang="en-US"/>
        </a:p>
      </dgm:t>
    </dgm:pt>
    <dgm:pt modelId="{36C33BCA-4104-4FB4-B767-4817B9737D80}" type="sibTrans" cxnId="{D5A4D528-F2D3-400C-9E5A-3839CC55A4C5}">
      <dgm:prSet/>
      <dgm:spPr/>
      <dgm:t>
        <a:bodyPr/>
        <a:lstStyle/>
        <a:p>
          <a:endParaRPr lang="en-US"/>
        </a:p>
      </dgm:t>
    </dgm:pt>
    <dgm:pt modelId="{4C7A81A8-5258-F343-B809-42CA52FA4A9C}" type="pres">
      <dgm:prSet presAssocID="{58142C4A-0B29-4205-8B9A-775CB1EB0CC5}" presName="linear" presStyleCnt="0">
        <dgm:presLayoutVars>
          <dgm:animLvl val="lvl"/>
          <dgm:resizeHandles val="exact"/>
        </dgm:presLayoutVars>
      </dgm:prSet>
      <dgm:spPr/>
    </dgm:pt>
    <dgm:pt modelId="{DB22EB97-7900-9E43-A645-57BA27245522}" type="pres">
      <dgm:prSet presAssocID="{B7A6F083-3EB1-4F81-86A5-F58EDC885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BFCBDE-987E-A349-A89F-008E60A47077}" type="pres">
      <dgm:prSet presAssocID="{FD5EC22E-7392-4B48-84AC-A05C229B928C}" presName="spacer" presStyleCnt="0"/>
      <dgm:spPr/>
    </dgm:pt>
    <dgm:pt modelId="{19A54BF3-7794-7443-8814-D714465DFBF9}" type="pres">
      <dgm:prSet presAssocID="{E78E319A-F5B2-46DD-BD56-0C6566EF217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A4D528-F2D3-400C-9E5A-3839CC55A4C5}" srcId="{58142C4A-0B29-4205-8B9A-775CB1EB0CC5}" destId="{E78E319A-F5B2-46DD-BD56-0C6566EF217C}" srcOrd="1" destOrd="0" parTransId="{960C3C67-B181-445A-9254-263C3E8C4269}" sibTransId="{36C33BCA-4104-4FB4-B767-4817B9737D80}"/>
    <dgm:cxn modelId="{735EBC75-0827-9546-BACB-2A9CDF1DD2F0}" type="presOf" srcId="{B7A6F083-3EB1-4F81-86A5-F58EDC885E23}" destId="{DB22EB97-7900-9E43-A645-57BA27245522}" srcOrd="0" destOrd="0" presId="urn:microsoft.com/office/officeart/2005/8/layout/vList2"/>
    <dgm:cxn modelId="{8F0C41A0-04F8-174C-95F8-4EC5B3500B42}" type="presOf" srcId="{E78E319A-F5B2-46DD-BD56-0C6566EF217C}" destId="{19A54BF3-7794-7443-8814-D714465DFBF9}" srcOrd="0" destOrd="0" presId="urn:microsoft.com/office/officeart/2005/8/layout/vList2"/>
    <dgm:cxn modelId="{54A15EB2-8A61-CE49-BB9D-036B0E4DAF48}" type="presOf" srcId="{58142C4A-0B29-4205-8B9A-775CB1EB0CC5}" destId="{4C7A81A8-5258-F343-B809-42CA52FA4A9C}" srcOrd="0" destOrd="0" presId="urn:microsoft.com/office/officeart/2005/8/layout/vList2"/>
    <dgm:cxn modelId="{3C9102C9-832E-4B14-81CD-9A7A9B4B8A6E}" srcId="{58142C4A-0B29-4205-8B9A-775CB1EB0CC5}" destId="{B7A6F083-3EB1-4F81-86A5-F58EDC885E23}" srcOrd="0" destOrd="0" parTransId="{8E95C117-93B2-466B-B4D8-466E9E0CDD66}" sibTransId="{FD5EC22E-7392-4B48-84AC-A05C229B928C}"/>
    <dgm:cxn modelId="{A89A7BB1-6119-5B43-9E0D-A61B9F349192}" type="presParOf" srcId="{4C7A81A8-5258-F343-B809-42CA52FA4A9C}" destId="{DB22EB97-7900-9E43-A645-57BA27245522}" srcOrd="0" destOrd="0" presId="urn:microsoft.com/office/officeart/2005/8/layout/vList2"/>
    <dgm:cxn modelId="{9BD7D829-E447-824F-A129-2C9500119DF0}" type="presParOf" srcId="{4C7A81A8-5258-F343-B809-42CA52FA4A9C}" destId="{E6BFCBDE-987E-A349-A89F-008E60A47077}" srcOrd="1" destOrd="0" presId="urn:microsoft.com/office/officeart/2005/8/layout/vList2"/>
    <dgm:cxn modelId="{CCFDADB1-3928-E64A-B39A-51E00327A2E0}" type="presParOf" srcId="{4C7A81A8-5258-F343-B809-42CA52FA4A9C}" destId="{19A54BF3-7794-7443-8814-D714465DFB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EF71-8724-4B91-B970-3C58055A732E}">
      <dsp:nvSpPr>
        <dsp:cNvPr id="0" name=""/>
        <dsp:cNvSpPr/>
      </dsp:nvSpPr>
      <dsp:spPr>
        <a:xfrm>
          <a:off x="0" y="53974"/>
          <a:ext cx="2184400" cy="1365249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BECFB-AF9B-4BC2-956B-A0974E10442B}">
      <dsp:nvSpPr>
        <dsp:cNvPr id="0" name=""/>
        <dsp:cNvSpPr/>
      </dsp:nvSpPr>
      <dsp:spPr>
        <a:xfrm>
          <a:off x="215163" y="1069174"/>
          <a:ext cx="50241" cy="502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B383A-D791-42FB-BACE-EBFF1D74A65F}">
      <dsp:nvSpPr>
        <dsp:cNvPr id="0" name=""/>
        <dsp:cNvSpPr/>
      </dsp:nvSpPr>
      <dsp:spPr>
        <a:xfrm>
          <a:off x="240284" y="1094295"/>
          <a:ext cx="286156" cy="32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" tIns="0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Century Schoolbook" panose="02040604050505020304"/>
            </a:rPr>
            <a:t>Why</a:t>
          </a:r>
          <a:endParaRPr lang="en-US" sz="900" kern="1200"/>
        </a:p>
      </dsp:txBody>
      <dsp:txXfrm>
        <a:off x="240284" y="1094295"/>
        <a:ext cx="286156" cy="324929"/>
      </dsp:txXfrm>
    </dsp:sp>
    <dsp:sp modelId="{C54570E7-B207-432A-A1D3-EA12AB801E1F}">
      <dsp:nvSpPr>
        <dsp:cNvPr id="0" name=""/>
        <dsp:cNvSpPr/>
      </dsp:nvSpPr>
      <dsp:spPr>
        <a:xfrm>
          <a:off x="487121" y="807866"/>
          <a:ext cx="78638" cy="78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1D4E5-7E7C-40BA-9D1A-977908B88F4A}">
      <dsp:nvSpPr>
        <dsp:cNvPr id="0" name=""/>
        <dsp:cNvSpPr/>
      </dsp:nvSpPr>
      <dsp:spPr>
        <a:xfrm>
          <a:off x="526440" y="847185"/>
          <a:ext cx="362610" cy="57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69" tIns="0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Century Schoolbook" panose="02040604050505020304"/>
            </a:rPr>
            <a:t>Why</a:t>
          </a:r>
          <a:endParaRPr lang="en-US" sz="900" kern="1200"/>
        </a:p>
      </dsp:txBody>
      <dsp:txXfrm>
        <a:off x="526440" y="847185"/>
        <a:ext cx="362610" cy="572039"/>
      </dsp:txXfrm>
    </dsp:sp>
    <dsp:sp modelId="{E189AF6A-1C76-4F6B-85F0-9DE2739E065F}">
      <dsp:nvSpPr>
        <dsp:cNvPr id="0" name=""/>
        <dsp:cNvSpPr/>
      </dsp:nvSpPr>
      <dsp:spPr>
        <a:xfrm>
          <a:off x="836625" y="599528"/>
          <a:ext cx="104851" cy="104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8918B-8A55-4440-B46B-8BBDC36E19E4}">
      <dsp:nvSpPr>
        <dsp:cNvPr id="0" name=""/>
        <dsp:cNvSpPr/>
      </dsp:nvSpPr>
      <dsp:spPr>
        <a:xfrm>
          <a:off x="889050" y="651954"/>
          <a:ext cx="421589" cy="76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58" tIns="0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Century Schoolbook" panose="02040604050505020304"/>
            </a:rPr>
            <a:t>Why</a:t>
          </a:r>
          <a:endParaRPr lang="en-US" sz="900" kern="1200"/>
        </a:p>
      </dsp:txBody>
      <dsp:txXfrm>
        <a:off x="889050" y="651954"/>
        <a:ext cx="421589" cy="767270"/>
      </dsp:txXfrm>
    </dsp:sp>
    <dsp:sp modelId="{C3BAF7A9-ADF1-4115-A90C-A878DEDBD784}">
      <dsp:nvSpPr>
        <dsp:cNvPr id="0" name=""/>
        <dsp:cNvSpPr/>
      </dsp:nvSpPr>
      <dsp:spPr>
        <a:xfrm>
          <a:off x="1242923" y="436791"/>
          <a:ext cx="135432" cy="13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F5405-DBFB-4292-B5FB-9AB2E45AD688}">
      <dsp:nvSpPr>
        <dsp:cNvPr id="0" name=""/>
        <dsp:cNvSpPr/>
      </dsp:nvSpPr>
      <dsp:spPr>
        <a:xfrm>
          <a:off x="1310640" y="504507"/>
          <a:ext cx="436880" cy="914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63" tIns="0" rIns="0" bIns="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Century Schoolbook" panose="02040604050505020304"/>
            </a:rPr>
            <a:t>Why</a:t>
          </a:r>
        </a:p>
      </dsp:txBody>
      <dsp:txXfrm>
        <a:off x="1310640" y="504507"/>
        <a:ext cx="436880" cy="914717"/>
      </dsp:txXfrm>
    </dsp:sp>
    <dsp:sp modelId="{07441F8E-661F-4C9A-AFA1-F31A9DDE9940}">
      <dsp:nvSpPr>
        <dsp:cNvPr id="0" name=""/>
        <dsp:cNvSpPr/>
      </dsp:nvSpPr>
      <dsp:spPr>
        <a:xfrm>
          <a:off x="1661236" y="328117"/>
          <a:ext cx="172567" cy="172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5F8E0-D472-4F4C-9D57-DA9C429E890F}">
      <dsp:nvSpPr>
        <dsp:cNvPr id="0" name=""/>
        <dsp:cNvSpPr/>
      </dsp:nvSpPr>
      <dsp:spPr>
        <a:xfrm>
          <a:off x="1747520" y="414401"/>
          <a:ext cx="436880" cy="100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0" bIns="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Century Schoolbook" panose="02040604050505020304"/>
            </a:rPr>
            <a:t>Why</a:t>
          </a:r>
        </a:p>
      </dsp:txBody>
      <dsp:txXfrm>
        <a:off x="1747520" y="414401"/>
        <a:ext cx="436880" cy="100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2EB97-7900-9E43-A645-57BA27245522}">
      <dsp:nvSpPr>
        <dsp:cNvPr id="0" name=""/>
        <dsp:cNvSpPr/>
      </dsp:nvSpPr>
      <dsp:spPr>
        <a:xfrm>
          <a:off x="0" y="981"/>
          <a:ext cx="4772722" cy="186569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strike="noStrike" kern="1200" cap="none" baseline="0" noProof="0">
              <a:latin typeface="Century Schoolbook"/>
            </a:rPr>
            <a:t>Advantages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>
              <a:latin typeface="Century Schoolbook"/>
            </a:rPr>
            <a:t>- Root cause of a problem or effect can be identified.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>
              <a:latin typeface="Century Schoolbook"/>
            </a:rPr>
            <a:t>- Relevant causes can be prioritize so that predominant, underlying root cause can be examine first.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>
              <a:latin typeface="Century Schoolbook"/>
            </a:rPr>
            <a:t>- It can be perform using joint brain storming discussions that allow broad-range thinking.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- Inclusive and superior risk controls can be develop.</a:t>
          </a:r>
          <a:endParaRPr lang="en-US" sz="1300" b="0" i="0" u="none" strike="noStrike" kern="1200" cap="none" baseline="0" noProof="0">
            <a:latin typeface="Century Schoolbook"/>
          </a:endParaRPr>
        </a:p>
      </dsp:txBody>
      <dsp:txXfrm>
        <a:off x="91076" y="92057"/>
        <a:ext cx="4590570" cy="1683542"/>
      </dsp:txXfrm>
    </dsp:sp>
    <dsp:sp modelId="{19A54BF3-7794-7443-8814-D714465DFBF9}">
      <dsp:nvSpPr>
        <dsp:cNvPr id="0" name=""/>
        <dsp:cNvSpPr/>
      </dsp:nvSpPr>
      <dsp:spPr>
        <a:xfrm>
          <a:off x="0" y="1880133"/>
          <a:ext cx="4772722" cy="1865694"/>
        </a:xfrm>
        <a:prstGeom prst="roundRect">
          <a:avLst/>
        </a:prstGeom>
        <a:solidFill>
          <a:schemeClr val="accent1">
            <a:shade val="80000"/>
            <a:hueOff val="0"/>
            <a:satOff val="-982"/>
            <a:lumOff val="2769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strike="noStrike" kern="1200" cap="none" baseline="0">
              <a:latin typeface="Century Schoolbook"/>
              <a:ea typeface="+mn-ea"/>
              <a:cs typeface="+mn-cs"/>
            </a:rPr>
            <a:t>Disadvantages 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>
              <a:latin typeface="Century Schoolbook"/>
              <a:ea typeface="+mn-ea"/>
              <a:cs typeface="+mn-cs"/>
            </a:rPr>
            <a:t>- The diverse interdependencies of several factors on a fishbone are difficult to identify.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>
              <a:latin typeface="Century Schoolbook"/>
              <a:ea typeface="+mn-ea"/>
              <a:cs typeface="+mn-cs"/>
            </a:rPr>
            <a:t>- Brainstorming is as often considered by opinion as on fact and evidence. It also produces irrelevant causes along with relevant ones.</a:t>
          </a:r>
        </a:p>
        <a:p>
          <a:pPr marL="0" lvl="0" indent="0" algn="just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>
              <a:latin typeface="Century Schoolbook"/>
              <a:ea typeface="+mn-ea"/>
              <a:cs typeface="+mn-cs"/>
            </a:rPr>
            <a:t>- Can not be use for reactive risk management activities.</a:t>
          </a:r>
        </a:p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1076" y="1971209"/>
        <a:ext cx="4590570" cy="168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-182880">
              <a:spcAft>
                <a:spcPts val="600"/>
              </a:spcAft>
              <a:buNone/>
            </a:pPr>
            <a:r>
              <a:rPr lang="en-US"/>
              <a:t>clearly explain what the tool and its theoretical foundation/rationale are:</a:t>
            </a:r>
          </a:p>
          <a:p>
            <a:pPr marL="114300" indent="-182880">
              <a:spcAft>
                <a:spcPts val="600"/>
              </a:spcAft>
              <a:buNone/>
            </a:pPr>
            <a:endParaRPr lang="en-US"/>
          </a:p>
          <a:p>
            <a:pPr marL="114300" indent="-182880">
              <a:spcAft>
                <a:spcPts val="600"/>
              </a:spcAft>
              <a:buNone/>
            </a:pPr>
            <a:r>
              <a:rPr lang="en-GB"/>
              <a:t>Ishikawa diagram is being defined as a graphic representation that schematically illustrates the relations between a specific result and its causes, [1,2]. The studied effect or negative problem is “the fish head” and the potential causes and sub-causes define the “fish bone structure". Therefore, the diagram clearly reveals the relations between a problem identified in a product and its potential causes. </a:t>
            </a:r>
            <a:endParaRPr lang="en-US"/>
          </a:p>
          <a:p>
            <a:pPr marL="114300" indent="-182880">
              <a:spcAft>
                <a:spcPts val="600"/>
              </a:spcAft>
              <a:buNone/>
            </a:pPr>
            <a:endParaRPr lang="en-US"/>
          </a:p>
          <a:p>
            <a:pPr marL="114300" indent="-182880">
              <a:spcAft>
                <a:spcPts val="600"/>
              </a:spcAft>
              <a:buNone/>
            </a:pPr>
            <a:endParaRPr lang="en-US"/>
          </a:p>
          <a:p>
            <a:pPr marL="11430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/>
              <a:t>The design of the diagram looks much like a skeleton of a fish. Fishbone diagrams are typically worked right to left, with each large "bone" of the fish branching out to include smaller bones containing more detail. </a:t>
            </a:r>
          </a:p>
          <a:p>
            <a:pPr marL="114300" indent="-182880">
              <a:spcAft>
                <a:spcPts val="600"/>
              </a:spcAft>
              <a:buNone/>
            </a:pPr>
            <a:endParaRPr lang="en-US"/>
          </a:p>
          <a:p>
            <a:pPr marL="114300" indent="-182880">
              <a:spcAft>
                <a:spcPts val="600"/>
              </a:spcAft>
              <a:buNone/>
            </a:pPr>
            <a:r>
              <a:rPr lang="en-US"/>
              <a:t>How this tool can be used? In which circumstances it is used? Does it have any limitation? Are there any Pros and Cons of using this tool? 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3633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determine the effect (problem)</a:t>
            </a:r>
          </a:p>
          <a:p>
            <a:r>
              <a:rPr lang="en-GB"/>
              <a:t>2</a:t>
            </a:r>
            <a:r>
              <a:rPr lang="en-GB" baseline="30000"/>
              <a:t>nd </a:t>
            </a:r>
            <a:r>
              <a:rPr lang="en-GB"/>
              <a:t>decide the categories of the causes of such effect. It can be done using standard categories (such as 4Ms: Machines, Materials, Methods, Manpower or </a:t>
            </a:r>
            <a:r>
              <a:rPr lang="en-US"/>
              <a:t>PEMPEM: Plant, Equipment, Materials, People, Environment, Methods), </a:t>
            </a:r>
            <a:r>
              <a:rPr lang="en-GB"/>
              <a:t>brainstorming</a:t>
            </a:r>
            <a:r>
              <a:rPr lang="en-US"/>
              <a:t> </a:t>
            </a:r>
            <a:r>
              <a:rPr lang="en-GB"/>
              <a:t>or if the effect comes from a specific process major steps from it can be taken.</a:t>
            </a:r>
          </a:p>
          <a:p>
            <a:r>
              <a:rPr lang="en-GB"/>
              <a:t>After that causes for each of the categories have to be identified. </a:t>
            </a:r>
          </a:p>
          <a:p>
            <a:r>
              <a:rPr lang="en-GB"/>
              <a:t>Once that’s done, the same step is taken but for the causes. If there are causes that are related, links should be drawn between them.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5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/>
              <a:t>How this tool can be used? In which circumstances it is used? </a:t>
            </a:r>
          </a:p>
          <a:p>
            <a:endParaRPr lang="en-DK"/>
          </a:p>
          <a:p>
            <a:endParaRPr lang="en-DK"/>
          </a:p>
          <a:p>
            <a:r>
              <a:rPr lang="en-GB"/>
              <a:t>This helps you to carry out a thorough analysis of the situation. 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825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Notes-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reactive risk management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kicks into action once an accident happens, or problems are identified after the audit. The accident is investigated, and measures are taken to avoid similar events happening in the future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3911" baseline="0">
                <a:solidFill>
                  <a:schemeClr val="tx1">
                    <a:lumMod val="75000"/>
                  </a:schemeClr>
                </a:solidFill>
              </a:defRPr>
            </a:lvl1pPr>
            <a:lvl2pPr marL="812810" indent="0" algn="ctr">
              <a:buNone/>
              <a:defRPr sz="3911"/>
            </a:lvl2pPr>
            <a:lvl3pPr marL="1625620" indent="0" algn="ctr">
              <a:buNone/>
              <a:defRPr sz="3911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71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3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6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39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556" b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3556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marL="0" lvl="0" indent="0" algn="l" defTabSz="1625620" rtl="0" eaLnBrk="1" latinLnBrk="0" hangingPunct="1">
              <a:lnSpc>
                <a:spcPct val="90000"/>
              </a:lnSpc>
              <a:spcBef>
                <a:spcPts val="3556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5689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422"/>
              </a:spcBef>
              <a:buNone/>
              <a:defRPr sz="2311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4978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5689">
                <a:solidFill>
                  <a:schemeClr val="bg1"/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2311">
                <a:solidFill>
                  <a:schemeClr val="bg1">
                    <a:lumMod val="85000"/>
                  </a:schemeClr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6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Imahttp:/www.cityprocessmanagement.com/Downloads/CPM_5Ys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comments" Target="../comments/comment1.xml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/>
              <a:t>Fishbone Diagram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46405" y="3600450"/>
            <a:ext cx="1743008" cy="126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Presented by: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D4CD2E9-3808-8F44-849C-4CA6CF4DA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88080"/>
              </p:ext>
            </p:extLst>
          </p:nvPr>
        </p:nvGraphicFramePr>
        <p:xfrm>
          <a:off x="2556734" y="3678555"/>
          <a:ext cx="4145280" cy="426720"/>
        </p:xfrm>
        <a:graphic>
          <a:graphicData uri="http://schemas.openxmlformats.org/drawingml/2006/table">
            <a:tbl>
              <a:tblPr firstRow="1" bandRow="1">
                <a:tableStyleId>{D7831118-2F23-4384-AA9D-FC750B2C231C}</a:tableStyleId>
              </a:tblPr>
              <a:tblGrid>
                <a:gridCol w="681318">
                  <a:extLst>
                    <a:ext uri="{9D8B030D-6E8A-4147-A177-3AD203B41FA5}">
                      <a16:colId xmlns:a16="http://schemas.microsoft.com/office/drawing/2014/main" val="27381717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95598738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833428607"/>
                    </a:ext>
                  </a:extLst>
                </a:gridCol>
                <a:gridCol w="785309">
                  <a:extLst>
                    <a:ext uri="{9D8B030D-6E8A-4147-A177-3AD203B41FA5}">
                      <a16:colId xmlns:a16="http://schemas.microsoft.com/office/drawing/2014/main" val="4228996955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33124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kern="1200" spc="1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Joern Appelt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kern="1200" spc="1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Ameena Butt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kern="1200" spc="1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Marco Enzo Squillacioti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kern="1200" spc="1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Prasad Jagtap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kern="1200" spc="1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Shubham Ingole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2212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0679-0543-4A0E-9A4A-D0F2A7A6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767148" cy="326350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114300" indent="-182880">
              <a:spcAft>
                <a:spcPts val="600"/>
              </a:spcAft>
              <a:buNone/>
            </a:pPr>
            <a:r>
              <a:rPr lang="en-US" sz="6000"/>
              <a:t>Thank You!</a:t>
            </a:r>
          </a:p>
          <a:p>
            <a:pPr marL="114300" indent="-182880">
              <a:spcAft>
                <a:spcPts val="600"/>
              </a:spcAft>
              <a:buNone/>
            </a:pPr>
            <a:endParaRPr lang="en-US" sz="6000"/>
          </a:p>
          <a:p>
            <a:pPr marL="114300" indent="-182880">
              <a:spcAft>
                <a:spcPts val="600"/>
              </a:spcAft>
              <a:buNone/>
            </a:pPr>
            <a:r>
              <a:rPr lang="en-US" sz="6000"/>
              <a:t>Questions please </a:t>
            </a:r>
            <a:r>
              <a:rPr lang="en-US" sz="6000">
                <a:sym typeface="Wingdings" pitchFamily="2" charset="2"/>
              </a:rPr>
              <a:t></a:t>
            </a:r>
            <a:r>
              <a:rPr lang="en-US" sz="60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357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1629AB1-5F70-482D-B095-2A9848B7D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0" r="-3" b="1962"/>
          <a:stretch/>
        </p:blipFill>
        <p:spPr>
          <a:xfrm>
            <a:off x="20" y="10"/>
            <a:ext cx="3489963" cy="51434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D25-C387-4E5B-83EF-F47F60A1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984" y="1504304"/>
            <a:ext cx="4979646" cy="363919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/>
            <a:r>
              <a:rPr lang="en-US" b="1"/>
              <a:t>Dr. Kaoru Ishikawa</a:t>
            </a:r>
            <a:r>
              <a:rPr lang="en-US"/>
              <a:t>, a Japanese organizational theorist known for his </a:t>
            </a:r>
            <a:r>
              <a:rPr lang="en-US" b="1"/>
              <a:t>quality management innovations</a:t>
            </a:r>
            <a:r>
              <a:rPr lang="en-US"/>
              <a:t>.</a:t>
            </a:r>
          </a:p>
          <a:p>
            <a:pPr marL="274320" indent="0">
              <a:buNone/>
            </a:pPr>
            <a:endParaRPr lang="en-US"/>
          </a:p>
          <a:p>
            <a:pPr indent="-182880"/>
            <a:r>
              <a:rPr lang="en-US"/>
              <a:t>Cause-and-Effect Diagram / Herringbone Diagram / </a:t>
            </a:r>
            <a:r>
              <a:rPr lang="en-US" b="1"/>
              <a:t>Fishbone Diagram</a:t>
            </a:r>
          </a:p>
          <a:p>
            <a:pPr indent="-182880"/>
            <a:endParaRPr lang="en-US" b="1"/>
          </a:p>
          <a:p>
            <a:pPr indent="-182880"/>
            <a:r>
              <a:rPr lang="en-US"/>
              <a:t>Idea was to avoid solutions that will become the cause of even </a:t>
            </a:r>
            <a:r>
              <a:rPr lang="en-US" b="1"/>
              <a:t>more significant problems</a:t>
            </a:r>
            <a:r>
              <a:rPr lang="en-US"/>
              <a:t>.</a:t>
            </a:r>
          </a:p>
          <a:p>
            <a:pPr indent="-182880"/>
            <a:endParaRPr lang="en-US"/>
          </a:p>
          <a:p>
            <a:pPr indent="-182880"/>
            <a:r>
              <a:rPr lang="en-US"/>
              <a:t>First usage within Kawasaki shipyards in the </a:t>
            </a:r>
            <a:r>
              <a:rPr lang="en-US" b="1"/>
              <a:t>1960s</a:t>
            </a:r>
          </a:p>
          <a:p>
            <a:pPr indent="-182880"/>
            <a:endParaRPr lang="en-US" b="1"/>
          </a:p>
          <a:p>
            <a:pPr indent="-182880"/>
            <a:endParaRPr lang="en-US" b="1"/>
          </a:p>
          <a:p>
            <a:pPr marL="274320" indent="0">
              <a:buNone/>
            </a:pP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FD31DF-33C0-E949-ABD4-733B34DC9112}"/>
              </a:ext>
            </a:extLst>
          </p:cNvPr>
          <p:cNvSpPr txBox="1">
            <a:spLocks/>
          </p:cNvSpPr>
          <p:nvPr/>
        </p:nvSpPr>
        <p:spPr>
          <a:xfrm>
            <a:off x="3492631" y="274320"/>
            <a:ext cx="4976999" cy="994171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spcBef>
                <a:spcPct val="0"/>
              </a:spcBef>
              <a:buClrTx/>
              <a:buFontTx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880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FD31DF-33C0-E949-ABD4-733B34DC9112}"/>
              </a:ext>
            </a:extLst>
          </p:cNvPr>
          <p:cNvSpPr txBox="1">
            <a:spLocks/>
          </p:cNvSpPr>
          <p:nvPr/>
        </p:nvSpPr>
        <p:spPr>
          <a:xfrm>
            <a:off x="3723967" y="480060"/>
            <a:ext cx="4498259" cy="978544"/>
          </a:xfrm>
        </p:spPr>
        <p:txBody>
          <a:bodyPr spcFirstLastPara="1" vert="horz" lIns="91440" tIns="45720" rIns="91440" bIns="4572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lang="en-US"/>
              <a:t>Content</a:t>
            </a:r>
          </a:p>
        </p:txBody>
      </p:sp>
      <p:pic>
        <p:nvPicPr>
          <p:cNvPr id="1026" name="Picture 2" descr="Blue Fish Bone Icons, HD Png Download">
            <a:extLst>
              <a:ext uri="{FF2B5EF4-FFF2-40B4-BE49-F238E27FC236}">
                <a16:creationId xmlns:a16="http://schemas.microsoft.com/office/drawing/2014/main" id="{A446B137-38BD-AB48-B81E-B583E296F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48" r="3" b="3"/>
          <a:stretch/>
        </p:blipFill>
        <p:spPr bwMode="auto">
          <a:xfrm rot="5400000">
            <a:off x="-126217" y="1068355"/>
            <a:ext cx="4191075" cy="30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D25-C387-4E5B-83EF-F47F60A1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0" y="1566245"/>
            <a:ext cx="4893510" cy="348559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</a:pPr>
            <a:r>
              <a:rPr lang="en-US" b="1"/>
              <a:t>Concept</a:t>
            </a:r>
          </a:p>
          <a:p>
            <a:pPr indent="-182880">
              <a:spcAft>
                <a:spcPts val="600"/>
              </a:spcAft>
            </a:pPr>
            <a:endParaRPr lang="en-US" b="1"/>
          </a:p>
          <a:p>
            <a:pPr indent="-182880">
              <a:spcAft>
                <a:spcPts val="600"/>
              </a:spcAft>
            </a:pPr>
            <a:r>
              <a:rPr lang="en-US" b="1"/>
              <a:t>Structure of the Fishbone Diagram</a:t>
            </a:r>
          </a:p>
          <a:p>
            <a:pPr indent="-182880">
              <a:spcAft>
                <a:spcPts val="600"/>
              </a:spcAft>
            </a:pPr>
            <a:endParaRPr lang="en-US" b="1"/>
          </a:p>
          <a:p>
            <a:pPr indent="-182880">
              <a:spcAft>
                <a:spcPts val="600"/>
              </a:spcAft>
            </a:pPr>
            <a:r>
              <a:rPr lang="en-US" b="1"/>
              <a:t>What is it and when to use it?</a:t>
            </a:r>
          </a:p>
          <a:p>
            <a:pPr marL="274320" indent="-182880">
              <a:spcAft>
                <a:spcPts val="600"/>
              </a:spcAft>
              <a:buNone/>
            </a:pPr>
            <a:endParaRPr lang="en-US" b="1"/>
          </a:p>
          <a:p>
            <a:pPr indent="-182880">
              <a:spcAft>
                <a:spcPts val="600"/>
              </a:spcAft>
            </a:pPr>
            <a:r>
              <a:rPr lang="en-US" b="1"/>
              <a:t>Example</a:t>
            </a:r>
          </a:p>
          <a:p>
            <a:pPr indent="-182880">
              <a:spcAft>
                <a:spcPts val="600"/>
              </a:spcAft>
            </a:pPr>
            <a:endParaRPr lang="en-US" b="1"/>
          </a:p>
          <a:p>
            <a:pPr indent="-182880">
              <a:spcAft>
                <a:spcPts val="600"/>
              </a:spcAft>
            </a:pPr>
            <a:r>
              <a:rPr lang="en-US" b="1"/>
              <a:t>Advantages &amp; Disadvantages</a:t>
            </a:r>
          </a:p>
          <a:p>
            <a:pPr marL="274320" indent="-182880">
              <a:spcAft>
                <a:spcPts val="600"/>
              </a:spcAft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6114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88C6C-4E7C-47C1-9310-C6FA123A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967" y="508398"/>
            <a:ext cx="4498259" cy="978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Concept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B033A4E-BBA2-8446-B9EE-E2B25C15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r="3" b="3"/>
          <a:stretch/>
        </p:blipFill>
        <p:spPr bwMode="auto">
          <a:xfrm rot="16200000">
            <a:off x="-721985" y="721984"/>
            <a:ext cx="5143498" cy="369952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D25-C387-4E5B-83EF-F47F60A1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3967" y="1714500"/>
            <a:ext cx="4511678" cy="2920602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-182880">
              <a:spcAft>
                <a:spcPts val="600"/>
              </a:spcAft>
              <a:buNone/>
            </a:pPr>
            <a:r>
              <a:rPr lang="en-US" sz="1400"/>
              <a:t>The Fishbone Diagram is being defined as a graphic representation that schematically illustrates the relations between a specific result and its causes. </a:t>
            </a:r>
          </a:p>
          <a:p>
            <a:pPr marL="11113" indent="-182880">
              <a:spcAft>
                <a:spcPts val="600"/>
              </a:spcAft>
              <a:buNone/>
            </a:pPr>
            <a:endParaRPr lang="en-US" sz="1400"/>
          </a:p>
          <a:p>
            <a:pPr marL="11113" indent="-182880">
              <a:spcAft>
                <a:spcPts val="600"/>
              </a:spcAft>
              <a:buNone/>
            </a:pPr>
            <a:r>
              <a:rPr lang="en-US" sz="1400"/>
              <a:t>The problem statement is “the fish head” and the potential causes and sub-causes define the “fish bone structure".</a:t>
            </a:r>
          </a:p>
          <a:p>
            <a:pPr marL="11113" indent="-182880">
              <a:spcAft>
                <a:spcPts val="600"/>
              </a:spcAft>
              <a:buNone/>
            </a:pPr>
            <a:endParaRPr lang="en-US" sz="1400"/>
          </a:p>
          <a:p>
            <a:pPr marL="11113" indent="-182880">
              <a:spcAft>
                <a:spcPts val="600"/>
              </a:spcAft>
              <a:buNone/>
            </a:pPr>
            <a:r>
              <a:rPr lang="en-US" sz="1400"/>
              <a:t>The diagram clearly reveals the relations between a problem identified in a product and its potential causes. </a:t>
            </a:r>
          </a:p>
          <a:p>
            <a:pPr marL="11113" indent="-182880">
              <a:spcAft>
                <a:spcPts val="600"/>
              </a:spcAft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23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7F4054-A029-4905-91B8-7719B58A1234}"/>
              </a:ext>
            </a:extLst>
          </p:cNvPr>
          <p:cNvCxnSpPr>
            <a:cxnSpLocks/>
          </p:cNvCxnSpPr>
          <p:nvPr/>
        </p:nvCxnSpPr>
        <p:spPr>
          <a:xfrm>
            <a:off x="1064920" y="2654093"/>
            <a:ext cx="6358113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703123-6C19-4382-844C-F4FFB45CB649}"/>
              </a:ext>
            </a:extLst>
          </p:cNvPr>
          <p:cNvCxnSpPr>
            <a:cxnSpLocks/>
          </p:cNvCxnSpPr>
          <p:nvPr/>
        </p:nvCxnSpPr>
        <p:spPr>
          <a:xfrm>
            <a:off x="5024206" y="973577"/>
            <a:ext cx="1755369" cy="1672347"/>
          </a:xfrm>
          <a:prstGeom prst="straightConnector1">
            <a:avLst/>
          </a:prstGeom>
          <a:ln>
            <a:solidFill>
              <a:srgbClr val="92A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7E199C-D715-4D9C-8674-F5C7C1E78285}"/>
              </a:ext>
            </a:extLst>
          </p:cNvPr>
          <p:cNvCxnSpPr>
            <a:cxnSpLocks/>
          </p:cNvCxnSpPr>
          <p:nvPr/>
        </p:nvCxnSpPr>
        <p:spPr>
          <a:xfrm>
            <a:off x="1013893" y="1022339"/>
            <a:ext cx="1712844" cy="1631753"/>
          </a:xfrm>
          <a:prstGeom prst="straightConnector1">
            <a:avLst/>
          </a:prstGeom>
          <a:ln>
            <a:solidFill>
              <a:srgbClr val="92A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2CDE2-5B92-42FB-8C7A-4FC9539279B5}"/>
              </a:ext>
            </a:extLst>
          </p:cNvPr>
          <p:cNvCxnSpPr>
            <a:cxnSpLocks/>
          </p:cNvCxnSpPr>
          <p:nvPr/>
        </p:nvCxnSpPr>
        <p:spPr>
          <a:xfrm flipV="1">
            <a:off x="3936621" y="2662262"/>
            <a:ext cx="1351399" cy="2014150"/>
          </a:xfrm>
          <a:prstGeom prst="straightConnector1">
            <a:avLst/>
          </a:prstGeom>
          <a:ln>
            <a:solidFill>
              <a:srgbClr val="92A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9F4B1-AE05-4DAE-9875-6F6F8D028931}"/>
              </a:ext>
            </a:extLst>
          </p:cNvPr>
          <p:cNvCxnSpPr>
            <a:cxnSpLocks/>
          </p:cNvCxnSpPr>
          <p:nvPr/>
        </p:nvCxnSpPr>
        <p:spPr>
          <a:xfrm flipV="1">
            <a:off x="5906116" y="2670430"/>
            <a:ext cx="1277404" cy="2102330"/>
          </a:xfrm>
          <a:prstGeom prst="straightConnector1">
            <a:avLst/>
          </a:prstGeom>
          <a:ln>
            <a:solidFill>
              <a:srgbClr val="92A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506A8A-97A6-4EF1-B3C1-012F698FDDD3}"/>
              </a:ext>
            </a:extLst>
          </p:cNvPr>
          <p:cNvSpPr/>
          <p:nvPr/>
        </p:nvSpPr>
        <p:spPr>
          <a:xfrm>
            <a:off x="4476163" y="739837"/>
            <a:ext cx="1255294" cy="286643"/>
          </a:xfrm>
          <a:prstGeom prst="roundRect">
            <a:avLst/>
          </a:prstGeom>
          <a:solidFill>
            <a:srgbClr val="A7B78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People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5CF722B-5298-436F-A081-0F74630EA9DC}"/>
              </a:ext>
            </a:extLst>
          </p:cNvPr>
          <p:cNvSpPr/>
          <p:nvPr/>
        </p:nvSpPr>
        <p:spPr>
          <a:xfrm>
            <a:off x="3342778" y="4604931"/>
            <a:ext cx="1255294" cy="286643"/>
          </a:xfrm>
          <a:prstGeom prst="roundRect">
            <a:avLst/>
          </a:prstGeom>
          <a:solidFill>
            <a:srgbClr val="A7B78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Environment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550142-7546-43C8-864F-BB4BB8EE7A13}"/>
              </a:ext>
            </a:extLst>
          </p:cNvPr>
          <p:cNvSpPr/>
          <p:nvPr/>
        </p:nvSpPr>
        <p:spPr>
          <a:xfrm>
            <a:off x="379781" y="742800"/>
            <a:ext cx="1255294" cy="286643"/>
          </a:xfrm>
          <a:prstGeom prst="roundRect">
            <a:avLst/>
          </a:prstGeom>
          <a:solidFill>
            <a:srgbClr val="A7B78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Equipment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796FB03-EC74-461C-8CE5-30532A0EA1D5}"/>
              </a:ext>
            </a:extLst>
          </p:cNvPr>
          <p:cNvSpPr/>
          <p:nvPr/>
        </p:nvSpPr>
        <p:spPr>
          <a:xfrm>
            <a:off x="5351929" y="4610468"/>
            <a:ext cx="1330986" cy="281106"/>
          </a:xfrm>
          <a:prstGeom prst="roundRect">
            <a:avLst/>
          </a:prstGeom>
          <a:solidFill>
            <a:srgbClr val="A7B78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Management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7B5B26-9F99-4312-B15B-2EB985A841C2}"/>
              </a:ext>
            </a:extLst>
          </p:cNvPr>
          <p:cNvSpPr/>
          <p:nvPr/>
        </p:nvSpPr>
        <p:spPr>
          <a:xfrm>
            <a:off x="7419169" y="2374750"/>
            <a:ext cx="958348" cy="5423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Effect</a:t>
            </a:r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81D216-F010-4F08-8C5B-39B02E560804}"/>
              </a:ext>
            </a:extLst>
          </p:cNvPr>
          <p:cNvGrpSpPr/>
          <p:nvPr/>
        </p:nvGrpSpPr>
        <p:grpSpPr>
          <a:xfrm>
            <a:off x="282340" y="1184510"/>
            <a:ext cx="1171005" cy="251929"/>
            <a:chOff x="1303105" y="574086"/>
            <a:chExt cx="1488039" cy="2889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55EF59-3B11-4506-B4F8-07088231B60A}"/>
                </a:ext>
              </a:extLst>
            </p:cNvPr>
            <p:cNvCxnSpPr/>
            <p:nvPr/>
          </p:nvCxnSpPr>
          <p:spPr>
            <a:xfrm>
              <a:off x="1303105" y="863030"/>
              <a:ext cx="1488039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479BD0-14FC-4417-96B2-98F6F567ECC8}"/>
                </a:ext>
              </a:extLst>
            </p:cNvPr>
            <p:cNvSpPr txBox="1"/>
            <p:nvPr/>
          </p:nvSpPr>
          <p:spPr>
            <a:xfrm>
              <a:off x="1369274" y="574086"/>
              <a:ext cx="32412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"/>
                </a:rPr>
                <a:t>---</a:t>
              </a:r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B42586-36DC-43B7-8548-D1E760269D14}"/>
              </a:ext>
            </a:extLst>
          </p:cNvPr>
          <p:cNvGrpSpPr/>
          <p:nvPr/>
        </p:nvGrpSpPr>
        <p:grpSpPr>
          <a:xfrm>
            <a:off x="788665" y="1972592"/>
            <a:ext cx="1478115" cy="252566"/>
            <a:chOff x="788665" y="1972592"/>
            <a:chExt cx="1478115" cy="25256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FEAB0F-405C-4597-9F87-5D077013F515}"/>
                </a:ext>
              </a:extLst>
            </p:cNvPr>
            <p:cNvCxnSpPr/>
            <p:nvPr/>
          </p:nvCxnSpPr>
          <p:spPr>
            <a:xfrm>
              <a:off x="788665" y="2225158"/>
              <a:ext cx="1478115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780BC8-1553-492E-BF32-DB489E926221}"/>
                </a:ext>
              </a:extLst>
            </p:cNvPr>
            <p:cNvSpPr txBox="1"/>
            <p:nvPr/>
          </p:nvSpPr>
          <p:spPr>
            <a:xfrm>
              <a:off x="897364" y="1972592"/>
              <a:ext cx="321966" cy="24151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"/>
                </a:rPr>
                <a:t>---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DDB843-2A83-46F5-9339-6D095A0AE18B}"/>
              </a:ext>
            </a:extLst>
          </p:cNvPr>
          <p:cNvGrpSpPr/>
          <p:nvPr/>
        </p:nvGrpSpPr>
        <p:grpSpPr>
          <a:xfrm>
            <a:off x="2424433" y="1294565"/>
            <a:ext cx="1259874" cy="317518"/>
            <a:chOff x="2424433" y="1294565"/>
            <a:chExt cx="1259874" cy="31751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331529-E528-433B-98DE-EE9C17DE3958}"/>
                </a:ext>
              </a:extLst>
            </p:cNvPr>
            <p:cNvCxnSpPr>
              <a:cxnSpLocks/>
            </p:cNvCxnSpPr>
            <p:nvPr/>
          </p:nvCxnSpPr>
          <p:spPr>
            <a:xfrm>
              <a:off x="2424433" y="1612082"/>
              <a:ext cx="1259874" cy="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F57B5C-9D1B-45A2-81D4-69CBA56C41E6}"/>
                </a:ext>
              </a:extLst>
            </p:cNvPr>
            <p:cNvSpPr txBox="1"/>
            <p:nvPr/>
          </p:nvSpPr>
          <p:spPr>
            <a:xfrm>
              <a:off x="2845303" y="1294565"/>
              <a:ext cx="47216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"/>
                </a:rPr>
                <a:t>---</a:t>
              </a:r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9B909F-C814-4135-8A7D-6955342CD46B}"/>
              </a:ext>
            </a:extLst>
          </p:cNvPr>
          <p:cNvGrpSpPr/>
          <p:nvPr/>
        </p:nvGrpSpPr>
        <p:grpSpPr>
          <a:xfrm>
            <a:off x="2576292" y="3937353"/>
            <a:ext cx="1685631" cy="402524"/>
            <a:chOff x="5402495" y="1450959"/>
            <a:chExt cx="1696948" cy="46166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0DCDBF-2D52-4CB0-B898-3B68735422BF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366E8D-304C-4CDA-A272-72860DF8ACFF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89B202-A0A5-47AD-A4B1-E88C0CD1F75C}"/>
              </a:ext>
            </a:extLst>
          </p:cNvPr>
          <p:cNvGrpSpPr/>
          <p:nvPr/>
        </p:nvGrpSpPr>
        <p:grpSpPr>
          <a:xfrm>
            <a:off x="3186772" y="2866598"/>
            <a:ext cx="1685631" cy="402526"/>
            <a:chOff x="5402495" y="1266290"/>
            <a:chExt cx="1696948" cy="4616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45D3D3-A29A-4B84-96C5-6A53E002B7A9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3F16B58-A571-49CE-9046-53ABE7305DBD}"/>
                </a:ext>
              </a:extLst>
            </p:cNvPr>
            <p:cNvSpPr txBox="1"/>
            <p:nvPr/>
          </p:nvSpPr>
          <p:spPr>
            <a:xfrm>
              <a:off x="6088905" y="1266290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5F81E0-2D64-42FB-B895-6DEDF295337B}"/>
              </a:ext>
            </a:extLst>
          </p:cNvPr>
          <p:cNvGrpSpPr/>
          <p:nvPr/>
        </p:nvGrpSpPr>
        <p:grpSpPr>
          <a:xfrm>
            <a:off x="5512741" y="2968539"/>
            <a:ext cx="1339241" cy="255579"/>
            <a:chOff x="5512741" y="2968539"/>
            <a:chExt cx="1339241" cy="255579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5647E4-B0F5-4C20-B4C4-0BCFA373FD9E}"/>
                </a:ext>
              </a:extLst>
            </p:cNvPr>
            <p:cNvCxnSpPr>
              <a:cxnSpLocks/>
            </p:cNvCxnSpPr>
            <p:nvPr/>
          </p:nvCxnSpPr>
          <p:spPr>
            <a:xfrm>
              <a:off x="5512741" y="3224118"/>
              <a:ext cx="1317376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52BCF9-5747-4633-862B-01DD9128E564}"/>
                </a:ext>
              </a:extLst>
            </p:cNvPr>
            <p:cNvSpPr txBox="1"/>
            <p:nvPr/>
          </p:nvSpPr>
          <p:spPr>
            <a:xfrm>
              <a:off x="5558706" y="2968539"/>
              <a:ext cx="1293276" cy="24151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 panose="020F0502020204030204" pitchFamily="34" charset="0"/>
                </a:rPr>
                <a:t>---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CAAF2E-4B4B-4671-B161-68109B78A173}"/>
              </a:ext>
            </a:extLst>
          </p:cNvPr>
          <p:cNvGrpSpPr/>
          <p:nvPr/>
        </p:nvGrpSpPr>
        <p:grpSpPr>
          <a:xfrm>
            <a:off x="5215605" y="3641398"/>
            <a:ext cx="1209330" cy="276999"/>
            <a:chOff x="5215605" y="3641398"/>
            <a:chExt cx="1209330" cy="27699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F04959-0648-4112-A5C1-8629E054730C}"/>
                </a:ext>
              </a:extLst>
            </p:cNvPr>
            <p:cNvCxnSpPr>
              <a:cxnSpLocks/>
            </p:cNvCxnSpPr>
            <p:nvPr/>
          </p:nvCxnSpPr>
          <p:spPr>
            <a:xfrm>
              <a:off x="5215605" y="3909300"/>
              <a:ext cx="1209330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D0178E-972A-4222-9001-AFA176451967}"/>
                </a:ext>
              </a:extLst>
            </p:cNvPr>
            <p:cNvSpPr txBox="1"/>
            <p:nvPr/>
          </p:nvSpPr>
          <p:spPr>
            <a:xfrm>
              <a:off x="5666446" y="3641398"/>
              <a:ext cx="3705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"/>
                </a:rPr>
                <a:t>---</a:t>
              </a:r>
              <a:endParaRPr lang="en-US" sz="1200"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524928-1FEA-4E61-9E63-0EB1EFEFD212}"/>
              </a:ext>
            </a:extLst>
          </p:cNvPr>
          <p:cNvSpPr txBox="1"/>
          <p:nvPr/>
        </p:nvSpPr>
        <p:spPr>
          <a:xfrm>
            <a:off x="3274441" y="2669769"/>
            <a:ext cx="2724905" cy="2683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8CB31C-51E4-410B-8BC9-651D1C55E29B}"/>
              </a:ext>
            </a:extLst>
          </p:cNvPr>
          <p:cNvCxnSpPr>
            <a:cxnSpLocks/>
          </p:cNvCxnSpPr>
          <p:nvPr/>
        </p:nvCxnSpPr>
        <p:spPr>
          <a:xfrm flipV="1">
            <a:off x="1768236" y="2645923"/>
            <a:ext cx="1351399" cy="2014150"/>
          </a:xfrm>
          <a:prstGeom prst="straightConnector1">
            <a:avLst/>
          </a:prstGeom>
          <a:ln>
            <a:solidFill>
              <a:srgbClr val="92A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E30E36-EC9D-4D75-8052-9B22FACCFD01}"/>
              </a:ext>
            </a:extLst>
          </p:cNvPr>
          <p:cNvSpPr/>
          <p:nvPr/>
        </p:nvSpPr>
        <p:spPr>
          <a:xfrm>
            <a:off x="1170090" y="4604932"/>
            <a:ext cx="1255294" cy="286643"/>
          </a:xfrm>
          <a:prstGeom prst="roundRect">
            <a:avLst/>
          </a:prstGeom>
          <a:solidFill>
            <a:srgbClr val="A7B78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Materials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62C1AE-43F8-4D5F-AAA6-B224EA0E1D40}"/>
              </a:ext>
            </a:extLst>
          </p:cNvPr>
          <p:cNvGrpSpPr/>
          <p:nvPr/>
        </p:nvGrpSpPr>
        <p:grpSpPr>
          <a:xfrm>
            <a:off x="792312" y="3193628"/>
            <a:ext cx="1685631" cy="461665"/>
            <a:chOff x="5402495" y="1333081"/>
            <a:chExt cx="1696948" cy="46166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8724D42-C0FC-44CC-BDCA-5393568AA4D6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CCB6FA-DE29-40A3-B123-A825BBF37B68}"/>
                </a:ext>
              </a:extLst>
            </p:cNvPr>
            <p:cNvSpPr txBox="1"/>
            <p:nvPr/>
          </p:nvSpPr>
          <p:spPr>
            <a:xfrm>
              <a:off x="6092367" y="1333081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F530AD-A577-4E47-85EC-88E0FFE55B98}"/>
              </a:ext>
            </a:extLst>
          </p:cNvPr>
          <p:cNvCxnSpPr>
            <a:cxnSpLocks/>
          </p:cNvCxnSpPr>
          <p:nvPr/>
        </p:nvCxnSpPr>
        <p:spPr>
          <a:xfrm>
            <a:off x="3023336" y="989914"/>
            <a:ext cx="1755369" cy="1672347"/>
          </a:xfrm>
          <a:prstGeom prst="straightConnector1">
            <a:avLst/>
          </a:prstGeom>
          <a:ln>
            <a:solidFill>
              <a:srgbClr val="92A9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59F1FD8-14B5-41ED-A4CE-D00D54632E06}"/>
              </a:ext>
            </a:extLst>
          </p:cNvPr>
          <p:cNvSpPr/>
          <p:nvPr/>
        </p:nvSpPr>
        <p:spPr>
          <a:xfrm>
            <a:off x="2462160" y="742800"/>
            <a:ext cx="1255294" cy="286643"/>
          </a:xfrm>
          <a:prstGeom prst="roundRect">
            <a:avLst/>
          </a:prstGeom>
          <a:solidFill>
            <a:srgbClr val="A7B78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venir Next LT Pro"/>
              </a:rPr>
              <a:t>Process</a:t>
            </a:r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C29F277-49E6-438D-9435-BC3E8D4558A7}"/>
              </a:ext>
            </a:extLst>
          </p:cNvPr>
          <p:cNvGrpSpPr/>
          <p:nvPr/>
        </p:nvGrpSpPr>
        <p:grpSpPr>
          <a:xfrm>
            <a:off x="4925900" y="1860128"/>
            <a:ext cx="1366439" cy="342055"/>
            <a:chOff x="4572000" y="437069"/>
            <a:chExt cx="1488039" cy="34205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2CCFCCB-AD41-4DD0-ABCD-637F0E787F0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779124"/>
              <a:ext cx="1488039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46EAB-738C-47A1-9BAE-391672677B36}"/>
                </a:ext>
              </a:extLst>
            </p:cNvPr>
            <p:cNvSpPr txBox="1"/>
            <p:nvPr/>
          </p:nvSpPr>
          <p:spPr>
            <a:xfrm>
              <a:off x="5086913" y="437069"/>
              <a:ext cx="32412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"/>
                </a:rPr>
                <a:t>---</a:t>
              </a:r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455462-A0C6-4457-BE11-1526C90F1A5D}"/>
              </a:ext>
            </a:extLst>
          </p:cNvPr>
          <p:cNvGrpSpPr/>
          <p:nvPr/>
        </p:nvGrpSpPr>
        <p:grpSpPr>
          <a:xfrm>
            <a:off x="4657752" y="1299042"/>
            <a:ext cx="1062104" cy="338179"/>
            <a:chOff x="5402495" y="1389778"/>
            <a:chExt cx="1696948" cy="33817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CA88D89-23DF-42F5-968D-FBD4BDD060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589041-EB33-45FC-9E1C-17267A4D0F6C}"/>
                </a:ext>
              </a:extLst>
            </p:cNvPr>
            <p:cNvSpPr txBox="1"/>
            <p:nvPr/>
          </p:nvSpPr>
          <p:spPr>
            <a:xfrm>
              <a:off x="5855860" y="1389778"/>
              <a:ext cx="324128" cy="27700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  <a:endParaRPr lang="en-US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8D926F87-A761-48BC-B658-F81D9DB1A288}"/>
              </a:ext>
            </a:extLst>
          </p:cNvPr>
          <p:cNvSpPr txBox="1">
            <a:spLocks/>
          </p:cNvSpPr>
          <p:nvPr/>
        </p:nvSpPr>
        <p:spPr>
          <a:xfrm>
            <a:off x="105699" y="49270"/>
            <a:ext cx="8520600" cy="572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GB" sz="3600"/>
              <a:t>Structure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6C929C-DC66-4BFA-AF3E-937A87DB99DC}"/>
              </a:ext>
            </a:extLst>
          </p:cNvPr>
          <p:cNvGrpSpPr/>
          <p:nvPr/>
        </p:nvGrpSpPr>
        <p:grpSpPr>
          <a:xfrm rot="18269222">
            <a:off x="827788" y="3828400"/>
            <a:ext cx="1023307" cy="352827"/>
            <a:chOff x="5402495" y="1450959"/>
            <a:chExt cx="1696948" cy="46166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21BCFA-6E50-40A1-9C0B-CC86A850CCDE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EF832E-5FCD-40EC-B41A-D0B6E1927012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FEEEC8-3555-4014-9F01-2F45E5716A67}"/>
              </a:ext>
            </a:extLst>
          </p:cNvPr>
          <p:cNvGrpSpPr/>
          <p:nvPr/>
        </p:nvGrpSpPr>
        <p:grpSpPr>
          <a:xfrm rot="18269222">
            <a:off x="2872040" y="3374038"/>
            <a:ext cx="765439" cy="407398"/>
            <a:chOff x="5402495" y="1450959"/>
            <a:chExt cx="1696948" cy="46166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AD635D-E8AE-4BD1-984E-A37C25D67305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FA83CA7-0D4A-41C9-8DFD-0B9A15EB60B9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26F4DCC-0CD5-4075-A534-22D80A905C9F}"/>
              </a:ext>
            </a:extLst>
          </p:cNvPr>
          <p:cNvGrpSpPr/>
          <p:nvPr/>
        </p:nvGrpSpPr>
        <p:grpSpPr>
          <a:xfrm rot="18269222">
            <a:off x="4829745" y="3999205"/>
            <a:ext cx="765439" cy="407398"/>
            <a:chOff x="5402494" y="1450959"/>
            <a:chExt cx="1696948" cy="461665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971819-C7CC-44DB-8587-7AB6124DC152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4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DC0216-4693-42B4-9913-219DDC6F3DE8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2F93588-72C2-43FD-8060-F18CBAEDFB9A}"/>
              </a:ext>
            </a:extLst>
          </p:cNvPr>
          <p:cNvGrpSpPr/>
          <p:nvPr/>
        </p:nvGrpSpPr>
        <p:grpSpPr>
          <a:xfrm rot="2475261">
            <a:off x="1015394" y="1733546"/>
            <a:ext cx="765439" cy="407398"/>
            <a:chOff x="5402495" y="1450959"/>
            <a:chExt cx="1696948" cy="46166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3F405B1-7838-4738-BF47-64C787DE2CB5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7205194-3B53-411E-9486-0EC1E816B952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3A807A-ECCB-49AA-A05B-57E6F776DCBC}"/>
              </a:ext>
            </a:extLst>
          </p:cNvPr>
          <p:cNvGrpSpPr/>
          <p:nvPr/>
        </p:nvGrpSpPr>
        <p:grpSpPr>
          <a:xfrm rot="2475877">
            <a:off x="2858985" y="1638976"/>
            <a:ext cx="765439" cy="407398"/>
            <a:chOff x="5402495" y="1450959"/>
            <a:chExt cx="1696948" cy="46166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236A5-D011-44C9-B887-EAB7EC114806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5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E5AA9A9-4311-4879-9CBD-686CF1624446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0545E5-BB18-4B54-951F-C7F7B05281EF}"/>
              </a:ext>
            </a:extLst>
          </p:cNvPr>
          <p:cNvGrpSpPr/>
          <p:nvPr/>
        </p:nvGrpSpPr>
        <p:grpSpPr>
          <a:xfrm rot="18269222">
            <a:off x="3732590" y="3376697"/>
            <a:ext cx="765439" cy="407398"/>
            <a:chOff x="5402494" y="1450959"/>
            <a:chExt cx="1696948" cy="46166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F7BB6F7-72F3-4DAD-A1C9-99724808549C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94" y="1727957"/>
              <a:ext cx="169694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A5D6EF-4F0A-4DB8-8115-EFF955C3FF60}"/>
                </a:ext>
              </a:extLst>
            </p:cNvPr>
            <p:cNvSpPr txBox="1"/>
            <p:nvPr/>
          </p:nvSpPr>
          <p:spPr>
            <a:xfrm>
              <a:off x="6094442" y="1450959"/>
              <a:ext cx="32412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Calibri"/>
                </a:rPr>
                <a:t>---</a:t>
              </a:r>
            </a:p>
            <a:p>
              <a:pPr algn="ctr"/>
              <a:endParaRPr lang="en-US" sz="120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40" grpId="0" animBg="1"/>
      <p:bldP spid="43" grpId="0" animBg="1"/>
      <p:bldP spid="41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88C6C-4E7C-47C1-9310-C6FA123A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967" y="480060"/>
            <a:ext cx="4498259" cy="978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What and when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D48C1-D48D-4138-9C60-E1165CE31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23" r="3" b="3"/>
          <a:stretch/>
        </p:blipFill>
        <p:spPr>
          <a:xfrm>
            <a:off x="475499" y="480060"/>
            <a:ext cx="3014484" cy="41910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D25-C387-4E5B-83EF-F47F60A1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3967" y="1714500"/>
            <a:ext cx="4511678" cy="2920602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-182880">
              <a:spcAft>
                <a:spcPts val="600"/>
              </a:spcAft>
              <a:buNone/>
            </a:pPr>
            <a:endParaRPr lang="en-US" sz="1000"/>
          </a:p>
          <a:p>
            <a:pPr marL="11113" indent="-182880">
              <a:spcAft>
                <a:spcPts val="600"/>
              </a:spcAft>
              <a:buNone/>
            </a:pPr>
            <a:r>
              <a:rPr lang="en-US" sz="1000"/>
              <a:t>The technique uses a diagram-based approach for thinking through all of the possible causes of a problem. </a:t>
            </a:r>
          </a:p>
          <a:p>
            <a:pPr marL="11113" indent="-182880">
              <a:spcAft>
                <a:spcPts val="600"/>
              </a:spcAft>
              <a:buNone/>
            </a:pPr>
            <a:endParaRPr lang="en-US" sz="1000"/>
          </a:p>
          <a:p>
            <a:pPr marL="11113" indent="-182880">
              <a:spcAft>
                <a:spcPts val="600"/>
              </a:spcAft>
              <a:buNone/>
            </a:pPr>
            <a:r>
              <a:rPr lang="en-US" sz="1000"/>
              <a:t>There are four steps to using the tool: </a:t>
            </a:r>
          </a:p>
          <a:p>
            <a:pPr marL="406400" indent="-182880">
              <a:spcAft>
                <a:spcPts val="600"/>
              </a:spcAft>
              <a:buSzPct val="136000"/>
              <a:buFont typeface="+mj-lt"/>
              <a:buAutoNum type="arabicPeriod"/>
            </a:pPr>
            <a:r>
              <a:rPr lang="en-US" sz="1000"/>
              <a:t>Identify the problem. </a:t>
            </a:r>
          </a:p>
          <a:p>
            <a:pPr marL="406400" indent="-182880">
              <a:spcAft>
                <a:spcPts val="600"/>
              </a:spcAft>
              <a:buSzPct val="136000"/>
              <a:buFont typeface="+mj-lt"/>
              <a:buAutoNum type="arabicPeriod"/>
            </a:pPr>
            <a:r>
              <a:rPr lang="en-US" sz="1000"/>
              <a:t>Work out the major factors involved. </a:t>
            </a:r>
          </a:p>
          <a:p>
            <a:pPr marL="406400" indent="-182880">
              <a:spcAft>
                <a:spcPts val="600"/>
              </a:spcAft>
              <a:buSzPct val="136000"/>
              <a:buFont typeface="+mj-lt"/>
              <a:buAutoNum type="arabicPeriod"/>
            </a:pPr>
            <a:r>
              <a:rPr lang="en-US" sz="1000"/>
              <a:t>Identify possible causes. </a:t>
            </a:r>
          </a:p>
          <a:p>
            <a:pPr marL="406400" indent="-182880">
              <a:spcAft>
                <a:spcPts val="600"/>
              </a:spcAft>
              <a:buSzPct val="136000"/>
              <a:buFont typeface="+mj-lt"/>
              <a:buAutoNum type="arabicPeriod"/>
            </a:pPr>
            <a:r>
              <a:rPr lang="en-US" sz="1000"/>
              <a:t>Analyze your diagram. </a:t>
            </a:r>
          </a:p>
          <a:p>
            <a:pPr marL="11113" indent="-182880">
              <a:spcAft>
                <a:spcPts val="600"/>
              </a:spcAft>
              <a:buAutoNum type="arabicPeriod"/>
            </a:pPr>
            <a:endParaRPr lang="en-US" sz="1000"/>
          </a:p>
          <a:p>
            <a:pPr marL="11113" indent="-182880">
              <a:spcAft>
                <a:spcPts val="600"/>
              </a:spcAft>
              <a:buNone/>
            </a:pPr>
            <a:r>
              <a:rPr lang="en-US" sz="1000"/>
              <a:t>Causes are usually grouped into major categories to identify these sources of variation. The categories typically includes: people, methods, machines, materials, measurements and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3240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8C6C-4E7C-47C1-9310-C6FA123A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9" y="49270"/>
            <a:ext cx="8520600" cy="572700"/>
          </a:xfrm>
        </p:spPr>
        <p:txBody>
          <a:bodyPr/>
          <a:lstStyle/>
          <a:p>
            <a:r>
              <a:rPr lang="en-GB" sz="3600"/>
              <a:t>Example</a:t>
            </a:r>
          </a:p>
        </p:txBody>
      </p:sp>
      <p:pic>
        <p:nvPicPr>
          <p:cNvPr id="4" name="Picture 4" descr="A picture containing photo, different, table, player&#10;&#10;Description automatically generated">
            <a:extLst>
              <a:ext uri="{FF2B5EF4-FFF2-40B4-BE49-F238E27FC236}">
                <a16:creationId xmlns:a16="http://schemas.microsoft.com/office/drawing/2014/main" id="{AA5F78DC-7681-494B-86B6-59EEF4C4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01" y="420900"/>
            <a:ext cx="5048810" cy="229958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3F045-867B-4369-B622-136D9512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28" y="1034404"/>
            <a:ext cx="3267517" cy="4108698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marL="10795" indent="-10795" algn="just">
              <a:lnSpc>
                <a:spcPct val="110000"/>
              </a:lnSpc>
              <a:spcAft>
                <a:spcPts val="600"/>
              </a:spcAft>
              <a:buFont typeface="Wingdings" pitchFamily="34" charset="0"/>
              <a:buChar char="ü"/>
            </a:pPr>
            <a:r>
              <a:rPr lang="en-US" sz="1200">
                <a:ea typeface="+mn-lt"/>
                <a:cs typeface="+mn-lt"/>
              </a:rPr>
              <a:t> Identify </a:t>
            </a:r>
            <a:r>
              <a:rPr lang="en-US" sz="1200" b="1">
                <a:ea typeface="+mn-lt"/>
                <a:cs typeface="+mn-lt"/>
              </a:rPr>
              <a:t>problem statement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/>
          </a:p>
          <a:p>
            <a:pPr marL="10795" indent="-10795" algn="just">
              <a:lnSpc>
                <a:spcPct val="110000"/>
              </a:lnSpc>
              <a:spcAft>
                <a:spcPts val="600"/>
              </a:spcAft>
              <a:buFont typeface="Wingdings" pitchFamily="34" charset="0"/>
              <a:buChar char="ü"/>
            </a:pPr>
            <a:r>
              <a:rPr lang="en-US" sz="1200">
                <a:ea typeface="+mn-lt"/>
                <a:cs typeface="+mn-lt"/>
              </a:rPr>
              <a:t> Brainstorming potential causes of the problem.</a:t>
            </a:r>
            <a:endParaRPr lang="en-US" sz="1200"/>
          </a:p>
          <a:p>
            <a:pPr marL="10795" indent="-10795" algn="just">
              <a:lnSpc>
                <a:spcPct val="110000"/>
              </a:lnSpc>
              <a:spcAft>
                <a:spcPts val="600"/>
              </a:spcAft>
              <a:buFont typeface="Wingdings" pitchFamily="34" charset="0"/>
              <a:buChar char="ü"/>
            </a:pPr>
            <a:r>
              <a:rPr lang="en-US" sz="1200"/>
              <a:t> Service process has mainly categorized causes focusing on sections like </a:t>
            </a:r>
            <a:r>
              <a:rPr lang="en-US" sz="1200" b="1">
                <a:ea typeface="+mn-lt"/>
                <a:cs typeface="+mn-lt"/>
              </a:rPr>
              <a:t>People, Policies, Procedures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Location </a:t>
            </a:r>
            <a:r>
              <a:rPr lang="en-US" sz="1200">
                <a:ea typeface="+mn-lt"/>
                <a:cs typeface="+mn-lt"/>
              </a:rPr>
              <a:t>and</a:t>
            </a:r>
            <a:r>
              <a:rPr lang="en-US" sz="1200" b="1">
                <a:ea typeface="+mn-lt"/>
                <a:cs typeface="+mn-lt"/>
              </a:rPr>
              <a:t> 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>
                <a:ea typeface="+mn-lt"/>
                <a:cs typeface="+mn-lt"/>
              </a:rPr>
              <a:t>Measurement </a:t>
            </a:r>
            <a:r>
              <a:rPr lang="en-US" sz="1200">
                <a:ea typeface="+mn-lt"/>
                <a:cs typeface="+mn-lt"/>
              </a:rPr>
              <a:t>and</a:t>
            </a:r>
            <a:r>
              <a:rPr lang="en-US" sz="1200" b="1">
                <a:ea typeface="+mn-lt"/>
                <a:cs typeface="+mn-lt"/>
              </a:rPr>
              <a:t> </a:t>
            </a:r>
            <a:r>
              <a:rPr lang="en-US" sz="1200">
                <a:ea typeface="+mn-lt"/>
                <a:cs typeface="+mn-lt"/>
              </a:rPr>
              <a:t>these major types of causes are laid out as large bones,  connected to the backbone.</a:t>
            </a:r>
            <a:endParaRPr lang="en-US" sz="1200"/>
          </a:p>
          <a:p>
            <a:pPr marL="10795" indent="-10795" algn="just">
              <a:lnSpc>
                <a:spcPct val="110000"/>
              </a:lnSpc>
              <a:spcAft>
                <a:spcPts val="600"/>
              </a:spcAft>
              <a:buFont typeface="Wingdings" pitchFamily="34" charset="0"/>
              <a:buChar char="ü"/>
            </a:pPr>
            <a:r>
              <a:rPr lang="en-US" sz="1200"/>
              <a:t>For each cause, probe deeper asking '</a:t>
            </a:r>
            <a:r>
              <a:rPr lang="en-US" sz="1200" b="1" i="1"/>
              <a:t>Why does this happen</a:t>
            </a:r>
            <a:r>
              <a:rPr lang="en-US" sz="1200"/>
              <a:t>' .</a:t>
            </a:r>
          </a:p>
          <a:p>
            <a:pPr marL="10795" indent="-10795" algn="just">
              <a:lnSpc>
                <a:spcPct val="110000"/>
              </a:lnSpc>
              <a:spcAft>
                <a:spcPts val="600"/>
              </a:spcAft>
              <a:buFont typeface="Wingdings" pitchFamily="34" charset="0"/>
              <a:buChar char="ü"/>
            </a:pPr>
            <a:r>
              <a:rPr lang="en-US" sz="1200" b="1" i="1"/>
              <a:t>5-Why's</a:t>
            </a:r>
            <a:r>
              <a:rPr lang="en-US" sz="1200"/>
              <a:t> technique is basically followed to analyze the problem to 5 different levels.</a:t>
            </a:r>
            <a:endParaRPr lang="en-US" sz="1200">
              <a:ea typeface="+mn-lt"/>
              <a:cs typeface="+mn-lt"/>
            </a:endParaRPr>
          </a:p>
          <a:p>
            <a:pPr mar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en-US" sz="1200"/>
          </a:p>
          <a:p>
            <a:pPr marL="10795" indent="-10795">
              <a:spcAft>
                <a:spcPts val="600"/>
              </a:spcAft>
              <a:buFont typeface="Wingdings" pitchFamily="34" charset="0"/>
              <a:buChar char="ü"/>
            </a:pPr>
            <a:endParaRPr lang="en-US" sz="1200"/>
          </a:p>
          <a:p>
            <a:pPr marL="10795" indent="-10795">
              <a:spcAft>
                <a:spcPts val="600"/>
              </a:spcAft>
              <a:buFont typeface="Wingdings" pitchFamily="34" charset="0"/>
              <a:buChar char="ü"/>
            </a:pPr>
            <a:endParaRPr lang="en-US" sz="1200"/>
          </a:p>
          <a:p>
            <a:pPr marL="10795" indent="-10795">
              <a:buFont typeface="Wingdings" pitchFamily="34" charset="0"/>
              <a:buChar char="ü"/>
            </a:pPr>
            <a:endParaRPr lang="en-US" sz="1200"/>
          </a:p>
          <a:p>
            <a:pPr marL="10795" indent="-10795">
              <a:buFont typeface="Wingdings" pitchFamily="34" charset="0"/>
              <a:buChar char="ü"/>
            </a:pPr>
            <a:endParaRPr lang="en-US" sz="1200"/>
          </a:p>
          <a:p>
            <a:pPr marL="10795" indent="-10795">
              <a:buFont typeface="Wingdings" pitchFamily="34" charset="0"/>
              <a:buChar char="ü"/>
            </a:pPr>
            <a:endParaRPr lang="en-US" sz="1200"/>
          </a:p>
          <a:p>
            <a:pPr marL="10795" indent="-10795">
              <a:buFont typeface="Wingdings" pitchFamily="34" charset="0"/>
              <a:buChar char="ü"/>
            </a:pPr>
            <a:endParaRPr lang="en-US" sz="1200"/>
          </a:p>
          <a:p>
            <a:pPr marL="10795" indent="-10795">
              <a:buFont typeface="Wingdings" pitchFamily="34" charset="0"/>
              <a:buChar char="ü"/>
            </a:pPr>
            <a:endParaRPr lang="en-US" sz="1200"/>
          </a:p>
        </p:txBody>
      </p:sp>
      <p:graphicFrame>
        <p:nvGraphicFramePr>
          <p:cNvPr id="16" name="Diagram 16">
            <a:extLst>
              <a:ext uri="{FF2B5EF4-FFF2-40B4-BE49-F238E27FC236}">
                <a16:creationId xmlns:a16="http://schemas.microsoft.com/office/drawing/2014/main" id="{54E89A53-B21C-49EE-BC88-D79954153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999275"/>
              </p:ext>
            </p:extLst>
          </p:nvPr>
        </p:nvGraphicFramePr>
        <p:xfrm>
          <a:off x="4686300" y="3079750"/>
          <a:ext cx="21844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7" name="TextBox 286">
            <a:extLst>
              <a:ext uri="{FF2B5EF4-FFF2-40B4-BE49-F238E27FC236}">
                <a16:creationId xmlns:a16="http://schemas.microsoft.com/office/drawing/2014/main" id="{C0D7F3CF-8C25-4A31-90E1-530D90183CB9}"/>
              </a:ext>
            </a:extLst>
          </p:cNvPr>
          <p:cNvSpPr txBox="1"/>
          <p:nvPr/>
        </p:nvSpPr>
        <p:spPr>
          <a:xfrm>
            <a:off x="4076700" y="4508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Century Schoolbook"/>
              </a:rPr>
              <a:t>Problem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3D890E1-8CF2-4EDA-A70F-BBC1C55C8EAA}"/>
              </a:ext>
            </a:extLst>
          </p:cNvPr>
          <p:cNvSpPr txBox="1"/>
          <p:nvPr/>
        </p:nvSpPr>
        <p:spPr>
          <a:xfrm>
            <a:off x="6819899" y="3225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entury Schoolbook"/>
              </a:rPr>
              <a:t>Root cause</a:t>
            </a:r>
          </a:p>
        </p:txBody>
      </p:sp>
    </p:spTree>
    <p:extLst>
      <p:ext uri="{BB962C8B-B14F-4D97-AF65-F5344CB8AC3E}">
        <p14:creationId xmlns:p14="http://schemas.microsoft.com/office/powerpoint/2010/main" val="29928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287" grpId="0"/>
      <p:bldP spid="2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8C6C-4E7C-47C1-9310-C6FA123A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9" y="61970"/>
            <a:ext cx="8520600" cy="572700"/>
          </a:xfrm>
        </p:spPr>
        <p:txBody>
          <a:bodyPr/>
          <a:lstStyle/>
          <a:p>
            <a:r>
              <a:rPr lang="en-GB" sz="3600"/>
              <a:t>Example</a:t>
            </a:r>
          </a:p>
        </p:txBody>
      </p:sp>
      <p:pic>
        <p:nvPicPr>
          <p:cNvPr id="3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9964D39-EAEE-44E1-8A02-E4F26385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" y="560127"/>
            <a:ext cx="7270750" cy="33579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FA4B80A-AE6C-4320-889B-4571AFD8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024320"/>
            <a:ext cx="3968750" cy="263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02A1F-A963-43C0-AC23-A6A00603E078}"/>
              </a:ext>
            </a:extLst>
          </p:cNvPr>
          <p:cNvSpPr txBox="1"/>
          <p:nvPr/>
        </p:nvSpPr>
        <p:spPr>
          <a:xfrm>
            <a:off x="2990850" y="4889500"/>
            <a:ext cx="55943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>
                <a:solidFill>
                  <a:schemeClr val="tx1"/>
                </a:solidFill>
                <a:latin typeface="Century Schoolbook"/>
              </a:rPr>
              <a:t>Image Reference</a:t>
            </a:r>
            <a:r>
              <a:rPr lang="en-US" sz="1050">
                <a:solidFill>
                  <a:schemeClr val="tx1"/>
                </a:solidFill>
                <a:latin typeface="Century Schoolbook"/>
              </a:rPr>
              <a:t>: </a:t>
            </a:r>
            <a:r>
              <a:rPr lang="en-US" sz="1050">
                <a:solidFill>
                  <a:schemeClr val="tx1"/>
                </a:solidFill>
                <a:latin typeface="Century Schoolboo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1050">
                <a:latin typeface="Century Schoolboo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://www.cityprocessmanagement.com/Downloads/CPM_5Ys.pdf</a:t>
            </a:r>
            <a:endParaRPr lang="en-US">
              <a:latin typeface="Century Schoolboo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8BE2F-2A8B-4925-BC8C-0DA0E97C7A20}"/>
              </a:ext>
            </a:extLst>
          </p:cNvPr>
          <p:cNvSpPr txBox="1"/>
          <p:nvPr/>
        </p:nvSpPr>
        <p:spPr>
          <a:xfrm>
            <a:off x="279400" y="4419600"/>
            <a:ext cx="8407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>
                <a:latin typeface="Century Schoolbook"/>
              </a:rPr>
              <a:t>Root cause analysis can be used to improve any product, process, or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4F07-41F5-4AD6-A739-4D1105454739}"/>
              </a:ext>
            </a:extLst>
          </p:cNvPr>
          <p:cNvSpPr/>
          <p:nvPr/>
        </p:nvSpPr>
        <p:spPr>
          <a:xfrm rot="18960000">
            <a:off x="4887938" y="490545"/>
            <a:ext cx="1885950" cy="20447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BFA0-B54C-48B4-AF06-B2A89BFC8D3D}"/>
              </a:ext>
            </a:extLst>
          </p:cNvPr>
          <p:cNvSpPr txBox="1"/>
          <p:nvPr/>
        </p:nvSpPr>
        <p:spPr>
          <a:xfrm>
            <a:off x="3486150" y="26289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2169B-B1A8-4753-9A30-B31FC06E89FF}"/>
              </a:ext>
            </a:extLst>
          </p:cNvPr>
          <p:cNvSpPr txBox="1"/>
          <p:nvPr/>
        </p:nvSpPr>
        <p:spPr>
          <a:xfrm>
            <a:off x="7146925" y="1273175"/>
            <a:ext cx="1187450" cy="4154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entury Schoolbook"/>
              </a:rPr>
              <a:t>1st degree of </a:t>
            </a:r>
            <a:endParaRPr lang="en-US" sz="1050"/>
          </a:p>
          <a:p>
            <a:r>
              <a:rPr lang="en-US" sz="1050">
                <a:latin typeface="Century Schoolbook"/>
              </a:rPr>
              <a:t>causal analysis</a:t>
            </a:r>
            <a:endParaRPr lang="en-US" sz="105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28C489-2D5A-4FDB-98AE-32E03D51F880}"/>
              </a:ext>
            </a:extLst>
          </p:cNvPr>
          <p:cNvCxnSpPr/>
          <p:nvPr/>
        </p:nvCxnSpPr>
        <p:spPr>
          <a:xfrm flipH="1">
            <a:off x="6704319" y="1409430"/>
            <a:ext cx="425450" cy="2984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A136F2-B638-4968-9DF4-A0D574CC67A0}"/>
              </a:ext>
            </a:extLst>
          </p:cNvPr>
          <p:cNvCxnSpPr>
            <a:cxnSpLocks/>
          </p:cNvCxnSpPr>
          <p:nvPr/>
        </p:nvCxnSpPr>
        <p:spPr>
          <a:xfrm flipH="1">
            <a:off x="5853419" y="1161779"/>
            <a:ext cx="1314450" cy="8763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79538A-A86D-4C7B-9406-E21DC7EF66F3}"/>
              </a:ext>
            </a:extLst>
          </p:cNvPr>
          <p:cNvSpPr txBox="1"/>
          <p:nvPr/>
        </p:nvSpPr>
        <p:spPr>
          <a:xfrm>
            <a:off x="7058024" y="714375"/>
            <a:ext cx="1187450" cy="4154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entury Schoolbook"/>
              </a:rPr>
              <a:t>2nd degree of </a:t>
            </a:r>
            <a:endParaRPr lang="en-US" sz="1050"/>
          </a:p>
          <a:p>
            <a:r>
              <a:rPr lang="en-US" sz="1050">
                <a:latin typeface="Century Schoolbook"/>
              </a:rPr>
              <a:t>causal analysis</a:t>
            </a:r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2E9AD-6376-44A3-AC84-70390D13A47C}"/>
              </a:ext>
            </a:extLst>
          </p:cNvPr>
          <p:cNvSpPr txBox="1"/>
          <p:nvPr/>
        </p:nvSpPr>
        <p:spPr>
          <a:xfrm>
            <a:off x="6956423" y="149225"/>
            <a:ext cx="1187450" cy="4154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entury Schoolbook"/>
              </a:rPr>
              <a:t>3rd degree of </a:t>
            </a:r>
            <a:endParaRPr lang="en-US" sz="1050"/>
          </a:p>
          <a:p>
            <a:r>
              <a:rPr lang="en-US" sz="1050">
                <a:latin typeface="Century Schoolbook"/>
              </a:rPr>
              <a:t>causal analysis</a:t>
            </a:r>
            <a:endParaRPr lang="en-US" sz="10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29C9D2-D6F0-44E5-A63E-E0782095021B}"/>
              </a:ext>
            </a:extLst>
          </p:cNvPr>
          <p:cNvCxnSpPr>
            <a:cxnSpLocks/>
          </p:cNvCxnSpPr>
          <p:nvPr/>
        </p:nvCxnSpPr>
        <p:spPr>
          <a:xfrm flipH="1">
            <a:off x="5859769" y="583928"/>
            <a:ext cx="1130300" cy="768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8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ingle-Page vs. Multipage Design: Pros &amp; Cons September, 2020">
            <a:extLst>
              <a:ext uri="{FF2B5EF4-FFF2-40B4-BE49-F238E27FC236}">
                <a16:creationId xmlns:a16="http://schemas.microsoft.com/office/drawing/2014/main" id="{30375B05-5E5B-4543-9ADE-989D358E5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4" t="-5" r="6489" b="6"/>
          <a:stretch/>
        </p:blipFill>
        <p:spPr bwMode="auto">
          <a:xfrm>
            <a:off x="100360" y="955102"/>
            <a:ext cx="3243275" cy="323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DAD8F20F-747E-4928-B487-29D4C1ED3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986075"/>
              </p:ext>
            </p:extLst>
          </p:nvPr>
        </p:nvGraphicFramePr>
        <p:xfrm>
          <a:off x="3520271" y="698345"/>
          <a:ext cx="4772722" cy="3746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526084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F32690D829547BE180B3311240308" ma:contentTypeVersion="2" ma:contentTypeDescription="Opret et nyt dokument." ma:contentTypeScope="" ma:versionID="5761b2ce8e8676b09973fb7e886a8434">
  <xsd:schema xmlns:xsd="http://www.w3.org/2001/XMLSchema" xmlns:xs="http://www.w3.org/2001/XMLSchema" xmlns:p="http://schemas.microsoft.com/office/2006/metadata/properties" xmlns:ns2="b9f91bf1-34f3-4e8d-bcd6-8d11ccb80390" targetNamespace="http://schemas.microsoft.com/office/2006/metadata/properties" ma:root="true" ma:fieldsID="6f0bdb584f3c4abd62fb97a2380839cf" ns2:_="">
    <xsd:import namespace="b9f91bf1-34f3-4e8d-bcd6-8d11ccb80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91bf1-34f3-4e8d-bcd6-8d11ccb80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ABAC21-4AF3-4563-8553-891A8FEE423E}">
  <ds:schemaRefs>
    <ds:schemaRef ds:uri="b9f91bf1-34f3-4e8d-bcd6-8d11ccb803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7BCC05-9CFB-4E60-9640-E8BD6CDC90C0}">
  <ds:schemaRefs>
    <ds:schemaRef ds:uri="b9f91bf1-34f3-4e8d-bcd6-8d11ccb803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E16B8D-C9A1-4BD9-8351-8926E99C8B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Fishbone Diagram</vt:lpstr>
      <vt:lpstr>PowerPoint Presentation</vt:lpstr>
      <vt:lpstr>PowerPoint Presentation</vt:lpstr>
      <vt:lpstr>Concept</vt:lpstr>
      <vt:lpstr>PowerPoint Presentation</vt:lpstr>
      <vt:lpstr>What and when</vt:lpstr>
      <vt:lpstr>Example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Fishbone Diagram</dc:title>
  <dc:creator>Joern Andreas Appelt</dc:creator>
  <cp:revision>1</cp:revision>
  <dcterms:created xsi:type="dcterms:W3CDTF">2020-09-25T12:31:06Z</dcterms:created>
  <dcterms:modified xsi:type="dcterms:W3CDTF">2020-09-25T12:40:33Z</dcterms:modified>
</cp:coreProperties>
</file>